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1" r:id="rId4"/>
  </p:sldMasterIdLst>
  <p:notesMasterIdLst>
    <p:notesMasterId r:id="rId40"/>
  </p:notesMasterIdLst>
  <p:handoutMasterIdLst>
    <p:handoutMasterId r:id="rId41"/>
  </p:handoutMasterIdLst>
  <p:sldIdLst>
    <p:sldId id="591" r:id="rId5"/>
    <p:sldId id="626" r:id="rId6"/>
    <p:sldId id="702" r:id="rId7"/>
    <p:sldId id="592" r:id="rId8"/>
    <p:sldId id="628" r:id="rId9"/>
    <p:sldId id="624" r:id="rId10"/>
    <p:sldId id="629" r:id="rId11"/>
    <p:sldId id="622" r:id="rId12"/>
    <p:sldId id="704" r:id="rId13"/>
    <p:sldId id="684" r:id="rId14"/>
    <p:sldId id="705" r:id="rId15"/>
    <p:sldId id="695" r:id="rId16"/>
    <p:sldId id="630" r:id="rId17"/>
    <p:sldId id="685" r:id="rId18"/>
    <p:sldId id="696" r:id="rId19"/>
    <p:sldId id="697" r:id="rId20"/>
    <p:sldId id="698" r:id="rId21"/>
    <p:sldId id="683" r:id="rId22"/>
    <p:sldId id="699" r:id="rId23"/>
    <p:sldId id="641" r:id="rId24"/>
    <p:sldId id="647" r:id="rId25"/>
    <p:sldId id="666" r:id="rId26"/>
    <p:sldId id="667" r:id="rId27"/>
    <p:sldId id="662" r:id="rId28"/>
    <p:sldId id="693" r:id="rId29"/>
    <p:sldId id="663" r:id="rId30"/>
    <p:sldId id="673" r:id="rId31"/>
    <p:sldId id="687" r:id="rId32"/>
    <p:sldId id="700" r:id="rId33"/>
    <p:sldId id="670" r:id="rId34"/>
    <p:sldId id="679" r:id="rId35"/>
    <p:sldId id="671" r:id="rId36"/>
    <p:sldId id="668" r:id="rId37"/>
    <p:sldId id="657" r:id="rId38"/>
    <p:sldId id="664" r:id="rId39"/>
  </p:sldIdLst>
  <p:sldSz cx="9144000" cy="6858000" type="screen4x3"/>
  <p:notesSz cx="6807200" cy="9939338"/>
  <p:defaultTextStyle>
    <a:defPPr>
      <a:defRPr lang="ja-JP"/>
    </a:defPPr>
    <a:lvl1pPr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5pPr>
    <a:lvl6pPr marL="2286000" algn="l" defTabSz="914400" rtl="0" eaLnBrk="1" latinLnBrk="0" hangingPunct="1">
      <a:defRPr u="sng" kern="1200">
        <a:solidFill>
          <a:schemeClr val="tx1"/>
        </a:solidFill>
        <a:latin typeface="Arial" charset="0"/>
        <a:ea typeface="ＭＳ Ｐゴシック" pitchFamily="50" charset="-128"/>
        <a:cs typeface="+mn-cs"/>
      </a:defRPr>
    </a:lvl6pPr>
    <a:lvl7pPr marL="2743200" algn="l" defTabSz="914400" rtl="0" eaLnBrk="1" latinLnBrk="0" hangingPunct="1">
      <a:defRPr u="sng" kern="1200">
        <a:solidFill>
          <a:schemeClr val="tx1"/>
        </a:solidFill>
        <a:latin typeface="Arial" charset="0"/>
        <a:ea typeface="ＭＳ Ｐゴシック" pitchFamily="50" charset="-128"/>
        <a:cs typeface="+mn-cs"/>
      </a:defRPr>
    </a:lvl7pPr>
    <a:lvl8pPr marL="3200400" algn="l" defTabSz="914400" rtl="0" eaLnBrk="1" latinLnBrk="0" hangingPunct="1">
      <a:defRPr u="sng" kern="1200">
        <a:solidFill>
          <a:schemeClr val="tx1"/>
        </a:solidFill>
        <a:latin typeface="Arial" charset="0"/>
        <a:ea typeface="ＭＳ Ｐゴシック" pitchFamily="50" charset="-128"/>
        <a:cs typeface="+mn-cs"/>
      </a:defRPr>
    </a:lvl8pPr>
    <a:lvl9pPr marL="3657600" algn="l" defTabSz="914400" rtl="0" eaLnBrk="1" latinLnBrk="0" hangingPunct="1">
      <a:defRPr u="sng"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99"/>
    <a:srgbClr val="FF6D4B"/>
    <a:srgbClr val="FF3300"/>
    <a:srgbClr val="FFCCFF"/>
    <a:srgbClr val="CCFFFF"/>
    <a:srgbClr val="CCFFCC"/>
    <a:srgbClr val="FFCCCC"/>
    <a:srgbClr val="FFFF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5936" autoAdjust="0"/>
  </p:normalViewPr>
  <p:slideViewPr>
    <p:cSldViewPr snapToGrid="0">
      <p:cViewPr>
        <p:scale>
          <a:sx n="73" d="100"/>
          <a:sy n="73" d="100"/>
        </p:scale>
        <p:origin x="-1590" y="-72"/>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1848"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E4AFD35-D277-4334-BAB6-61E6287DAF1F}" type="datetimeFigureOut">
              <a:rPr kumimoji="1" lang="ja-JP" altLang="en-US" smtClean="0"/>
              <a:t>2017/2/14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4361260-4B6B-4C43-91BB-563F9AE81A60}" type="slidenum">
              <a:rPr kumimoji="1" lang="ja-JP" altLang="en-US" smtClean="0"/>
              <a:t>‹#›</a:t>
            </a:fld>
            <a:endParaRPr kumimoji="1" lang="ja-JP" altLang="en-US"/>
          </a:p>
        </p:txBody>
      </p:sp>
    </p:spTree>
    <p:extLst>
      <p:ext uri="{BB962C8B-B14F-4D97-AF65-F5344CB8AC3E}">
        <p14:creationId xmlns:p14="http://schemas.microsoft.com/office/powerpoint/2010/main" val="2809698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1" y="0"/>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defTabSz="922317" eaLnBrk="1" hangingPunct="1">
              <a:defRPr kumimoji="1" sz="1200" u="none"/>
            </a:lvl1pPr>
          </a:lstStyle>
          <a:p>
            <a:endParaRPr lang="en-US" altLang="ja-JP"/>
          </a:p>
        </p:txBody>
      </p:sp>
      <p:sp>
        <p:nvSpPr>
          <p:cNvPr id="169987" name="Rectangle 3"/>
          <p:cNvSpPr>
            <a:spLocks noGrp="1" noChangeArrowheads="1"/>
          </p:cNvSpPr>
          <p:nvPr>
            <p:ph type="dt" idx="1"/>
          </p:nvPr>
        </p:nvSpPr>
        <p:spPr bwMode="auto">
          <a:xfrm>
            <a:off x="3854167" y="0"/>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algn="r" defTabSz="922317" eaLnBrk="1" hangingPunct="1">
              <a:defRPr kumimoji="1" sz="1200" u="none"/>
            </a:lvl1pPr>
          </a:lstStyle>
          <a:p>
            <a:endParaRPr lang="en-US" altLang="ja-JP"/>
          </a:p>
        </p:txBody>
      </p:sp>
      <p:sp>
        <p:nvSpPr>
          <p:cNvPr id="169988"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678894" y="4721186"/>
            <a:ext cx="5449413" cy="447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9990" name="Rectangle 6"/>
          <p:cNvSpPr>
            <a:spLocks noGrp="1" noChangeArrowheads="1"/>
          </p:cNvSpPr>
          <p:nvPr>
            <p:ph type="ftr" sz="quarter" idx="4"/>
          </p:nvPr>
        </p:nvSpPr>
        <p:spPr bwMode="auto">
          <a:xfrm>
            <a:off x="1" y="9440829"/>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defTabSz="922317" eaLnBrk="1" hangingPunct="1">
              <a:defRPr kumimoji="1" sz="1200" u="none"/>
            </a:lvl1pPr>
          </a:lstStyle>
          <a:p>
            <a:endParaRPr lang="en-US" altLang="ja-JP"/>
          </a:p>
        </p:txBody>
      </p:sp>
      <p:sp>
        <p:nvSpPr>
          <p:cNvPr id="169991" name="Rectangle 7"/>
          <p:cNvSpPr>
            <a:spLocks noGrp="1" noChangeArrowheads="1"/>
          </p:cNvSpPr>
          <p:nvPr>
            <p:ph type="sldNum" sz="quarter" idx="5"/>
          </p:nvPr>
        </p:nvSpPr>
        <p:spPr bwMode="auto">
          <a:xfrm>
            <a:off x="3854167" y="9440829"/>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algn="r" defTabSz="922317" eaLnBrk="1" hangingPunct="1">
              <a:defRPr kumimoji="1" sz="1200" u="none"/>
            </a:lvl1pPr>
          </a:lstStyle>
          <a:p>
            <a:fld id="{F1AB80AA-510D-4CB8-AD52-5A42D911CD38}" type="slidenum">
              <a:rPr lang="en-US" altLang="ja-JP"/>
              <a:pPr/>
              <a:t>‹#›</a:t>
            </a:fld>
            <a:endParaRPr lang="en-US" altLang="ja-JP"/>
          </a:p>
        </p:txBody>
      </p:sp>
    </p:spTree>
    <p:extLst>
      <p:ext uri="{BB962C8B-B14F-4D97-AF65-F5344CB8AC3E}">
        <p14:creationId xmlns:p14="http://schemas.microsoft.com/office/powerpoint/2010/main" val="247362491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896EE-576E-4302-BF01-7AE8C577774C}" type="slidenum">
              <a:rPr lang="en-US" altLang="ja-JP"/>
              <a:pPr/>
              <a:t>0</a:t>
            </a:fld>
            <a:endParaRPr lang="en-US" altLang="ja-JP" dirty="0"/>
          </a:p>
        </p:txBody>
      </p:sp>
      <p:sp>
        <p:nvSpPr>
          <p:cNvPr id="470018" name="Rectangle 2"/>
          <p:cNvSpPr>
            <a:spLocks noGrp="1" noRot="1" noChangeAspect="1" noChangeArrowheads="1" noTextEdit="1"/>
          </p:cNvSpPr>
          <p:nvPr>
            <p:ph type="sldImg"/>
          </p:nvPr>
        </p:nvSpPr>
        <p:spPr>
          <a:xfrm>
            <a:off x="917575" y="744538"/>
            <a:ext cx="4972050" cy="3729037"/>
          </a:xfrm>
          <a:ln/>
        </p:spPr>
      </p:sp>
      <p:sp>
        <p:nvSpPr>
          <p:cNvPr id="470019"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0373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17</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18</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19</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60290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21</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22</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24</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25</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26</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27</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08633-E571-4370-9F92-68C8DDDA5A83}" type="slidenum">
              <a:rPr lang="en-US" altLang="ja-JP"/>
              <a:pPr/>
              <a:t>3</a:t>
            </a:fld>
            <a:endParaRPr lang="en-US" altLang="ja-JP"/>
          </a:p>
        </p:txBody>
      </p:sp>
      <p:sp>
        <p:nvSpPr>
          <p:cNvPr id="471042" name="Rectangle 2"/>
          <p:cNvSpPr>
            <a:spLocks noGrp="1" noRot="1" noChangeAspect="1" noChangeArrowheads="1" noTextEdit="1"/>
          </p:cNvSpPr>
          <p:nvPr>
            <p:ph type="sldImg"/>
          </p:nvPr>
        </p:nvSpPr>
        <p:spPr>
          <a:xfrm>
            <a:off x="917575" y="744538"/>
            <a:ext cx="4972050" cy="3729037"/>
          </a:xfrm>
          <a:ln/>
        </p:spPr>
      </p:sp>
      <p:sp>
        <p:nvSpPr>
          <p:cNvPr id="4710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7569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28</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29</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30</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31</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32</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34</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5</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6</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7</a:t>
            </a:fld>
            <a:endParaRPr lang="en-US" altLang="ja-JP" dirty="0"/>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8</a:t>
            </a:fld>
            <a:endParaRPr lang="en-US" altLang="ja-JP" dirty="0">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5804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14</a:t>
            </a:fld>
            <a:endParaRPr lang="en-US" altLang="ja-JP">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2634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16</a:t>
            </a:fld>
            <a:endParaRPr lang="en-US" altLang="ja-JP">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5873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50562" name="Group 2"/>
          <p:cNvGrpSpPr>
            <a:grpSpLocks/>
          </p:cNvGrpSpPr>
          <p:nvPr/>
        </p:nvGrpSpPr>
        <p:grpSpPr bwMode="auto">
          <a:xfrm>
            <a:off x="0" y="0"/>
            <a:ext cx="9144000" cy="6858000"/>
            <a:chOff x="0" y="0"/>
            <a:chExt cx="5760" cy="4320"/>
          </a:xfrm>
        </p:grpSpPr>
        <p:sp>
          <p:nvSpPr>
            <p:cNvPr id="4505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itchFamily="18" charset="0"/>
              </a:endParaRPr>
            </a:p>
          </p:txBody>
        </p:sp>
        <p:sp>
          <p:nvSpPr>
            <p:cNvPr id="4505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grpSp>
          <p:nvGrpSpPr>
            <p:cNvPr id="450565" name="Group 5"/>
            <p:cNvGrpSpPr>
              <a:grpSpLocks/>
            </p:cNvGrpSpPr>
            <p:nvPr/>
          </p:nvGrpSpPr>
          <p:grpSpPr bwMode="auto">
            <a:xfrm>
              <a:off x="0" y="672"/>
              <a:ext cx="1806" cy="1989"/>
              <a:chOff x="0" y="672"/>
              <a:chExt cx="1806" cy="1989"/>
            </a:xfrm>
          </p:grpSpPr>
          <p:sp>
            <p:nvSpPr>
              <p:cNvPr id="4505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grpSp>
      </p:grpSp>
      <p:sp>
        <p:nvSpPr>
          <p:cNvPr id="450576" name="Rectangle 16"/>
          <p:cNvSpPr>
            <a:spLocks noGrp="1" noChangeArrowheads="1"/>
          </p:cNvSpPr>
          <p:nvPr>
            <p:ph type="dt" sz="half" idx="2"/>
          </p:nvPr>
        </p:nvSpPr>
        <p:spPr>
          <a:xfrm>
            <a:off x="457200" y="6248400"/>
            <a:ext cx="2133600" cy="457200"/>
          </a:xfrm>
        </p:spPr>
        <p:txBody>
          <a:bodyPr/>
          <a:lstStyle>
            <a:lvl1pPr>
              <a:defRPr/>
            </a:lvl1pPr>
          </a:lstStyle>
          <a:p>
            <a:endParaRPr lang="en-US" altLang="ja-JP"/>
          </a:p>
        </p:txBody>
      </p:sp>
      <p:sp>
        <p:nvSpPr>
          <p:cNvPr id="450577" name="Rectangle 17"/>
          <p:cNvSpPr>
            <a:spLocks noGrp="1" noChangeArrowheads="1"/>
          </p:cNvSpPr>
          <p:nvPr>
            <p:ph type="ftr" sz="quarter" idx="3"/>
          </p:nvPr>
        </p:nvSpPr>
        <p:spPr/>
        <p:txBody>
          <a:bodyPr/>
          <a:lstStyle>
            <a:lvl1pPr>
              <a:defRPr/>
            </a:lvl1pPr>
          </a:lstStyle>
          <a:p>
            <a:endParaRPr lang="en-US" altLang="ja-JP"/>
          </a:p>
        </p:txBody>
      </p:sp>
      <p:sp>
        <p:nvSpPr>
          <p:cNvPr id="450578" name="Rectangle 18"/>
          <p:cNvSpPr>
            <a:spLocks noGrp="1" noChangeArrowheads="1"/>
          </p:cNvSpPr>
          <p:nvPr>
            <p:ph type="sldNum" sz="quarter" idx="4"/>
          </p:nvPr>
        </p:nvSpPr>
        <p:spPr/>
        <p:txBody>
          <a:bodyPr/>
          <a:lstStyle>
            <a:lvl1pPr>
              <a:defRPr/>
            </a:lvl1pPr>
          </a:lstStyle>
          <a:p>
            <a:fld id="{7872FFE1-8B24-4B57-AD59-20AD5B966192}" type="slidenum">
              <a:rPr lang="en-US" altLang="ja-JP"/>
              <a:pPr/>
              <a:t>‹#›</a:t>
            </a:fld>
            <a:endParaRPr lang="en-US" altLang="ja-JP"/>
          </a:p>
        </p:txBody>
      </p:sp>
      <p:sp>
        <p:nvSpPr>
          <p:cNvPr id="450579" name="Rectangle 19"/>
          <p:cNvSpPr>
            <a:spLocks noGrp="1" noChangeArrowheads="1"/>
          </p:cNvSpPr>
          <p:nvPr>
            <p:ph type="ctrTitle"/>
          </p:nvPr>
        </p:nvSpPr>
        <p:spPr>
          <a:xfrm>
            <a:off x="2971800" y="1828800"/>
            <a:ext cx="6019800" cy="2209800"/>
          </a:xfrm>
        </p:spPr>
        <p:txBody>
          <a:bodyPr/>
          <a:lstStyle>
            <a:lvl1pPr>
              <a:defRPr/>
            </a:lvl1pPr>
          </a:lstStyle>
          <a:p>
            <a:pPr lvl="0"/>
            <a:r>
              <a:rPr lang="ja-JP" altLang="en-US" noProof="0" smtClean="0"/>
              <a:t>マスタ タイトルの書式設定</a:t>
            </a:r>
          </a:p>
        </p:txBody>
      </p:sp>
      <p:sp>
        <p:nvSpPr>
          <p:cNvPr id="450580"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643E22BC-1547-4010-8F9A-E811FA267C8E}"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825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B7A010F1-0606-4916-B9A4-9AF8AA7E634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
        <p:nvSpPr>
          <p:cNvPr id="8"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5643985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0E819BA8-BB94-4665-BC34-EB61606445FB}"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28051754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40005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29D8D0CB-CF29-4095-9BE7-5D065F95298D}"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157090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フッター プレースホルダー 2"/>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a:xfrm>
            <a:off x="6553200" y="6248400"/>
            <a:ext cx="2133600" cy="457200"/>
          </a:xfrm>
        </p:spPr>
        <p:txBody>
          <a:bodyPr/>
          <a:lstStyle>
            <a:lvl1pPr>
              <a:defRPr/>
            </a:lvl1pPr>
          </a:lstStyle>
          <a:p>
            <a:fld id="{7D914C1C-7538-4CB8-8EF2-FA7E01741AC0}" type="slidenum">
              <a:rPr lang="en-US" altLang="ja-JP"/>
              <a:pPr/>
              <a:t>‹#›</a:t>
            </a:fld>
            <a:endParaRPr lang="en-US" altLang="ja-JP"/>
          </a:p>
        </p:txBody>
      </p:sp>
      <p:sp>
        <p:nvSpPr>
          <p:cNvPr id="5" name="日付プレースホルダー 4"/>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339423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a:xfrm>
            <a:off x="6553200" y="6248400"/>
            <a:ext cx="2133600" cy="457200"/>
          </a:xfrm>
        </p:spPr>
        <p:txBody>
          <a:bodyPr/>
          <a:lstStyle>
            <a:lvl1pPr>
              <a:defRPr/>
            </a:lvl1pPr>
          </a:lstStyle>
          <a:p>
            <a:fld id="{14CEA727-7055-4C3F-961F-E39253021332}" type="slidenum">
              <a:rPr lang="en-US" altLang="ja-JP"/>
              <a:pPr/>
              <a:t>‹#›</a:t>
            </a:fld>
            <a:endParaRPr lang="en-US" altLang="ja-JP"/>
          </a:p>
        </p:txBody>
      </p:sp>
      <p:sp>
        <p:nvSpPr>
          <p:cNvPr id="9" name="日付プレースホルダー 8"/>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59427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981200"/>
            <a:ext cx="8229600" cy="3886200"/>
          </a:xfrm>
        </p:spPr>
        <p:txBody>
          <a:bodyPr/>
          <a:lstStyle/>
          <a:p>
            <a:endParaRPr lang="ja-JP" altLang="en-US"/>
          </a:p>
        </p:txBody>
      </p:sp>
      <p:sp>
        <p:nvSpPr>
          <p:cNvPr id="4" name="フッター プレースホルダー 3"/>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57200"/>
          </a:xfrm>
        </p:spPr>
        <p:txBody>
          <a:bodyPr/>
          <a:lstStyle>
            <a:lvl1pPr>
              <a:defRPr/>
            </a:lvl1pPr>
          </a:lstStyle>
          <a:p>
            <a:fld id="{67CB26D8-F4FE-49A4-B188-A39FEDBEC445}" type="slidenum">
              <a:rPr lang="en-US" altLang="ja-JP"/>
              <a:pPr/>
              <a:t>‹#›</a:t>
            </a:fld>
            <a:endParaRPr lang="en-US" altLang="ja-JP"/>
          </a:p>
        </p:txBody>
      </p:sp>
      <p:sp>
        <p:nvSpPr>
          <p:cNvPr id="6" name="日付プレースホルダー 5"/>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14714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391A431-AA19-4723-8D6C-1034C8EB790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39413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AA23637-5557-40C3-896A-33229517E58B}"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0982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F7C9AC1-3C3D-4949-8C24-D03D4BBABA96}"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97908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81FE211-F7FB-41EF-83B0-7CD4281E333D}" type="slidenum">
              <a:rPr lang="en-US" altLang="ja-JP"/>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2165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F0C5799-7F1A-4DFA-84C9-56A6785E6C3C}" type="slidenum">
              <a:rPr lang="en-US" altLang="ja-JP"/>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7658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9B46E6F7-1607-45AD-932B-16B4AB7338D3}" type="slidenum">
              <a:rPr lang="en-US" altLang="ja-JP"/>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94602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F5929AC-7DA5-4F36-8084-0BDA54BD24D5}"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97780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BB1E3C6A-5538-4E4D-8251-A0FDDDAC6EF9}"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2008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u="none"/>
            </a:lvl1pPr>
          </a:lstStyle>
          <a:p>
            <a:endParaRPr lang="en-US" altLang="ja-JP"/>
          </a:p>
        </p:txBody>
      </p:sp>
      <p:sp>
        <p:nvSpPr>
          <p:cNvPr id="4495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u="none">
                <a:latin typeface="Arial Black" pitchFamily="34" charset="0"/>
              </a:defRPr>
            </a:lvl1pPr>
          </a:lstStyle>
          <a:p>
            <a:fld id="{4F5FF606-8849-4D42-8CA8-0AB415CACACA}" type="slidenum">
              <a:rPr lang="en-US" altLang="ja-JP"/>
              <a:pPr/>
              <a:t>‹#›</a:t>
            </a:fld>
            <a:endParaRPr lang="en-US" altLang="ja-JP"/>
          </a:p>
        </p:txBody>
      </p:sp>
      <p:grpSp>
        <p:nvGrpSpPr>
          <p:cNvPr id="449540" name="Group 4"/>
          <p:cNvGrpSpPr>
            <a:grpSpLocks/>
          </p:cNvGrpSpPr>
          <p:nvPr/>
        </p:nvGrpSpPr>
        <p:grpSpPr bwMode="auto">
          <a:xfrm>
            <a:off x="0" y="0"/>
            <a:ext cx="9144000" cy="546100"/>
            <a:chOff x="0" y="0"/>
            <a:chExt cx="5760" cy="344"/>
          </a:xfrm>
        </p:grpSpPr>
        <p:sp>
          <p:nvSpPr>
            <p:cNvPr id="4495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itchFamily="18" charset="0"/>
              </a:endParaRPr>
            </a:p>
          </p:txBody>
        </p:sp>
        <p:sp>
          <p:nvSpPr>
            <p:cNvPr id="4495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495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495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grpSp>
      <p:sp>
        <p:nvSpPr>
          <p:cNvPr id="44955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4955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495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u="none"/>
            </a:lvl1pPr>
          </a:lstStyle>
          <a:p>
            <a:endParaRPr lang="en-US" altLang="ja-JP"/>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24.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hyperlink" Target="https://ja.wikipedia.org/wiki/%E3%83%95%E3%82%A1%E3%82%A4%E3%83%AB:GreaterManchesterNumbered.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1806449"/>
            <a:ext cx="9144000" cy="3168650"/>
          </a:xfrm>
        </p:spPr>
        <p:txBody>
          <a:bodyPr/>
          <a:lstStyle/>
          <a:p>
            <a:pPr algn="ctr">
              <a:lnSpc>
                <a:spcPts val="3000"/>
              </a:lnSpc>
              <a:spcBef>
                <a:spcPts val="0"/>
              </a:spcBef>
            </a:pPr>
            <a:r>
              <a:rPr lang="ja-JP" altLang="en-US" sz="4000" dirty="0"/>
              <a:t>大阪発“地方分権改革”ビジョン</a:t>
            </a:r>
            <a:br>
              <a:rPr lang="ja-JP" altLang="en-US" sz="4000" dirty="0"/>
            </a:br>
            <a:r>
              <a:rPr lang="ja-JP" altLang="en-US" sz="4000" dirty="0"/>
              <a:t/>
            </a:r>
            <a:br>
              <a:rPr lang="ja-JP" altLang="en-US" sz="4000" dirty="0"/>
            </a:br>
            <a:r>
              <a:rPr lang="ja-JP" altLang="en-US" sz="1800" dirty="0" smtClean="0"/>
              <a:t>住民に身近な自治の実現と大阪・関西の自立的成長に向けて</a:t>
            </a:r>
            <a:endParaRPr lang="ja-JP" altLang="en-US" sz="1800" dirty="0"/>
          </a:p>
        </p:txBody>
      </p:sp>
      <p:sp>
        <p:nvSpPr>
          <p:cNvPr id="128005" name="Rectangle 5"/>
          <p:cNvSpPr>
            <a:spLocks noChangeArrowheads="1"/>
          </p:cNvSpPr>
          <p:nvPr/>
        </p:nvSpPr>
        <p:spPr bwMode="auto">
          <a:xfrm>
            <a:off x="0" y="1383385"/>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ja-JP" altLang="en-US" sz="4400" u="none" dirty="0" smtClean="0"/>
              <a:t>（案）</a:t>
            </a:r>
            <a:endParaRPr lang="ja-JP" altLang="en-US" sz="4400" u="none" dirty="0"/>
          </a:p>
        </p:txBody>
      </p:sp>
      <p:sp>
        <p:nvSpPr>
          <p:cNvPr id="5" name="Rectangle 5"/>
          <p:cNvSpPr>
            <a:spLocks noChangeArrowheads="1"/>
          </p:cNvSpPr>
          <p:nvPr/>
        </p:nvSpPr>
        <p:spPr bwMode="auto">
          <a:xfrm>
            <a:off x="3516485" y="5128836"/>
            <a:ext cx="2092037" cy="646331"/>
          </a:xfrm>
          <a:prstGeom prst="rect">
            <a:avLst/>
          </a:prstGeom>
          <a:solidFill>
            <a:schemeClr val="accent1"/>
          </a:solidFill>
          <a:ln>
            <a:noFill/>
          </a:ln>
          <a:effectLst/>
          <a:extLst/>
        </p:spPr>
        <p:txBody>
          <a:bodyPr wrap="square" anchor="ctr">
            <a:spAutoFit/>
          </a:bodyPr>
          <a:lstStyle/>
          <a:p>
            <a:pPr algn="ctr"/>
            <a:r>
              <a:rPr lang="ja-JP" altLang="en-US" sz="3600" u="none" dirty="0" smtClean="0"/>
              <a:t>改訂版</a:t>
            </a:r>
            <a:endParaRPr lang="ja-JP" altLang="en-US" sz="3600" u="none" dirty="0"/>
          </a:p>
        </p:txBody>
      </p:sp>
      <p:sp>
        <p:nvSpPr>
          <p:cNvPr id="6" name="Rectangle 5"/>
          <p:cNvSpPr>
            <a:spLocks noChangeArrowheads="1"/>
          </p:cNvSpPr>
          <p:nvPr/>
        </p:nvSpPr>
        <p:spPr bwMode="auto">
          <a:xfrm>
            <a:off x="6483926" y="541882"/>
            <a:ext cx="2761012" cy="246221"/>
          </a:xfrm>
          <a:prstGeom prst="rect">
            <a:avLst/>
          </a:prstGeom>
          <a:noFill/>
          <a:ln>
            <a:noFill/>
          </a:ln>
          <a:effectLst/>
          <a:extLst/>
        </p:spPr>
        <p:txBody>
          <a:bodyPr wrap="square" anchor="ctr">
            <a:spAutoFit/>
          </a:bodyPr>
          <a:lstStyle/>
          <a:p>
            <a:pPr algn="ctr"/>
            <a:r>
              <a:rPr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u="none"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b="1"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00" b="1" u="none"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日 戦略本部会議 </a:t>
            </a:r>
            <a:r>
              <a:rPr lang="en-US" altLang="ja-JP" sz="10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00" b="1" u="none"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u="none"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896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61168" y="1127504"/>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chemeClr val="tx1"/>
                </a:solidFill>
              </a:rPr>
              <a:t>2020</a:t>
            </a:r>
            <a:r>
              <a:rPr lang="ja-JP" altLang="en-US" u="none" dirty="0" smtClean="0">
                <a:solidFill>
                  <a:schemeClr val="tx1"/>
                </a:solidFill>
              </a:rPr>
              <a:t>年頃</a:t>
            </a:r>
            <a:endParaRPr kumimoji="1" lang="ja-JP" altLang="en-US" u="none" dirty="0">
              <a:solidFill>
                <a:schemeClr val="tx1"/>
              </a:solidFill>
            </a:endParaRPr>
          </a:p>
        </p:txBody>
      </p:sp>
      <p:sp>
        <p:nvSpPr>
          <p:cNvPr id="13" name="正方形/長方形 12"/>
          <p:cNvSpPr/>
          <p:nvPr/>
        </p:nvSpPr>
        <p:spPr>
          <a:xfrm>
            <a:off x="3679209" y="1113856"/>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chemeClr val="tx1"/>
                </a:solidFill>
              </a:rPr>
              <a:t>2030</a:t>
            </a:r>
            <a:r>
              <a:rPr lang="ja-JP" altLang="en-US" u="none" dirty="0" smtClean="0">
                <a:solidFill>
                  <a:schemeClr val="tx1"/>
                </a:solidFill>
              </a:rPr>
              <a:t>年頃</a:t>
            </a:r>
            <a:endParaRPr kumimoji="1" lang="ja-JP" altLang="en-US" u="none" dirty="0">
              <a:solidFill>
                <a:schemeClr val="tx1"/>
              </a:solidFill>
            </a:endParaRPr>
          </a:p>
        </p:txBody>
      </p:sp>
      <p:sp>
        <p:nvSpPr>
          <p:cNvPr id="14" name="正方形/長方形 13"/>
          <p:cNvSpPr/>
          <p:nvPr/>
        </p:nvSpPr>
        <p:spPr>
          <a:xfrm>
            <a:off x="6755592" y="1127504"/>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b="1" u="none" dirty="0" smtClean="0">
                <a:solidFill>
                  <a:schemeClr val="tx1"/>
                </a:solidFill>
              </a:rPr>
              <a:t>めざす姿</a:t>
            </a:r>
            <a:endParaRPr lang="en-US" altLang="ja-JP" b="1" u="none" dirty="0" smtClean="0">
              <a:solidFill>
                <a:schemeClr val="tx1"/>
              </a:solidFill>
            </a:endParaRPr>
          </a:p>
          <a:p>
            <a:pPr algn="ctr">
              <a:lnSpc>
                <a:spcPts val="2000"/>
              </a:lnSpc>
            </a:pPr>
            <a:r>
              <a:rPr kumimoji="1" lang="ja-JP" altLang="en-US" sz="1600" b="1" u="none" dirty="0" smtClean="0">
                <a:solidFill>
                  <a:schemeClr val="tx1"/>
                </a:solidFill>
              </a:rPr>
              <a:t>（道州制導入時）</a:t>
            </a:r>
            <a:endParaRPr kumimoji="1" lang="ja-JP" altLang="en-US" sz="1600" b="1" u="none" dirty="0">
              <a:solidFill>
                <a:schemeClr val="tx1"/>
              </a:solidFill>
            </a:endParaRPr>
          </a:p>
        </p:txBody>
      </p:sp>
      <p:sp>
        <p:nvSpPr>
          <p:cNvPr id="5" name="右矢印 4"/>
          <p:cNvSpPr/>
          <p:nvPr/>
        </p:nvSpPr>
        <p:spPr>
          <a:xfrm>
            <a:off x="3415051" y="3881586"/>
            <a:ext cx="498525" cy="525497"/>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70" name="Freeform 916"/>
          <p:cNvSpPr>
            <a:spLocks/>
          </p:cNvSpPr>
          <p:nvPr/>
        </p:nvSpPr>
        <p:spPr bwMode="auto">
          <a:xfrm>
            <a:off x="1225930" y="5444563"/>
            <a:ext cx="227750" cy="325178"/>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1" name="Freeform 920"/>
          <p:cNvSpPr>
            <a:spLocks/>
          </p:cNvSpPr>
          <p:nvPr/>
        </p:nvSpPr>
        <p:spPr bwMode="auto">
          <a:xfrm>
            <a:off x="-6171" y="5850676"/>
            <a:ext cx="593115" cy="3652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2" name="Freeform 921"/>
          <p:cNvSpPr>
            <a:spLocks/>
          </p:cNvSpPr>
          <p:nvPr/>
        </p:nvSpPr>
        <p:spPr bwMode="auto">
          <a:xfrm>
            <a:off x="495200" y="5648694"/>
            <a:ext cx="456304" cy="406114"/>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3" name="Freeform 924"/>
          <p:cNvSpPr>
            <a:spLocks/>
          </p:cNvSpPr>
          <p:nvPr/>
        </p:nvSpPr>
        <p:spPr bwMode="auto">
          <a:xfrm>
            <a:off x="1728106" y="3251405"/>
            <a:ext cx="319493" cy="487766"/>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4" name="Freeform 925"/>
          <p:cNvSpPr>
            <a:spLocks/>
          </p:cNvSpPr>
          <p:nvPr/>
        </p:nvSpPr>
        <p:spPr bwMode="auto">
          <a:xfrm>
            <a:off x="1636362" y="2967053"/>
            <a:ext cx="182683" cy="446940"/>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5" name="Freeform 926"/>
          <p:cNvSpPr>
            <a:spLocks/>
          </p:cNvSpPr>
          <p:nvPr/>
        </p:nvSpPr>
        <p:spPr bwMode="auto">
          <a:xfrm>
            <a:off x="1728106" y="2764354"/>
            <a:ext cx="410432" cy="568703"/>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6" name="Freeform 927"/>
          <p:cNvSpPr>
            <a:spLocks/>
          </p:cNvSpPr>
          <p:nvPr/>
        </p:nvSpPr>
        <p:spPr bwMode="auto">
          <a:xfrm>
            <a:off x="1636362" y="2601766"/>
            <a:ext cx="502176" cy="3652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7" name="Freeform 928"/>
          <p:cNvSpPr>
            <a:spLocks/>
          </p:cNvSpPr>
          <p:nvPr/>
        </p:nvSpPr>
        <p:spPr bwMode="auto">
          <a:xfrm>
            <a:off x="1180058" y="2033063"/>
            <a:ext cx="821669" cy="649639"/>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8" name="Freeform 929"/>
          <p:cNvSpPr>
            <a:spLocks/>
          </p:cNvSpPr>
          <p:nvPr/>
        </p:nvSpPr>
        <p:spPr bwMode="auto">
          <a:xfrm>
            <a:off x="2001727" y="2682702"/>
            <a:ext cx="547243" cy="812228"/>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9" name="Freeform 930"/>
          <p:cNvSpPr>
            <a:spLocks/>
          </p:cNvSpPr>
          <p:nvPr/>
        </p:nvSpPr>
        <p:spPr bwMode="auto">
          <a:xfrm>
            <a:off x="2001727" y="3211295"/>
            <a:ext cx="319493" cy="48705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0" name="Freeform 932"/>
          <p:cNvSpPr>
            <a:spLocks/>
          </p:cNvSpPr>
          <p:nvPr/>
        </p:nvSpPr>
        <p:spPr bwMode="auto">
          <a:xfrm>
            <a:off x="2321220" y="2439177"/>
            <a:ext cx="547243" cy="1055753"/>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1" name="Freeform 933"/>
          <p:cNvSpPr>
            <a:spLocks/>
          </p:cNvSpPr>
          <p:nvPr/>
        </p:nvSpPr>
        <p:spPr bwMode="auto">
          <a:xfrm>
            <a:off x="2640713" y="2642592"/>
            <a:ext cx="273621" cy="3652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2" name="Freeform 934"/>
          <p:cNvSpPr>
            <a:spLocks/>
          </p:cNvSpPr>
          <p:nvPr/>
        </p:nvSpPr>
        <p:spPr bwMode="auto">
          <a:xfrm>
            <a:off x="2594842" y="2926943"/>
            <a:ext cx="638986" cy="567986"/>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3" name="Freeform 935"/>
          <p:cNvSpPr>
            <a:spLocks/>
          </p:cNvSpPr>
          <p:nvPr/>
        </p:nvSpPr>
        <p:spPr bwMode="auto">
          <a:xfrm>
            <a:off x="2815896" y="3375449"/>
            <a:ext cx="273621" cy="325178"/>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4" name="Freeform 936"/>
          <p:cNvSpPr>
            <a:spLocks/>
          </p:cNvSpPr>
          <p:nvPr/>
        </p:nvSpPr>
        <p:spPr bwMode="auto">
          <a:xfrm>
            <a:off x="2503903" y="3413993"/>
            <a:ext cx="319493" cy="325178"/>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5" name="Freeform 938"/>
          <p:cNvSpPr>
            <a:spLocks/>
          </p:cNvSpPr>
          <p:nvPr/>
        </p:nvSpPr>
        <p:spPr bwMode="auto">
          <a:xfrm>
            <a:off x="2229477" y="3373167"/>
            <a:ext cx="319493" cy="2442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4" name="Freeform 939"/>
          <p:cNvSpPr>
            <a:spLocks/>
          </p:cNvSpPr>
          <p:nvPr/>
        </p:nvSpPr>
        <p:spPr bwMode="auto">
          <a:xfrm>
            <a:off x="2321220" y="3535756"/>
            <a:ext cx="227750" cy="325178"/>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5" name="Freeform 940"/>
          <p:cNvSpPr>
            <a:spLocks/>
          </p:cNvSpPr>
          <p:nvPr/>
        </p:nvSpPr>
        <p:spPr bwMode="auto">
          <a:xfrm>
            <a:off x="2412159" y="3657518"/>
            <a:ext cx="228554" cy="203415"/>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6" name="Freeform 941"/>
          <p:cNvSpPr>
            <a:spLocks/>
          </p:cNvSpPr>
          <p:nvPr/>
        </p:nvSpPr>
        <p:spPr bwMode="auto">
          <a:xfrm>
            <a:off x="2640713" y="3617408"/>
            <a:ext cx="410432" cy="283635"/>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7" name="Freeform 943"/>
          <p:cNvSpPr>
            <a:spLocks/>
          </p:cNvSpPr>
          <p:nvPr/>
        </p:nvSpPr>
        <p:spPr bwMode="auto">
          <a:xfrm>
            <a:off x="2458031" y="3739171"/>
            <a:ext cx="456304" cy="202699"/>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8" name="Freeform 944"/>
          <p:cNvSpPr>
            <a:spLocks/>
          </p:cNvSpPr>
          <p:nvPr/>
        </p:nvSpPr>
        <p:spPr bwMode="auto">
          <a:xfrm>
            <a:off x="2321220" y="3860933"/>
            <a:ext cx="593115" cy="406114"/>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9" name="Freeform 946"/>
          <p:cNvSpPr>
            <a:spLocks/>
          </p:cNvSpPr>
          <p:nvPr/>
        </p:nvSpPr>
        <p:spPr bwMode="auto">
          <a:xfrm>
            <a:off x="2321220" y="4185395"/>
            <a:ext cx="547243" cy="366004"/>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0" name="Freeform 947"/>
          <p:cNvSpPr>
            <a:spLocks/>
          </p:cNvSpPr>
          <p:nvPr/>
        </p:nvSpPr>
        <p:spPr bwMode="auto">
          <a:xfrm>
            <a:off x="2458031" y="4510572"/>
            <a:ext cx="227750" cy="203415"/>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1" name="Freeform 948"/>
          <p:cNvSpPr>
            <a:spLocks/>
          </p:cNvSpPr>
          <p:nvPr/>
        </p:nvSpPr>
        <p:spPr bwMode="auto">
          <a:xfrm>
            <a:off x="2594842" y="4429636"/>
            <a:ext cx="319493" cy="324461"/>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2" name="Freeform 949"/>
          <p:cNvSpPr>
            <a:spLocks/>
          </p:cNvSpPr>
          <p:nvPr/>
        </p:nvSpPr>
        <p:spPr bwMode="auto">
          <a:xfrm>
            <a:off x="2367092" y="4510572"/>
            <a:ext cx="456304" cy="3652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3" name="Freeform 950"/>
          <p:cNvSpPr>
            <a:spLocks/>
          </p:cNvSpPr>
          <p:nvPr/>
        </p:nvSpPr>
        <p:spPr bwMode="auto">
          <a:xfrm>
            <a:off x="2640713" y="4754097"/>
            <a:ext cx="273621" cy="243525"/>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4" name="Freeform 951"/>
          <p:cNvSpPr>
            <a:spLocks/>
          </p:cNvSpPr>
          <p:nvPr/>
        </p:nvSpPr>
        <p:spPr bwMode="auto">
          <a:xfrm>
            <a:off x="2594842" y="4916686"/>
            <a:ext cx="365365" cy="325178"/>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5" name="Freeform 952"/>
          <p:cNvSpPr>
            <a:spLocks/>
          </p:cNvSpPr>
          <p:nvPr/>
        </p:nvSpPr>
        <p:spPr bwMode="auto">
          <a:xfrm>
            <a:off x="2548970" y="5120101"/>
            <a:ext cx="411237" cy="44622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6" name="Freeform 953"/>
          <p:cNvSpPr>
            <a:spLocks/>
          </p:cNvSpPr>
          <p:nvPr/>
        </p:nvSpPr>
        <p:spPr bwMode="auto">
          <a:xfrm>
            <a:off x="1955855" y="5120101"/>
            <a:ext cx="867541" cy="730575"/>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7" name="Freeform 954"/>
          <p:cNvSpPr>
            <a:spLocks/>
          </p:cNvSpPr>
          <p:nvPr/>
        </p:nvSpPr>
        <p:spPr bwMode="auto">
          <a:xfrm>
            <a:off x="2321220" y="4794924"/>
            <a:ext cx="364560" cy="527876"/>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8" name="Freeform 955"/>
          <p:cNvSpPr>
            <a:spLocks/>
          </p:cNvSpPr>
          <p:nvPr/>
        </p:nvSpPr>
        <p:spPr bwMode="auto">
          <a:xfrm>
            <a:off x="2184410" y="4835750"/>
            <a:ext cx="182683" cy="324461"/>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9" name="Freeform 956"/>
          <p:cNvSpPr>
            <a:spLocks/>
          </p:cNvSpPr>
          <p:nvPr/>
        </p:nvSpPr>
        <p:spPr bwMode="auto">
          <a:xfrm>
            <a:off x="2184410" y="4469746"/>
            <a:ext cx="273621" cy="2442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0" name="Freeform 957"/>
          <p:cNvSpPr>
            <a:spLocks/>
          </p:cNvSpPr>
          <p:nvPr/>
        </p:nvSpPr>
        <p:spPr bwMode="auto">
          <a:xfrm>
            <a:off x="1442997" y="3537735"/>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1" name="Freeform 961"/>
          <p:cNvSpPr>
            <a:spLocks/>
          </p:cNvSpPr>
          <p:nvPr/>
        </p:nvSpPr>
        <p:spPr bwMode="auto">
          <a:xfrm>
            <a:off x="952309" y="5322800"/>
            <a:ext cx="638986" cy="568703"/>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2" name="Freeform 962"/>
          <p:cNvSpPr>
            <a:spLocks/>
          </p:cNvSpPr>
          <p:nvPr/>
        </p:nvSpPr>
        <p:spPr bwMode="auto">
          <a:xfrm>
            <a:off x="1180058" y="5160211"/>
            <a:ext cx="548048" cy="690465"/>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3" name="Freeform 963"/>
          <p:cNvSpPr>
            <a:spLocks/>
          </p:cNvSpPr>
          <p:nvPr/>
        </p:nvSpPr>
        <p:spPr bwMode="auto">
          <a:xfrm>
            <a:off x="1271802" y="4997622"/>
            <a:ext cx="593115" cy="812228"/>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4" name="Freeform 964"/>
          <p:cNvSpPr>
            <a:spLocks/>
          </p:cNvSpPr>
          <p:nvPr/>
        </p:nvSpPr>
        <p:spPr bwMode="auto">
          <a:xfrm>
            <a:off x="1408612" y="4957512"/>
            <a:ext cx="227750" cy="162589"/>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6" name="Freeform 965"/>
          <p:cNvSpPr>
            <a:spLocks/>
          </p:cNvSpPr>
          <p:nvPr/>
        </p:nvSpPr>
        <p:spPr bwMode="auto">
          <a:xfrm>
            <a:off x="1591295" y="4916686"/>
            <a:ext cx="547243" cy="893164"/>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9" name="Freeform 966"/>
          <p:cNvSpPr>
            <a:spLocks/>
          </p:cNvSpPr>
          <p:nvPr/>
        </p:nvSpPr>
        <p:spPr bwMode="auto">
          <a:xfrm>
            <a:off x="1362741" y="4835750"/>
            <a:ext cx="410432" cy="243525"/>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1" name="Freeform 967"/>
          <p:cNvSpPr>
            <a:spLocks/>
          </p:cNvSpPr>
          <p:nvPr/>
        </p:nvSpPr>
        <p:spPr bwMode="auto">
          <a:xfrm>
            <a:off x="1499551" y="4835750"/>
            <a:ext cx="45872" cy="40110"/>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2" name="Freeform 968"/>
          <p:cNvSpPr>
            <a:spLocks/>
          </p:cNvSpPr>
          <p:nvPr/>
        </p:nvSpPr>
        <p:spPr bwMode="auto">
          <a:xfrm>
            <a:off x="1545423" y="4713987"/>
            <a:ext cx="273621" cy="202699"/>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3" name="Freeform 969"/>
          <p:cNvSpPr>
            <a:spLocks/>
          </p:cNvSpPr>
          <p:nvPr/>
        </p:nvSpPr>
        <p:spPr bwMode="auto">
          <a:xfrm>
            <a:off x="1545423" y="4429636"/>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6" name="Freeform 1049"/>
          <p:cNvSpPr>
            <a:spLocks/>
          </p:cNvSpPr>
          <p:nvPr/>
        </p:nvSpPr>
        <p:spPr bwMode="auto">
          <a:xfrm>
            <a:off x="906437" y="5526215"/>
            <a:ext cx="136811" cy="1217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7" name="Freeform 1050"/>
          <p:cNvSpPr>
            <a:spLocks/>
          </p:cNvSpPr>
          <p:nvPr/>
        </p:nvSpPr>
        <p:spPr bwMode="auto">
          <a:xfrm>
            <a:off x="769626" y="5566325"/>
            <a:ext cx="456304" cy="487766"/>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253" name="Freeform 232"/>
          <p:cNvSpPr>
            <a:spLocks/>
          </p:cNvSpPr>
          <p:nvPr/>
        </p:nvSpPr>
        <p:spPr bwMode="auto">
          <a:xfrm>
            <a:off x="2469647" y="2037696"/>
            <a:ext cx="3384376" cy="4178268"/>
          </a:xfrm>
          <a:custGeom>
            <a:avLst/>
            <a:gdLst>
              <a:gd name="T0" fmla="*/ 161 w 368"/>
              <a:gd name="T1" fmla="*/ 5 h 455"/>
              <a:gd name="T2" fmla="*/ 172 w 368"/>
              <a:gd name="T3" fmla="*/ 31 h 455"/>
              <a:gd name="T4" fmla="*/ 164 w 368"/>
              <a:gd name="T5" fmla="*/ 59 h 455"/>
              <a:gd name="T6" fmla="*/ 221 w 368"/>
              <a:gd name="T7" fmla="*/ 77 h 455"/>
              <a:gd name="T8" fmla="*/ 232 w 368"/>
              <a:gd name="T9" fmla="*/ 90 h 455"/>
              <a:gd name="T10" fmla="*/ 209 w 368"/>
              <a:gd name="T11" fmla="*/ 85 h 455"/>
              <a:gd name="T12" fmla="*/ 217 w 368"/>
              <a:gd name="T13" fmla="*/ 99 h 455"/>
              <a:gd name="T14" fmla="*/ 196 w 368"/>
              <a:gd name="T15" fmla="*/ 140 h 455"/>
              <a:gd name="T16" fmla="*/ 221 w 368"/>
              <a:gd name="T17" fmla="*/ 192 h 455"/>
              <a:gd name="T18" fmla="*/ 209 w 368"/>
              <a:gd name="T19" fmla="*/ 225 h 455"/>
              <a:gd name="T20" fmla="*/ 197 w 368"/>
              <a:gd name="T21" fmla="*/ 236 h 455"/>
              <a:gd name="T22" fmla="*/ 212 w 368"/>
              <a:gd name="T23" fmla="*/ 257 h 455"/>
              <a:gd name="T24" fmla="*/ 223 w 368"/>
              <a:gd name="T25" fmla="*/ 263 h 455"/>
              <a:gd name="T26" fmla="*/ 214 w 368"/>
              <a:gd name="T27" fmla="*/ 268 h 455"/>
              <a:gd name="T28" fmla="*/ 209 w 368"/>
              <a:gd name="T29" fmla="*/ 294 h 455"/>
              <a:gd name="T30" fmla="*/ 188 w 368"/>
              <a:gd name="T31" fmla="*/ 328 h 455"/>
              <a:gd name="T32" fmla="*/ 170 w 368"/>
              <a:gd name="T33" fmla="*/ 338 h 455"/>
              <a:gd name="T34" fmla="*/ 146 w 368"/>
              <a:gd name="T35" fmla="*/ 370 h 455"/>
              <a:gd name="T36" fmla="*/ 67 w 368"/>
              <a:gd name="T37" fmla="*/ 425 h 455"/>
              <a:gd name="T38" fmla="*/ 34 w 368"/>
              <a:gd name="T39" fmla="*/ 435 h 455"/>
              <a:gd name="T40" fmla="*/ 12 w 368"/>
              <a:gd name="T41" fmla="*/ 429 h 455"/>
              <a:gd name="T42" fmla="*/ 0 w 368"/>
              <a:gd name="T43" fmla="*/ 439 h 455"/>
              <a:gd name="T44" fmla="*/ 7 w 368"/>
              <a:gd name="T45" fmla="*/ 455 h 455"/>
              <a:gd name="T46" fmla="*/ 37 w 368"/>
              <a:gd name="T47" fmla="*/ 455 h 455"/>
              <a:gd name="T48" fmla="*/ 61 w 368"/>
              <a:gd name="T49" fmla="*/ 447 h 455"/>
              <a:gd name="T50" fmla="*/ 123 w 368"/>
              <a:gd name="T51" fmla="*/ 447 h 455"/>
              <a:gd name="T52" fmla="*/ 146 w 368"/>
              <a:gd name="T53" fmla="*/ 427 h 455"/>
              <a:gd name="T54" fmla="*/ 250 w 368"/>
              <a:gd name="T55" fmla="*/ 425 h 455"/>
              <a:gd name="T56" fmla="*/ 270 w 368"/>
              <a:gd name="T57" fmla="*/ 410 h 455"/>
              <a:gd name="T58" fmla="*/ 317 w 368"/>
              <a:gd name="T59" fmla="*/ 405 h 455"/>
              <a:gd name="T60" fmla="*/ 341 w 368"/>
              <a:gd name="T61" fmla="*/ 370 h 455"/>
              <a:gd name="T62" fmla="*/ 332 w 368"/>
              <a:gd name="T63" fmla="*/ 323 h 455"/>
              <a:gd name="T64" fmla="*/ 321 w 368"/>
              <a:gd name="T65" fmla="*/ 308 h 455"/>
              <a:gd name="T66" fmla="*/ 341 w 368"/>
              <a:gd name="T67" fmla="*/ 297 h 455"/>
              <a:gd name="T68" fmla="*/ 318 w 368"/>
              <a:gd name="T69" fmla="*/ 277 h 455"/>
              <a:gd name="T70" fmla="*/ 317 w 368"/>
              <a:gd name="T71" fmla="*/ 257 h 455"/>
              <a:gd name="T72" fmla="*/ 338 w 368"/>
              <a:gd name="T73" fmla="*/ 241 h 455"/>
              <a:gd name="T74" fmla="*/ 354 w 368"/>
              <a:gd name="T75" fmla="*/ 210 h 455"/>
              <a:gd name="T76" fmla="*/ 350 w 368"/>
              <a:gd name="T77" fmla="*/ 176 h 455"/>
              <a:gd name="T78" fmla="*/ 368 w 368"/>
              <a:gd name="T79" fmla="*/ 151 h 455"/>
              <a:gd name="T80" fmla="*/ 318 w 368"/>
              <a:gd name="T81" fmla="*/ 85 h 455"/>
              <a:gd name="T82" fmla="*/ 312 w 368"/>
              <a:gd name="T83" fmla="*/ 85 h 455"/>
              <a:gd name="T84" fmla="*/ 285 w 368"/>
              <a:gd name="T85" fmla="*/ 95 h 455"/>
              <a:gd name="T86" fmla="*/ 253 w 368"/>
              <a:gd name="T87" fmla="*/ 85 h 455"/>
              <a:gd name="T88" fmla="*/ 233 w 368"/>
              <a:gd name="T89" fmla="*/ 44 h 455"/>
              <a:gd name="T90" fmla="*/ 197 w 368"/>
              <a:gd name="T91" fmla="*/ 31 h 455"/>
              <a:gd name="T92" fmla="*/ 182 w 368"/>
              <a:gd name="T93" fmla="*/ 0 h 455"/>
              <a:gd name="T94" fmla="*/ 161 w 368"/>
              <a:gd name="T95" fmla="*/ 5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455"/>
              <a:gd name="T146" fmla="*/ 368 w 368"/>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455">
                <a:moveTo>
                  <a:pt x="161" y="5"/>
                </a:moveTo>
                <a:lnTo>
                  <a:pt x="172" y="31"/>
                </a:lnTo>
                <a:lnTo>
                  <a:pt x="164" y="59"/>
                </a:lnTo>
                <a:lnTo>
                  <a:pt x="221" y="77"/>
                </a:lnTo>
                <a:lnTo>
                  <a:pt x="232" y="90"/>
                </a:lnTo>
                <a:lnTo>
                  <a:pt x="209" y="85"/>
                </a:lnTo>
                <a:lnTo>
                  <a:pt x="217" y="99"/>
                </a:lnTo>
                <a:lnTo>
                  <a:pt x="196" y="140"/>
                </a:lnTo>
                <a:lnTo>
                  <a:pt x="221" y="192"/>
                </a:lnTo>
                <a:lnTo>
                  <a:pt x="209" y="225"/>
                </a:lnTo>
                <a:lnTo>
                  <a:pt x="197" y="236"/>
                </a:lnTo>
                <a:lnTo>
                  <a:pt x="212" y="257"/>
                </a:lnTo>
                <a:lnTo>
                  <a:pt x="223" y="263"/>
                </a:lnTo>
                <a:lnTo>
                  <a:pt x="214" y="268"/>
                </a:lnTo>
                <a:lnTo>
                  <a:pt x="209" y="294"/>
                </a:lnTo>
                <a:lnTo>
                  <a:pt x="188" y="328"/>
                </a:lnTo>
                <a:lnTo>
                  <a:pt x="170" y="338"/>
                </a:lnTo>
                <a:lnTo>
                  <a:pt x="146" y="370"/>
                </a:lnTo>
                <a:lnTo>
                  <a:pt x="67" y="425"/>
                </a:lnTo>
                <a:lnTo>
                  <a:pt x="34" y="435"/>
                </a:lnTo>
                <a:lnTo>
                  <a:pt x="12" y="429"/>
                </a:lnTo>
                <a:lnTo>
                  <a:pt x="0" y="439"/>
                </a:lnTo>
                <a:lnTo>
                  <a:pt x="7" y="455"/>
                </a:lnTo>
                <a:lnTo>
                  <a:pt x="37" y="455"/>
                </a:lnTo>
                <a:lnTo>
                  <a:pt x="61" y="447"/>
                </a:lnTo>
                <a:lnTo>
                  <a:pt x="123" y="447"/>
                </a:lnTo>
                <a:lnTo>
                  <a:pt x="146" y="427"/>
                </a:lnTo>
                <a:lnTo>
                  <a:pt x="250" y="425"/>
                </a:lnTo>
                <a:lnTo>
                  <a:pt x="270" y="410"/>
                </a:lnTo>
                <a:lnTo>
                  <a:pt x="317" y="405"/>
                </a:lnTo>
                <a:lnTo>
                  <a:pt x="341" y="370"/>
                </a:lnTo>
                <a:lnTo>
                  <a:pt x="332" y="323"/>
                </a:lnTo>
                <a:lnTo>
                  <a:pt x="321" y="308"/>
                </a:lnTo>
                <a:lnTo>
                  <a:pt x="341" y="297"/>
                </a:lnTo>
                <a:lnTo>
                  <a:pt x="318" y="277"/>
                </a:lnTo>
                <a:lnTo>
                  <a:pt x="317" y="257"/>
                </a:lnTo>
                <a:lnTo>
                  <a:pt x="338" y="241"/>
                </a:lnTo>
                <a:lnTo>
                  <a:pt x="354" y="210"/>
                </a:lnTo>
                <a:lnTo>
                  <a:pt x="350" y="176"/>
                </a:lnTo>
                <a:lnTo>
                  <a:pt x="368" y="151"/>
                </a:lnTo>
                <a:lnTo>
                  <a:pt x="318" y="85"/>
                </a:lnTo>
                <a:lnTo>
                  <a:pt x="312" y="85"/>
                </a:lnTo>
                <a:lnTo>
                  <a:pt x="285" y="95"/>
                </a:lnTo>
                <a:lnTo>
                  <a:pt x="253" y="85"/>
                </a:lnTo>
                <a:lnTo>
                  <a:pt x="233" y="44"/>
                </a:lnTo>
                <a:lnTo>
                  <a:pt x="197" y="31"/>
                </a:lnTo>
                <a:lnTo>
                  <a:pt x="182" y="0"/>
                </a:lnTo>
                <a:lnTo>
                  <a:pt x="161" y="5"/>
                </a:lnTo>
                <a:close/>
              </a:path>
            </a:pathLst>
          </a:custGeom>
          <a:solidFill>
            <a:schemeClr val="accent2">
              <a:lumMod val="75000"/>
            </a:schemeClr>
          </a:solidFill>
          <a:ln w="3175">
            <a:solidFill>
              <a:srgbClr val="008000"/>
            </a:solidFill>
            <a:prstDash val="solid"/>
            <a:round/>
            <a:headEnd/>
            <a:tailEnd/>
          </a:ln>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endParaRPr lang="ja-JP" altLang="en-US"/>
          </a:p>
        </p:txBody>
      </p:sp>
      <p:sp>
        <p:nvSpPr>
          <p:cNvPr id="264" name="円/楕円 263"/>
          <p:cNvSpPr/>
          <p:nvPr/>
        </p:nvSpPr>
        <p:spPr bwMode="auto">
          <a:xfrm>
            <a:off x="5164688" y="4338510"/>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271" name="円/楕円 270"/>
          <p:cNvSpPr/>
          <p:nvPr/>
        </p:nvSpPr>
        <p:spPr bwMode="auto">
          <a:xfrm>
            <a:off x="4075283" y="5360629"/>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272" name="円/楕円 271"/>
          <p:cNvSpPr/>
          <p:nvPr/>
        </p:nvSpPr>
        <p:spPr bwMode="auto">
          <a:xfrm>
            <a:off x="5211246" y="3102797"/>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grpSp>
        <p:nvGrpSpPr>
          <p:cNvPr id="289" name="グループ化 288"/>
          <p:cNvGrpSpPr/>
          <p:nvPr/>
        </p:nvGrpSpPr>
        <p:grpSpPr>
          <a:xfrm>
            <a:off x="3044750" y="5403736"/>
            <a:ext cx="1445412" cy="697121"/>
            <a:chOff x="611560" y="1412776"/>
            <a:chExt cx="1440160" cy="792048"/>
          </a:xfrm>
        </p:grpSpPr>
        <p:sp>
          <p:nvSpPr>
            <p:cNvPr id="290" name="二等辺三角形 289"/>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291" name="円/楕円 290"/>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円/楕円 291"/>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円/楕円 292"/>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円/楕円 293"/>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1" name="グループ化 300"/>
          <p:cNvGrpSpPr/>
          <p:nvPr/>
        </p:nvGrpSpPr>
        <p:grpSpPr>
          <a:xfrm>
            <a:off x="4882523" y="4835863"/>
            <a:ext cx="1445412" cy="697121"/>
            <a:chOff x="611560" y="1412776"/>
            <a:chExt cx="1440160" cy="792048"/>
          </a:xfrm>
        </p:grpSpPr>
        <p:sp>
          <p:nvSpPr>
            <p:cNvPr id="302" name="二等辺三角形 301"/>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303" name="円/楕円 302"/>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円/楕円 303"/>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円/楕円 304"/>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6" name="円/楕円 305"/>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8" name="Freeform 232"/>
          <p:cNvSpPr>
            <a:spLocks/>
          </p:cNvSpPr>
          <p:nvPr/>
        </p:nvSpPr>
        <p:spPr bwMode="auto">
          <a:xfrm>
            <a:off x="5664368" y="2033063"/>
            <a:ext cx="3384376" cy="4182901"/>
          </a:xfrm>
          <a:custGeom>
            <a:avLst/>
            <a:gdLst>
              <a:gd name="T0" fmla="*/ 161 w 368"/>
              <a:gd name="T1" fmla="*/ 5 h 455"/>
              <a:gd name="T2" fmla="*/ 172 w 368"/>
              <a:gd name="T3" fmla="*/ 31 h 455"/>
              <a:gd name="T4" fmla="*/ 164 w 368"/>
              <a:gd name="T5" fmla="*/ 59 h 455"/>
              <a:gd name="T6" fmla="*/ 221 w 368"/>
              <a:gd name="T7" fmla="*/ 77 h 455"/>
              <a:gd name="T8" fmla="*/ 232 w 368"/>
              <a:gd name="T9" fmla="*/ 90 h 455"/>
              <a:gd name="T10" fmla="*/ 209 w 368"/>
              <a:gd name="T11" fmla="*/ 85 h 455"/>
              <a:gd name="T12" fmla="*/ 217 w 368"/>
              <a:gd name="T13" fmla="*/ 99 h 455"/>
              <a:gd name="T14" fmla="*/ 196 w 368"/>
              <a:gd name="T15" fmla="*/ 140 h 455"/>
              <a:gd name="T16" fmla="*/ 221 w 368"/>
              <a:gd name="T17" fmla="*/ 192 h 455"/>
              <a:gd name="T18" fmla="*/ 209 w 368"/>
              <a:gd name="T19" fmla="*/ 225 h 455"/>
              <a:gd name="T20" fmla="*/ 197 w 368"/>
              <a:gd name="T21" fmla="*/ 236 h 455"/>
              <a:gd name="T22" fmla="*/ 212 w 368"/>
              <a:gd name="T23" fmla="*/ 257 h 455"/>
              <a:gd name="T24" fmla="*/ 223 w 368"/>
              <a:gd name="T25" fmla="*/ 263 h 455"/>
              <a:gd name="T26" fmla="*/ 214 w 368"/>
              <a:gd name="T27" fmla="*/ 268 h 455"/>
              <a:gd name="T28" fmla="*/ 209 w 368"/>
              <a:gd name="T29" fmla="*/ 294 h 455"/>
              <a:gd name="T30" fmla="*/ 188 w 368"/>
              <a:gd name="T31" fmla="*/ 328 h 455"/>
              <a:gd name="T32" fmla="*/ 170 w 368"/>
              <a:gd name="T33" fmla="*/ 338 h 455"/>
              <a:gd name="T34" fmla="*/ 146 w 368"/>
              <a:gd name="T35" fmla="*/ 370 h 455"/>
              <a:gd name="T36" fmla="*/ 67 w 368"/>
              <a:gd name="T37" fmla="*/ 425 h 455"/>
              <a:gd name="T38" fmla="*/ 34 w 368"/>
              <a:gd name="T39" fmla="*/ 435 h 455"/>
              <a:gd name="T40" fmla="*/ 12 w 368"/>
              <a:gd name="T41" fmla="*/ 429 h 455"/>
              <a:gd name="T42" fmla="*/ 0 w 368"/>
              <a:gd name="T43" fmla="*/ 439 h 455"/>
              <a:gd name="T44" fmla="*/ 7 w 368"/>
              <a:gd name="T45" fmla="*/ 455 h 455"/>
              <a:gd name="T46" fmla="*/ 37 w 368"/>
              <a:gd name="T47" fmla="*/ 455 h 455"/>
              <a:gd name="T48" fmla="*/ 61 w 368"/>
              <a:gd name="T49" fmla="*/ 447 h 455"/>
              <a:gd name="T50" fmla="*/ 123 w 368"/>
              <a:gd name="T51" fmla="*/ 447 h 455"/>
              <a:gd name="T52" fmla="*/ 146 w 368"/>
              <a:gd name="T53" fmla="*/ 427 h 455"/>
              <a:gd name="T54" fmla="*/ 250 w 368"/>
              <a:gd name="T55" fmla="*/ 425 h 455"/>
              <a:gd name="T56" fmla="*/ 270 w 368"/>
              <a:gd name="T57" fmla="*/ 410 h 455"/>
              <a:gd name="T58" fmla="*/ 317 w 368"/>
              <a:gd name="T59" fmla="*/ 405 h 455"/>
              <a:gd name="T60" fmla="*/ 341 w 368"/>
              <a:gd name="T61" fmla="*/ 370 h 455"/>
              <a:gd name="T62" fmla="*/ 332 w 368"/>
              <a:gd name="T63" fmla="*/ 323 h 455"/>
              <a:gd name="T64" fmla="*/ 321 w 368"/>
              <a:gd name="T65" fmla="*/ 308 h 455"/>
              <a:gd name="T66" fmla="*/ 341 w 368"/>
              <a:gd name="T67" fmla="*/ 297 h 455"/>
              <a:gd name="T68" fmla="*/ 318 w 368"/>
              <a:gd name="T69" fmla="*/ 277 h 455"/>
              <a:gd name="T70" fmla="*/ 317 w 368"/>
              <a:gd name="T71" fmla="*/ 257 h 455"/>
              <a:gd name="T72" fmla="*/ 338 w 368"/>
              <a:gd name="T73" fmla="*/ 241 h 455"/>
              <a:gd name="T74" fmla="*/ 354 w 368"/>
              <a:gd name="T75" fmla="*/ 210 h 455"/>
              <a:gd name="T76" fmla="*/ 350 w 368"/>
              <a:gd name="T77" fmla="*/ 176 h 455"/>
              <a:gd name="T78" fmla="*/ 368 w 368"/>
              <a:gd name="T79" fmla="*/ 151 h 455"/>
              <a:gd name="T80" fmla="*/ 318 w 368"/>
              <a:gd name="T81" fmla="*/ 85 h 455"/>
              <a:gd name="T82" fmla="*/ 312 w 368"/>
              <a:gd name="T83" fmla="*/ 85 h 455"/>
              <a:gd name="T84" fmla="*/ 285 w 368"/>
              <a:gd name="T85" fmla="*/ 95 h 455"/>
              <a:gd name="T86" fmla="*/ 253 w 368"/>
              <a:gd name="T87" fmla="*/ 85 h 455"/>
              <a:gd name="T88" fmla="*/ 233 w 368"/>
              <a:gd name="T89" fmla="*/ 44 h 455"/>
              <a:gd name="T90" fmla="*/ 197 w 368"/>
              <a:gd name="T91" fmla="*/ 31 h 455"/>
              <a:gd name="T92" fmla="*/ 182 w 368"/>
              <a:gd name="T93" fmla="*/ 0 h 455"/>
              <a:gd name="T94" fmla="*/ 161 w 368"/>
              <a:gd name="T95" fmla="*/ 5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455"/>
              <a:gd name="T146" fmla="*/ 368 w 368"/>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455">
                <a:moveTo>
                  <a:pt x="161" y="5"/>
                </a:moveTo>
                <a:lnTo>
                  <a:pt x="172" y="31"/>
                </a:lnTo>
                <a:lnTo>
                  <a:pt x="164" y="59"/>
                </a:lnTo>
                <a:lnTo>
                  <a:pt x="221" y="77"/>
                </a:lnTo>
                <a:lnTo>
                  <a:pt x="232" y="90"/>
                </a:lnTo>
                <a:lnTo>
                  <a:pt x="209" y="85"/>
                </a:lnTo>
                <a:lnTo>
                  <a:pt x="217" y="99"/>
                </a:lnTo>
                <a:lnTo>
                  <a:pt x="196" y="140"/>
                </a:lnTo>
                <a:lnTo>
                  <a:pt x="221" y="192"/>
                </a:lnTo>
                <a:lnTo>
                  <a:pt x="209" y="225"/>
                </a:lnTo>
                <a:lnTo>
                  <a:pt x="197" y="236"/>
                </a:lnTo>
                <a:lnTo>
                  <a:pt x="212" y="257"/>
                </a:lnTo>
                <a:lnTo>
                  <a:pt x="223" y="263"/>
                </a:lnTo>
                <a:lnTo>
                  <a:pt x="214" y="268"/>
                </a:lnTo>
                <a:lnTo>
                  <a:pt x="209" y="294"/>
                </a:lnTo>
                <a:lnTo>
                  <a:pt x="188" y="328"/>
                </a:lnTo>
                <a:lnTo>
                  <a:pt x="170" y="338"/>
                </a:lnTo>
                <a:lnTo>
                  <a:pt x="146" y="370"/>
                </a:lnTo>
                <a:lnTo>
                  <a:pt x="67" y="425"/>
                </a:lnTo>
                <a:lnTo>
                  <a:pt x="34" y="435"/>
                </a:lnTo>
                <a:lnTo>
                  <a:pt x="12" y="429"/>
                </a:lnTo>
                <a:lnTo>
                  <a:pt x="0" y="439"/>
                </a:lnTo>
                <a:lnTo>
                  <a:pt x="7" y="455"/>
                </a:lnTo>
                <a:lnTo>
                  <a:pt x="37" y="455"/>
                </a:lnTo>
                <a:lnTo>
                  <a:pt x="61" y="447"/>
                </a:lnTo>
                <a:lnTo>
                  <a:pt x="123" y="447"/>
                </a:lnTo>
                <a:lnTo>
                  <a:pt x="146" y="427"/>
                </a:lnTo>
                <a:lnTo>
                  <a:pt x="250" y="425"/>
                </a:lnTo>
                <a:lnTo>
                  <a:pt x="270" y="410"/>
                </a:lnTo>
                <a:lnTo>
                  <a:pt x="317" y="405"/>
                </a:lnTo>
                <a:lnTo>
                  <a:pt x="341" y="370"/>
                </a:lnTo>
                <a:lnTo>
                  <a:pt x="332" y="323"/>
                </a:lnTo>
                <a:lnTo>
                  <a:pt x="321" y="308"/>
                </a:lnTo>
                <a:lnTo>
                  <a:pt x="341" y="297"/>
                </a:lnTo>
                <a:lnTo>
                  <a:pt x="318" y="277"/>
                </a:lnTo>
                <a:lnTo>
                  <a:pt x="317" y="257"/>
                </a:lnTo>
                <a:lnTo>
                  <a:pt x="338" y="241"/>
                </a:lnTo>
                <a:lnTo>
                  <a:pt x="354" y="210"/>
                </a:lnTo>
                <a:lnTo>
                  <a:pt x="350" y="176"/>
                </a:lnTo>
                <a:lnTo>
                  <a:pt x="368" y="151"/>
                </a:lnTo>
                <a:lnTo>
                  <a:pt x="318" y="85"/>
                </a:lnTo>
                <a:lnTo>
                  <a:pt x="312" y="85"/>
                </a:lnTo>
                <a:lnTo>
                  <a:pt x="285" y="95"/>
                </a:lnTo>
                <a:lnTo>
                  <a:pt x="253" y="85"/>
                </a:lnTo>
                <a:lnTo>
                  <a:pt x="233" y="44"/>
                </a:lnTo>
                <a:lnTo>
                  <a:pt x="197" y="31"/>
                </a:lnTo>
                <a:lnTo>
                  <a:pt x="182" y="0"/>
                </a:lnTo>
                <a:lnTo>
                  <a:pt x="161" y="5"/>
                </a:lnTo>
                <a:close/>
              </a:path>
            </a:pathLst>
          </a:custGeom>
          <a:solidFill>
            <a:schemeClr val="accent2">
              <a:lumMod val="75000"/>
            </a:schemeClr>
          </a:solidFill>
          <a:ln w="3175">
            <a:solidFill>
              <a:srgbClr val="008000"/>
            </a:solidFill>
            <a:prstDash val="solid"/>
            <a:round/>
            <a:headEnd/>
            <a:tailEnd/>
          </a:ln>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endParaRPr lang="ja-JP" altLang="en-US"/>
          </a:p>
        </p:txBody>
      </p:sp>
      <p:sp>
        <p:nvSpPr>
          <p:cNvPr id="313" name="円/楕円 312"/>
          <p:cNvSpPr/>
          <p:nvPr/>
        </p:nvSpPr>
        <p:spPr bwMode="auto">
          <a:xfrm>
            <a:off x="7025473" y="3173864"/>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5" name="円/楕円 314"/>
          <p:cNvSpPr/>
          <p:nvPr/>
        </p:nvSpPr>
        <p:spPr bwMode="auto">
          <a:xfrm>
            <a:off x="7680343" y="5444563"/>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6" name="円/楕円 315"/>
          <p:cNvSpPr/>
          <p:nvPr/>
        </p:nvSpPr>
        <p:spPr bwMode="auto">
          <a:xfrm>
            <a:off x="7817561" y="2920352"/>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4" name="円/楕円 343"/>
          <p:cNvSpPr/>
          <p:nvPr/>
        </p:nvSpPr>
        <p:spPr bwMode="auto">
          <a:xfrm>
            <a:off x="7010043" y="2471548"/>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6" name="円/楕円 345"/>
          <p:cNvSpPr/>
          <p:nvPr/>
        </p:nvSpPr>
        <p:spPr bwMode="auto">
          <a:xfrm>
            <a:off x="6504671" y="5664196"/>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8" name="円/楕円 347"/>
          <p:cNvSpPr/>
          <p:nvPr/>
        </p:nvSpPr>
        <p:spPr bwMode="auto">
          <a:xfrm>
            <a:off x="8184674" y="4896631"/>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5" name="円/楕円 344"/>
          <p:cNvSpPr/>
          <p:nvPr/>
        </p:nvSpPr>
        <p:spPr bwMode="auto">
          <a:xfrm>
            <a:off x="8184674" y="3475266"/>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2" name="円/楕円 311"/>
          <p:cNvSpPr/>
          <p:nvPr/>
        </p:nvSpPr>
        <p:spPr bwMode="auto">
          <a:xfrm>
            <a:off x="8222980" y="4025432"/>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15" name="正方形/長方形 114"/>
          <p:cNvSpPr/>
          <p:nvPr/>
        </p:nvSpPr>
        <p:spPr>
          <a:xfrm>
            <a:off x="130852" y="582810"/>
            <a:ext cx="8745448" cy="338554"/>
          </a:xfrm>
          <a:prstGeom prst="rect">
            <a:avLst/>
          </a:prstGeom>
        </p:spPr>
        <p:txBody>
          <a:bodyPr wrap="square">
            <a:spAutoFit/>
          </a:bodyPr>
          <a:lstStyle/>
          <a:p>
            <a:r>
              <a:rPr lang="ja-JP" altLang="en-US" sz="1600" u="none" dirty="0">
                <a:latin typeface="HG創英角ｺﾞｼｯｸUB" panose="020B0909000000000000" pitchFamily="49" charset="-128"/>
                <a:ea typeface="HG創英角ｺﾞｼｯｸUB" panose="020B0909000000000000" pitchFamily="49" charset="-128"/>
              </a:rPr>
              <a:t>◆</a:t>
            </a:r>
            <a:r>
              <a:rPr lang="ja-JP" altLang="en-US" sz="1600" u="none" dirty="0" smtClean="0">
                <a:latin typeface="HG創英角ｺﾞｼｯｸUB" panose="020B0909000000000000" pitchFamily="49" charset="-128"/>
                <a:ea typeface="HG創英角ｺﾞｼｯｸUB" panose="020B0909000000000000" pitchFamily="49" charset="-128"/>
              </a:rPr>
              <a:t>基礎自治機能の充実イメージ</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269" name="円/楕円 268"/>
          <p:cNvSpPr/>
          <p:nvPr/>
        </p:nvSpPr>
        <p:spPr bwMode="auto">
          <a:xfrm>
            <a:off x="4048472" y="3160278"/>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84" name="正方形/長方形 183"/>
          <p:cNvSpPr/>
          <p:nvPr/>
        </p:nvSpPr>
        <p:spPr>
          <a:xfrm>
            <a:off x="1285324" y="3750825"/>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スライド番号プレースホルダー 4"/>
          <p:cNvSpPr>
            <a:spLocks noGrp="1"/>
          </p:cNvSpPr>
          <p:nvPr>
            <p:ph type="sldNum" sz="quarter" idx="11"/>
          </p:nvPr>
        </p:nvSpPr>
        <p:spPr>
          <a:xfrm>
            <a:off x="7022756" y="6441498"/>
            <a:ext cx="2133600" cy="457200"/>
          </a:xfrm>
        </p:spPr>
        <p:txBody>
          <a:bodyPr/>
          <a:lstStyle/>
          <a:p>
            <a:r>
              <a:rPr lang="en-US" altLang="ja-JP" dirty="0"/>
              <a:t>9</a:t>
            </a:r>
            <a:endParaRPr lang="en-US" altLang="ja-JP" dirty="0" smtClean="0"/>
          </a:p>
        </p:txBody>
      </p:sp>
      <p:sp>
        <p:nvSpPr>
          <p:cNvPr id="117" name="円/楕円 116"/>
          <p:cNvSpPr/>
          <p:nvPr/>
        </p:nvSpPr>
        <p:spPr bwMode="auto">
          <a:xfrm>
            <a:off x="6928263" y="5124519"/>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31" name="Freeform 957"/>
          <p:cNvSpPr>
            <a:spLocks/>
          </p:cNvSpPr>
          <p:nvPr/>
        </p:nvSpPr>
        <p:spPr bwMode="auto">
          <a:xfrm>
            <a:off x="4059409" y="3515514"/>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2" name="Freeform 969"/>
          <p:cNvSpPr>
            <a:spLocks/>
          </p:cNvSpPr>
          <p:nvPr/>
        </p:nvSpPr>
        <p:spPr bwMode="auto">
          <a:xfrm>
            <a:off x="4161835" y="4420478"/>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3" name="Freeform 957"/>
          <p:cNvSpPr>
            <a:spLocks/>
          </p:cNvSpPr>
          <p:nvPr/>
        </p:nvSpPr>
        <p:spPr bwMode="auto">
          <a:xfrm>
            <a:off x="7258831" y="3522529"/>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4" name="Freeform 969"/>
          <p:cNvSpPr>
            <a:spLocks/>
          </p:cNvSpPr>
          <p:nvPr/>
        </p:nvSpPr>
        <p:spPr bwMode="auto">
          <a:xfrm>
            <a:off x="7361257" y="4401367"/>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grpSp>
        <p:nvGrpSpPr>
          <p:cNvPr id="135" name="グループ化 134"/>
          <p:cNvGrpSpPr/>
          <p:nvPr/>
        </p:nvGrpSpPr>
        <p:grpSpPr>
          <a:xfrm>
            <a:off x="4986508" y="3533090"/>
            <a:ext cx="1445412" cy="697121"/>
            <a:chOff x="611560" y="1412776"/>
            <a:chExt cx="1440160" cy="792048"/>
          </a:xfrm>
        </p:grpSpPr>
        <p:sp>
          <p:nvSpPr>
            <p:cNvPr id="136" name="二等辺三角形 135"/>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7" name="円/楕円 136"/>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円/楕円 137"/>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円/楕円 138"/>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39"/>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8" name="右矢印 117"/>
          <p:cNvSpPr/>
          <p:nvPr/>
        </p:nvSpPr>
        <p:spPr>
          <a:xfrm>
            <a:off x="6552818" y="3817724"/>
            <a:ext cx="498525" cy="525497"/>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120" name="正方形/長方形 119"/>
          <p:cNvSpPr/>
          <p:nvPr/>
        </p:nvSpPr>
        <p:spPr>
          <a:xfrm>
            <a:off x="3904530" y="3767111"/>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7079770" y="3756753"/>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bwMode="auto">
          <a:xfrm>
            <a:off x="4564688" y="2748087"/>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grpSp>
        <p:nvGrpSpPr>
          <p:cNvPr id="128" name="グループ化 127"/>
          <p:cNvGrpSpPr/>
          <p:nvPr/>
        </p:nvGrpSpPr>
        <p:grpSpPr>
          <a:xfrm>
            <a:off x="3681690" y="2022789"/>
            <a:ext cx="1445412" cy="697121"/>
            <a:chOff x="611560" y="1412776"/>
            <a:chExt cx="1440160" cy="792048"/>
          </a:xfrm>
        </p:grpSpPr>
        <p:sp>
          <p:nvSpPr>
            <p:cNvPr id="129" name="二等辺三角形 128"/>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0" name="円/楕円 129"/>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円/楕円 142"/>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円/楕円 143"/>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円/楕円 144"/>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正方形/長方形 1"/>
          <p:cNvSpPr/>
          <p:nvPr/>
        </p:nvSpPr>
        <p:spPr bwMode="auto">
          <a:xfrm>
            <a:off x="1413184" y="3822296"/>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1" name="正方形/長方形 140"/>
          <p:cNvSpPr/>
          <p:nvPr/>
        </p:nvSpPr>
        <p:spPr bwMode="auto">
          <a:xfrm>
            <a:off x="4041864" y="3851543"/>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2" name="正方形/長方形 141"/>
          <p:cNvSpPr/>
          <p:nvPr/>
        </p:nvSpPr>
        <p:spPr bwMode="auto">
          <a:xfrm>
            <a:off x="7207906" y="3837799"/>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6" name="正方形/長方形 145"/>
          <p:cNvSpPr/>
          <p:nvPr/>
        </p:nvSpPr>
        <p:spPr bwMode="auto">
          <a:xfrm>
            <a:off x="7456624" y="4129085"/>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7" name="正方形/長方形 146"/>
          <p:cNvSpPr/>
          <p:nvPr/>
        </p:nvSpPr>
        <p:spPr bwMode="auto">
          <a:xfrm>
            <a:off x="4281484" y="4148320"/>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8" name="正方形/長方形 147"/>
          <p:cNvSpPr/>
          <p:nvPr/>
        </p:nvSpPr>
        <p:spPr bwMode="auto">
          <a:xfrm>
            <a:off x="1669970" y="4120510"/>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589963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257" y="1544470"/>
            <a:ext cx="4477372" cy="475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7" name="Group 319"/>
          <p:cNvGrpSpPr>
            <a:grpSpLocks noChangeAspect="1"/>
          </p:cNvGrpSpPr>
          <p:nvPr/>
        </p:nvGrpSpPr>
        <p:grpSpPr bwMode="auto">
          <a:xfrm>
            <a:off x="1859330" y="4123274"/>
            <a:ext cx="597613" cy="660740"/>
            <a:chOff x="913" y="359"/>
            <a:chExt cx="5047" cy="5160"/>
          </a:xfrm>
          <a:solidFill>
            <a:schemeClr val="accent1"/>
          </a:solidFill>
        </p:grpSpPr>
        <p:sp>
          <p:nvSpPr>
            <p:cNvPr id="183" name="Freeform 257"/>
            <p:cNvSpPr>
              <a:spLocks/>
            </p:cNvSpPr>
            <p:nvPr/>
          </p:nvSpPr>
          <p:spPr bwMode="auto">
            <a:xfrm>
              <a:off x="1763" y="1550"/>
              <a:ext cx="1474" cy="1077"/>
            </a:xfrm>
            <a:custGeom>
              <a:avLst/>
              <a:gdLst>
                <a:gd name="T0" fmla="*/ 907 w 1474"/>
                <a:gd name="T1" fmla="*/ 0 h 1077"/>
                <a:gd name="T2" fmla="*/ 907 w 1474"/>
                <a:gd name="T3" fmla="*/ 227 h 1077"/>
                <a:gd name="T4" fmla="*/ 454 w 1474"/>
                <a:gd name="T5" fmla="*/ 453 h 1077"/>
                <a:gd name="T6" fmla="*/ 340 w 1474"/>
                <a:gd name="T7" fmla="*/ 623 h 1077"/>
                <a:gd name="T8" fmla="*/ 57 w 1474"/>
                <a:gd name="T9" fmla="*/ 737 h 1077"/>
                <a:gd name="T10" fmla="*/ 0 w 1474"/>
                <a:gd name="T11" fmla="*/ 907 h 1077"/>
                <a:gd name="T12" fmla="*/ 113 w 1474"/>
                <a:gd name="T13" fmla="*/ 1020 h 1077"/>
                <a:gd name="T14" fmla="*/ 454 w 1474"/>
                <a:gd name="T15" fmla="*/ 850 h 1077"/>
                <a:gd name="T16" fmla="*/ 227 w 1474"/>
                <a:gd name="T17" fmla="*/ 1077 h 1077"/>
                <a:gd name="T18" fmla="*/ 794 w 1474"/>
                <a:gd name="T19" fmla="*/ 907 h 1077"/>
                <a:gd name="T20" fmla="*/ 907 w 1474"/>
                <a:gd name="T21" fmla="*/ 1077 h 1077"/>
                <a:gd name="T22" fmla="*/ 1304 w 1474"/>
                <a:gd name="T23" fmla="*/ 850 h 1077"/>
                <a:gd name="T24" fmla="*/ 1474 w 1474"/>
                <a:gd name="T25" fmla="*/ 623 h 1077"/>
                <a:gd name="T26" fmla="*/ 1304 w 1474"/>
                <a:gd name="T27" fmla="*/ 340 h 1077"/>
                <a:gd name="T28" fmla="*/ 1134 w 1474"/>
                <a:gd name="T29" fmla="*/ 283 h 1077"/>
                <a:gd name="T30" fmla="*/ 1134 w 1474"/>
                <a:gd name="T31" fmla="*/ 170 h 1077"/>
                <a:gd name="T32" fmla="*/ 907 w 1474"/>
                <a:gd name="T33"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4" h="1077">
                  <a:moveTo>
                    <a:pt x="907" y="0"/>
                  </a:moveTo>
                  <a:lnTo>
                    <a:pt x="907" y="227"/>
                  </a:lnTo>
                  <a:lnTo>
                    <a:pt x="454" y="453"/>
                  </a:lnTo>
                  <a:lnTo>
                    <a:pt x="340" y="623"/>
                  </a:lnTo>
                  <a:lnTo>
                    <a:pt x="57" y="737"/>
                  </a:lnTo>
                  <a:lnTo>
                    <a:pt x="0" y="907"/>
                  </a:lnTo>
                  <a:lnTo>
                    <a:pt x="113" y="1020"/>
                  </a:lnTo>
                  <a:lnTo>
                    <a:pt x="454" y="850"/>
                  </a:lnTo>
                  <a:lnTo>
                    <a:pt x="227" y="1077"/>
                  </a:lnTo>
                  <a:lnTo>
                    <a:pt x="794" y="907"/>
                  </a:lnTo>
                  <a:lnTo>
                    <a:pt x="907" y="1077"/>
                  </a:lnTo>
                  <a:lnTo>
                    <a:pt x="1304" y="850"/>
                  </a:lnTo>
                  <a:lnTo>
                    <a:pt x="1474" y="623"/>
                  </a:lnTo>
                  <a:lnTo>
                    <a:pt x="1304" y="340"/>
                  </a:lnTo>
                  <a:lnTo>
                    <a:pt x="1134" y="283"/>
                  </a:lnTo>
                  <a:lnTo>
                    <a:pt x="1134" y="170"/>
                  </a:lnTo>
                  <a:lnTo>
                    <a:pt x="90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5" name="Freeform 258"/>
            <p:cNvSpPr>
              <a:spLocks/>
            </p:cNvSpPr>
            <p:nvPr/>
          </p:nvSpPr>
          <p:spPr bwMode="auto">
            <a:xfrm>
              <a:off x="2670" y="813"/>
              <a:ext cx="1417" cy="1360"/>
            </a:xfrm>
            <a:custGeom>
              <a:avLst/>
              <a:gdLst>
                <a:gd name="T0" fmla="*/ 0 w 1418"/>
                <a:gd name="T1" fmla="*/ 737 h 1360"/>
                <a:gd name="T2" fmla="*/ 227 w 1418"/>
                <a:gd name="T3" fmla="*/ 907 h 1360"/>
                <a:gd name="T4" fmla="*/ 227 w 1418"/>
                <a:gd name="T5" fmla="*/ 1020 h 1360"/>
                <a:gd name="T6" fmla="*/ 397 w 1418"/>
                <a:gd name="T7" fmla="*/ 1077 h 1360"/>
                <a:gd name="T8" fmla="*/ 567 w 1418"/>
                <a:gd name="T9" fmla="*/ 1360 h 1360"/>
                <a:gd name="T10" fmla="*/ 1021 w 1418"/>
                <a:gd name="T11" fmla="*/ 1020 h 1360"/>
                <a:gd name="T12" fmla="*/ 1304 w 1418"/>
                <a:gd name="T13" fmla="*/ 964 h 1360"/>
                <a:gd name="T14" fmla="*/ 1304 w 1418"/>
                <a:gd name="T15" fmla="*/ 793 h 1360"/>
                <a:gd name="T16" fmla="*/ 1191 w 1418"/>
                <a:gd name="T17" fmla="*/ 680 h 1360"/>
                <a:gd name="T18" fmla="*/ 1418 w 1418"/>
                <a:gd name="T19" fmla="*/ 226 h 1360"/>
                <a:gd name="T20" fmla="*/ 1191 w 1418"/>
                <a:gd name="T21" fmla="*/ 56 h 1360"/>
                <a:gd name="T22" fmla="*/ 964 w 1418"/>
                <a:gd name="T23" fmla="*/ 0 h 1360"/>
                <a:gd name="T24" fmla="*/ 737 w 1418"/>
                <a:gd name="T25" fmla="*/ 453 h 1360"/>
                <a:gd name="T26" fmla="*/ 567 w 1418"/>
                <a:gd name="T27" fmla="*/ 567 h 1360"/>
                <a:gd name="T28" fmla="*/ 170 w 1418"/>
                <a:gd name="T29" fmla="*/ 510 h 1360"/>
                <a:gd name="T30" fmla="*/ 0 w 1418"/>
                <a:gd name="T31" fmla="*/ 567 h 1360"/>
                <a:gd name="T32" fmla="*/ 0 w 1418"/>
                <a:gd name="T33" fmla="*/ 73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8" h="1360">
                  <a:moveTo>
                    <a:pt x="0" y="737"/>
                  </a:moveTo>
                  <a:lnTo>
                    <a:pt x="227" y="907"/>
                  </a:lnTo>
                  <a:lnTo>
                    <a:pt x="227" y="1020"/>
                  </a:lnTo>
                  <a:lnTo>
                    <a:pt x="397" y="1077"/>
                  </a:lnTo>
                  <a:lnTo>
                    <a:pt x="567" y="1360"/>
                  </a:lnTo>
                  <a:lnTo>
                    <a:pt x="1021" y="1020"/>
                  </a:lnTo>
                  <a:lnTo>
                    <a:pt x="1304" y="964"/>
                  </a:lnTo>
                  <a:lnTo>
                    <a:pt x="1304" y="793"/>
                  </a:lnTo>
                  <a:lnTo>
                    <a:pt x="1191" y="680"/>
                  </a:lnTo>
                  <a:lnTo>
                    <a:pt x="1418" y="226"/>
                  </a:lnTo>
                  <a:lnTo>
                    <a:pt x="1191" y="56"/>
                  </a:lnTo>
                  <a:lnTo>
                    <a:pt x="964" y="0"/>
                  </a:lnTo>
                  <a:lnTo>
                    <a:pt x="737" y="453"/>
                  </a:lnTo>
                  <a:lnTo>
                    <a:pt x="567" y="567"/>
                  </a:lnTo>
                  <a:lnTo>
                    <a:pt x="170" y="510"/>
                  </a:lnTo>
                  <a:lnTo>
                    <a:pt x="0" y="567"/>
                  </a:lnTo>
                  <a:lnTo>
                    <a:pt x="0" y="73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4" name="Freeform 260"/>
            <p:cNvSpPr>
              <a:spLocks/>
            </p:cNvSpPr>
            <p:nvPr/>
          </p:nvSpPr>
          <p:spPr bwMode="auto">
            <a:xfrm>
              <a:off x="3862" y="359"/>
              <a:ext cx="1417" cy="1474"/>
            </a:xfrm>
            <a:custGeom>
              <a:avLst/>
              <a:gdLst>
                <a:gd name="T0" fmla="*/ 113 w 1417"/>
                <a:gd name="T1" fmla="*/ 1418 h 1474"/>
                <a:gd name="T2" fmla="*/ 113 w 1417"/>
                <a:gd name="T3" fmla="*/ 1247 h 1474"/>
                <a:gd name="T4" fmla="*/ 0 w 1417"/>
                <a:gd name="T5" fmla="*/ 1134 h 1474"/>
                <a:gd name="T6" fmla="*/ 227 w 1417"/>
                <a:gd name="T7" fmla="*/ 680 h 1474"/>
                <a:gd name="T8" fmla="*/ 340 w 1417"/>
                <a:gd name="T9" fmla="*/ 510 h 1474"/>
                <a:gd name="T10" fmla="*/ 510 w 1417"/>
                <a:gd name="T11" fmla="*/ 567 h 1474"/>
                <a:gd name="T12" fmla="*/ 737 w 1417"/>
                <a:gd name="T13" fmla="*/ 454 h 1474"/>
                <a:gd name="T14" fmla="*/ 680 w 1417"/>
                <a:gd name="T15" fmla="*/ 340 h 1474"/>
                <a:gd name="T16" fmla="*/ 794 w 1417"/>
                <a:gd name="T17" fmla="*/ 227 h 1474"/>
                <a:gd name="T18" fmla="*/ 964 w 1417"/>
                <a:gd name="T19" fmla="*/ 227 h 1474"/>
                <a:gd name="T20" fmla="*/ 1021 w 1417"/>
                <a:gd name="T21" fmla="*/ 0 h 1474"/>
                <a:gd name="T22" fmla="*/ 1247 w 1417"/>
                <a:gd name="T23" fmla="*/ 0 h 1474"/>
                <a:gd name="T24" fmla="*/ 1247 w 1417"/>
                <a:gd name="T25" fmla="*/ 284 h 1474"/>
                <a:gd name="T26" fmla="*/ 1417 w 1417"/>
                <a:gd name="T27" fmla="*/ 397 h 1474"/>
                <a:gd name="T28" fmla="*/ 1134 w 1417"/>
                <a:gd name="T29" fmla="*/ 1021 h 1474"/>
                <a:gd name="T30" fmla="*/ 1021 w 1417"/>
                <a:gd name="T31" fmla="*/ 1077 h 1474"/>
                <a:gd name="T32" fmla="*/ 624 w 1417"/>
                <a:gd name="T33" fmla="*/ 1077 h 1474"/>
                <a:gd name="T34" fmla="*/ 454 w 1417"/>
                <a:gd name="T35" fmla="*/ 1134 h 1474"/>
                <a:gd name="T36" fmla="*/ 340 w 1417"/>
                <a:gd name="T37" fmla="*/ 1474 h 1474"/>
                <a:gd name="T38" fmla="*/ 113 w 1417"/>
                <a:gd name="T39" fmla="*/ 1418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7" h="1474">
                  <a:moveTo>
                    <a:pt x="113" y="1418"/>
                  </a:moveTo>
                  <a:lnTo>
                    <a:pt x="113" y="1247"/>
                  </a:lnTo>
                  <a:lnTo>
                    <a:pt x="0" y="1134"/>
                  </a:lnTo>
                  <a:lnTo>
                    <a:pt x="227" y="680"/>
                  </a:lnTo>
                  <a:lnTo>
                    <a:pt x="340" y="510"/>
                  </a:lnTo>
                  <a:lnTo>
                    <a:pt x="510" y="567"/>
                  </a:lnTo>
                  <a:lnTo>
                    <a:pt x="737" y="454"/>
                  </a:lnTo>
                  <a:lnTo>
                    <a:pt x="680" y="340"/>
                  </a:lnTo>
                  <a:lnTo>
                    <a:pt x="794" y="227"/>
                  </a:lnTo>
                  <a:lnTo>
                    <a:pt x="964" y="227"/>
                  </a:lnTo>
                  <a:lnTo>
                    <a:pt x="1021" y="0"/>
                  </a:lnTo>
                  <a:lnTo>
                    <a:pt x="1247" y="0"/>
                  </a:lnTo>
                  <a:lnTo>
                    <a:pt x="1247" y="284"/>
                  </a:lnTo>
                  <a:lnTo>
                    <a:pt x="1417" y="397"/>
                  </a:lnTo>
                  <a:lnTo>
                    <a:pt x="1134" y="1021"/>
                  </a:lnTo>
                  <a:lnTo>
                    <a:pt x="1021" y="1077"/>
                  </a:lnTo>
                  <a:lnTo>
                    <a:pt x="624" y="1077"/>
                  </a:lnTo>
                  <a:lnTo>
                    <a:pt x="454" y="1134"/>
                  </a:lnTo>
                  <a:lnTo>
                    <a:pt x="340" y="1474"/>
                  </a:lnTo>
                  <a:lnTo>
                    <a:pt x="113" y="141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5" name="Freeform 264"/>
            <p:cNvSpPr>
              <a:spLocks/>
            </p:cNvSpPr>
            <p:nvPr/>
          </p:nvSpPr>
          <p:spPr bwMode="auto">
            <a:xfrm>
              <a:off x="3011" y="2173"/>
              <a:ext cx="624" cy="681"/>
            </a:xfrm>
            <a:custGeom>
              <a:avLst/>
              <a:gdLst>
                <a:gd name="T0" fmla="*/ 227 w 624"/>
                <a:gd name="T1" fmla="*/ 0 h 681"/>
                <a:gd name="T2" fmla="*/ 57 w 624"/>
                <a:gd name="T3" fmla="*/ 227 h 681"/>
                <a:gd name="T4" fmla="*/ 0 w 624"/>
                <a:gd name="T5" fmla="*/ 454 h 681"/>
                <a:gd name="T6" fmla="*/ 227 w 624"/>
                <a:gd name="T7" fmla="*/ 681 h 681"/>
                <a:gd name="T8" fmla="*/ 454 w 624"/>
                <a:gd name="T9" fmla="*/ 624 h 681"/>
                <a:gd name="T10" fmla="*/ 567 w 624"/>
                <a:gd name="T11" fmla="*/ 341 h 681"/>
                <a:gd name="T12" fmla="*/ 624 w 624"/>
                <a:gd name="T13" fmla="*/ 341 h 681"/>
                <a:gd name="T14" fmla="*/ 624 w 624"/>
                <a:gd name="T15" fmla="*/ 114 h 681"/>
                <a:gd name="T16" fmla="*/ 454 w 624"/>
                <a:gd name="T17" fmla="*/ 171 h 681"/>
                <a:gd name="T18" fmla="*/ 227 w 624"/>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81">
                  <a:moveTo>
                    <a:pt x="227" y="0"/>
                  </a:moveTo>
                  <a:lnTo>
                    <a:pt x="57" y="227"/>
                  </a:lnTo>
                  <a:lnTo>
                    <a:pt x="0" y="454"/>
                  </a:lnTo>
                  <a:lnTo>
                    <a:pt x="227" y="681"/>
                  </a:lnTo>
                  <a:lnTo>
                    <a:pt x="454" y="624"/>
                  </a:lnTo>
                  <a:lnTo>
                    <a:pt x="567" y="341"/>
                  </a:lnTo>
                  <a:lnTo>
                    <a:pt x="624" y="341"/>
                  </a:lnTo>
                  <a:lnTo>
                    <a:pt x="624" y="114"/>
                  </a:lnTo>
                  <a:lnTo>
                    <a:pt x="454" y="171"/>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6" name="Freeform 265"/>
            <p:cNvSpPr>
              <a:spLocks/>
            </p:cNvSpPr>
            <p:nvPr/>
          </p:nvSpPr>
          <p:spPr bwMode="auto">
            <a:xfrm>
              <a:off x="3238" y="1777"/>
              <a:ext cx="1191" cy="1020"/>
            </a:xfrm>
            <a:custGeom>
              <a:avLst/>
              <a:gdLst>
                <a:gd name="T0" fmla="*/ 227 w 1191"/>
                <a:gd name="T1" fmla="*/ 1020 h 1020"/>
                <a:gd name="T2" fmla="*/ 340 w 1191"/>
                <a:gd name="T3" fmla="*/ 737 h 1020"/>
                <a:gd name="T4" fmla="*/ 397 w 1191"/>
                <a:gd name="T5" fmla="*/ 737 h 1020"/>
                <a:gd name="T6" fmla="*/ 397 w 1191"/>
                <a:gd name="T7" fmla="*/ 510 h 1020"/>
                <a:gd name="T8" fmla="*/ 227 w 1191"/>
                <a:gd name="T9" fmla="*/ 567 h 1020"/>
                <a:gd name="T10" fmla="*/ 0 w 1191"/>
                <a:gd name="T11" fmla="*/ 396 h 1020"/>
                <a:gd name="T12" fmla="*/ 454 w 1191"/>
                <a:gd name="T13" fmla="*/ 56 h 1020"/>
                <a:gd name="T14" fmla="*/ 737 w 1191"/>
                <a:gd name="T15" fmla="*/ 0 h 1020"/>
                <a:gd name="T16" fmla="*/ 964 w 1191"/>
                <a:gd name="T17" fmla="*/ 56 h 1020"/>
                <a:gd name="T18" fmla="*/ 1134 w 1191"/>
                <a:gd name="T19" fmla="*/ 113 h 1020"/>
                <a:gd name="T20" fmla="*/ 1134 w 1191"/>
                <a:gd name="T21" fmla="*/ 283 h 1020"/>
                <a:gd name="T22" fmla="*/ 1078 w 1191"/>
                <a:gd name="T23" fmla="*/ 396 h 1020"/>
                <a:gd name="T24" fmla="*/ 1191 w 1191"/>
                <a:gd name="T25" fmla="*/ 680 h 1020"/>
                <a:gd name="T26" fmla="*/ 1191 w 1191"/>
                <a:gd name="T27" fmla="*/ 793 h 1020"/>
                <a:gd name="T28" fmla="*/ 567 w 1191"/>
                <a:gd name="T29" fmla="*/ 793 h 1020"/>
                <a:gd name="T30" fmla="*/ 227 w 1191"/>
                <a:gd name="T31"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1" h="1020">
                  <a:moveTo>
                    <a:pt x="227" y="1020"/>
                  </a:moveTo>
                  <a:lnTo>
                    <a:pt x="340" y="737"/>
                  </a:lnTo>
                  <a:lnTo>
                    <a:pt x="397" y="737"/>
                  </a:lnTo>
                  <a:lnTo>
                    <a:pt x="397" y="510"/>
                  </a:lnTo>
                  <a:lnTo>
                    <a:pt x="227" y="567"/>
                  </a:lnTo>
                  <a:lnTo>
                    <a:pt x="0" y="396"/>
                  </a:lnTo>
                  <a:lnTo>
                    <a:pt x="454" y="56"/>
                  </a:lnTo>
                  <a:lnTo>
                    <a:pt x="737" y="0"/>
                  </a:lnTo>
                  <a:lnTo>
                    <a:pt x="964" y="56"/>
                  </a:lnTo>
                  <a:lnTo>
                    <a:pt x="1134" y="113"/>
                  </a:lnTo>
                  <a:lnTo>
                    <a:pt x="1134" y="283"/>
                  </a:lnTo>
                  <a:lnTo>
                    <a:pt x="1078" y="396"/>
                  </a:lnTo>
                  <a:lnTo>
                    <a:pt x="1191" y="680"/>
                  </a:lnTo>
                  <a:lnTo>
                    <a:pt x="1191" y="793"/>
                  </a:lnTo>
                  <a:lnTo>
                    <a:pt x="567" y="793"/>
                  </a:lnTo>
                  <a:lnTo>
                    <a:pt x="227"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7" name="Freeform 266"/>
            <p:cNvSpPr>
              <a:spLocks/>
            </p:cNvSpPr>
            <p:nvPr/>
          </p:nvSpPr>
          <p:spPr bwMode="auto">
            <a:xfrm>
              <a:off x="4202" y="1436"/>
              <a:ext cx="624" cy="1134"/>
            </a:xfrm>
            <a:custGeom>
              <a:avLst/>
              <a:gdLst>
                <a:gd name="T0" fmla="*/ 227 w 624"/>
                <a:gd name="T1" fmla="*/ 1134 h 1134"/>
                <a:gd name="T2" fmla="*/ 227 w 624"/>
                <a:gd name="T3" fmla="*/ 1021 h 1134"/>
                <a:gd name="T4" fmla="*/ 114 w 624"/>
                <a:gd name="T5" fmla="*/ 737 h 1134"/>
                <a:gd name="T6" fmla="*/ 170 w 624"/>
                <a:gd name="T7" fmla="*/ 624 h 1134"/>
                <a:gd name="T8" fmla="*/ 170 w 624"/>
                <a:gd name="T9" fmla="*/ 454 h 1134"/>
                <a:gd name="T10" fmla="*/ 0 w 624"/>
                <a:gd name="T11" fmla="*/ 397 h 1134"/>
                <a:gd name="T12" fmla="*/ 114 w 624"/>
                <a:gd name="T13" fmla="*/ 57 h 1134"/>
                <a:gd name="T14" fmla="*/ 284 w 624"/>
                <a:gd name="T15" fmla="*/ 0 h 1134"/>
                <a:gd name="T16" fmla="*/ 624 w 624"/>
                <a:gd name="T17" fmla="*/ 567 h 1134"/>
                <a:gd name="T18" fmla="*/ 510 w 624"/>
                <a:gd name="T19" fmla="*/ 737 h 1134"/>
                <a:gd name="T20" fmla="*/ 510 w 624"/>
                <a:gd name="T21" fmla="*/ 964 h 1134"/>
                <a:gd name="T22" fmla="*/ 454 w 624"/>
                <a:gd name="T23" fmla="*/ 1078 h 1134"/>
                <a:gd name="T24" fmla="*/ 227 w 624"/>
                <a:gd name="T25"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4" h="1134">
                  <a:moveTo>
                    <a:pt x="227" y="1134"/>
                  </a:moveTo>
                  <a:lnTo>
                    <a:pt x="227" y="1021"/>
                  </a:lnTo>
                  <a:lnTo>
                    <a:pt x="114" y="737"/>
                  </a:lnTo>
                  <a:lnTo>
                    <a:pt x="170" y="624"/>
                  </a:lnTo>
                  <a:lnTo>
                    <a:pt x="170" y="454"/>
                  </a:lnTo>
                  <a:lnTo>
                    <a:pt x="0" y="397"/>
                  </a:lnTo>
                  <a:lnTo>
                    <a:pt x="114" y="57"/>
                  </a:lnTo>
                  <a:lnTo>
                    <a:pt x="284" y="0"/>
                  </a:lnTo>
                  <a:lnTo>
                    <a:pt x="624" y="567"/>
                  </a:lnTo>
                  <a:lnTo>
                    <a:pt x="510" y="737"/>
                  </a:lnTo>
                  <a:lnTo>
                    <a:pt x="510" y="964"/>
                  </a:lnTo>
                  <a:lnTo>
                    <a:pt x="454" y="1078"/>
                  </a:lnTo>
                  <a:lnTo>
                    <a:pt x="22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8" name="Freeform 267"/>
            <p:cNvSpPr>
              <a:spLocks/>
            </p:cNvSpPr>
            <p:nvPr/>
          </p:nvSpPr>
          <p:spPr bwMode="auto">
            <a:xfrm>
              <a:off x="4486" y="983"/>
              <a:ext cx="1020" cy="1020"/>
            </a:xfrm>
            <a:custGeom>
              <a:avLst/>
              <a:gdLst>
                <a:gd name="T0" fmla="*/ 340 w 1020"/>
                <a:gd name="T1" fmla="*/ 1020 h 1020"/>
                <a:gd name="T2" fmla="*/ 0 w 1020"/>
                <a:gd name="T3" fmla="*/ 453 h 1020"/>
                <a:gd name="T4" fmla="*/ 397 w 1020"/>
                <a:gd name="T5" fmla="*/ 453 h 1020"/>
                <a:gd name="T6" fmla="*/ 510 w 1020"/>
                <a:gd name="T7" fmla="*/ 397 h 1020"/>
                <a:gd name="T8" fmla="*/ 680 w 1020"/>
                <a:gd name="T9" fmla="*/ 0 h 1020"/>
                <a:gd name="T10" fmla="*/ 850 w 1020"/>
                <a:gd name="T11" fmla="*/ 227 h 1020"/>
                <a:gd name="T12" fmla="*/ 680 w 1020"/>
                <a:gd name="T13" fmla="*/ 397 h 1020"/>
                <a:gd name="T14" fmla="*/ 737 w 1020"/>
                <a:gd name="T15" fmla="*/ 623 h 1020"/>
                <a:gd name="T16" fmla="*/ 964 w 1020"/>
                <a:gd name="T17" fmla="*/ 680 h 1020"/>
                <a:gd name="T18" fmla="*/ 1020 w 1020"/>
                <a:gd name="T19" fmla="*/ 850 h 1020"/>
                <a:gd name="T20" fmla="*/ 850 w 1020"/>
                <a:gd name="T21" fmla="*/ 964 h 1020"/>
                <a:gd name="T22" fmla="*/ 623 w 1020"/>
                <a:gd name="T23" fmla="*/ 964 h 1020"/>
                <a:gd name="T24" fmla="*/ 340 w 1020"/>
                <a:gd name="T25"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 h="1020">
                  <a:moveTo>
                    <a:pt x="340" y="1020"/>
                  </a:moveTo>
                  <a:lnTo>
                    <a:pt x="0" y="453"/>
                  </a:lnTo>
                  <a:lnTo>
                    <a:pt x="397" y="453"/>
                  </a:lnTo>
                  <a:lnTo>
                    <a:pt x="510" y="397"/>
                  </a:lnTo>
                  <a:lnTo>
                    <a:pt x="680" y="0"/>
                  </a:lnTo>
                  <a:lnTo>
                    <a:pt x="850" y="227"/>
                  </a:lnTo>
                  <a:lnTo>
                    <a:pt x="680" y="397"/>
                  </a:lnTo>
                  <a:lnTo>
                    <a:pt x="737" y="623"/>
                  </a:lnTo>
                  <a:lnTo>
                    <a:pt x="964" y="680"/>
                  </a:lnTo>
                  <a:lnTo>
                    <a:pt x="1020" y="850"/>
                  </a:lnTo>
                  <a:lnTo>
                    <a:pt x="850" y="964"/>
                  </a:lnTo>
                  <a:lnTo>
                    <a:pt x="623" y="964"/>
                  </a:lnTo>
                  <a:lnTo>
                    <a:pt x="340"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1" name="Freeform 268"/>
            <p:cNvSpPr>
              <a:spLocks/>
            </p:cNvSpPr>
            <p:nvPr/>
          </p:nvSpPr>
          <p:spPr bwMode="auto">
            <a:xfrm>
              <a:off x="5279" y="1606"/>
              <a:ext cx="681" cy="1021"/>
            </a:xfrm>
            <a:custGeom>
              <a:avLst/>
              <a:gdLst>
                <a:gd name="T0" fmla="*/ 227 w 681"/>
                <a:gd name="T1" fmla="*/ 227 h 1021"/>
                <a:gd name="T2" fmla="*/ 57 w 681"/>
                <a:gd name="T3" fmla="*/ 341 h 1021"/>
                <a:gd name="T4" fmla="*/ 0 w 681"/>
                <a:gd name="T5" fmla="*/ 1021 h 1021"/>
                <a:gd name="T6" fmla="*/ 114 w 681"/>
                <a:gd name="T7" fmla="*/ 1021 h 1021"/>
                <a:gd name="T8" fmla="*/ 341 w 681"/>
                <a:gd name="T9" fmla="*/ 1021 h 1021"/>
                <a:gd name="T10" fmla="*/ 567 w 681"/>
                <a:gd name="T11" fmla="*/ 851 h 1021"/>
                <a:gd name="T12" fmla="*/ 511 w 681"/>
                <a:gd name="T13" fmla="*/ 681 h 1021"/>
                <a:gd name="T14" fmla="*/ 681 w 681"/>
                <a:gd name="T15" fmla="*/ 511 h 1021"/>
                <a:gd name="T16" fmla="*/ 624 w 681"/>
                <a:gd name="T17" fmla="*/ 397 h 1021"/>
                <a:gd name="T18" fmla="*/ 681 w 681"/>
                <a:gd name="T19" fmla="*/ 284 h 1021"/>
                <a:gd name="T20" fmla="*/ 567 w 681"/>
                <a:gd name="T21" fmla="*/ 341 h 1021"/>
                <a:gd name="T22" fmla="*/ 624 w 681"/>
                <a:gd name="T23" fmla="*/ 114 h 1021"/>
                <a:gd name="T24" fmla="*/ 567 w 681"/>
                <a:gd name="T25" fmla="*/ 0 h 1021"/>
                <a:gd name="T26" fmla="*/ 284 w 681"/>
                <a:gd name="T27" fmla="*/ 454 h 1021"/>
                <a:gd name="T28" fmla="*/ 227 w 681"/>
                <a:gd name="T29" fmla="*/ 227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1" h="1021">
                  <a:moveTo>
                    <a:pt x="227" y="227"/>
                  </a:moveTo>
                  <a:lnTo>
                    <a:pt x="57" y="341"/>
                  </a:lnTo>
                  <a:lnTo>
                    <a:pt x="0" y="1021"/>
                  </a:lnTo>
                  <a:lnTo>
                    <a:pt x="114" y="1021"/>
                  </a:lnTo>
                  <a:lnTo>
                    <a:pt x="341" y="1021"/>
                  </a:lnTo>
                  <a:lnTo>
                    <a:pt x="567" y="851"/>
                  </a:lnTo>
                  <a:lnTo>
                    <a:pt x="511" y="681"/>
                  </a:lnTo>
                  <a:lnTo>
                    <a:pt x="681" y="511"/>
                  </a:lnTo>
                  <a:lnTo>
                    <a:pt x="624" y="397"/>
                  </a:lnTo>
                  <a:lnTo>
                    <a:pt x="681" y="284"/>
                  </a:lnTo>
                  <a:lnTo>
                    <a:pt x="567" y="341"/>
                  </a:lnTo>
                  <a:lnTo>
                    <a:pt x="624" y="114"/>
                  </a:lnTo>
                  <a:lnTo>
                    <a:pt x="567" y="0"/>
                  </a:lnTo>
                  <a:lnTo>
                    <a:pt x="284" y="454"/>
                  </a:lnTo>
                  <a:lnTo>
                    <a:pt x="22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3" name="Freeform 269"/>
            <p:cNvSpPr>
              <a:spLocks/>
            </p:cNvSpPr>
            <p:nvPr/>
          </p:nvSpPr>
          <p:spPr bwMode="auto">
            <a:xfrm>
              <a:off x="4656" y="1947"/>
              <a:ext cx="737" cy="1020"/>
            </a:xfrm>
            <a:custGeom>
              <a:avLst/>
              <a:gdLst>
                <a:gd name="T0" fmla="*/ 680 w 737"/>
                <a:gd name="T1" fmla="*/ 0 h 1020"/>
                <a:gd name="T2" fmla="*/ 397 w 737"/>
                <a:gd name="T3" fmla="*/ 0 h 1020"/>
                <a:gd name="T4" fmla="*/ 170 w 737"/>
                <a:gd name="T5" fmla="*/ 56 h 1020"/>
                <a:gd name="T6" fmla="*/ 52 w 737"/>
                <a:gd name="T7" fmla="*/ 225 h 1020"/>
                <a:gd name="T8" fmla="*/ 56 w 737"/>
                <a:gd name="T9" fmla="*/ 453 h 1020"/>
                <a:gd name="T10" fmla="*/ 0 w 737"/>
                <a:gd name="T11" fmla="*/ 567 h 1020"/>
                <a:gd name="T12" fmla="*/ 0 w 737"/>
                <a:gd name="T13" fmla="*/ 907 h 1020"/>
                <a:gd name="T14" fmla="*/ 680 w 737"/>
                <a:gd name="T15" fmla="*/ 1020 h 1020"/>
                <a:gd name="T16" fmla="*/ 737 w 737"/>
                <a:gd name="T17" fmla="*/ 680 h 1020"/>
                <a:gd name="T18" fmla="*/ 623 w 737"/>
                <a:gd name="T19" fmla="*/ 680 h 1020"/>
                <a:gd name="T20" fmla="*/ 680 w 737"/>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7" h="1020">
                  <a:moveTo>
                    <a:pt x="680" y="0"/>
                  </a:moveTo>
                  <a:lnTo>
                    <a:pt x="397" y="0"/>
                  </a:lnTo>
                  <a:lnTo>
                    <a:pt x="170" y="56"/>
                  </a:lnTo>
                  <a:lnTo>
                    <a:pt x="52" y="225"/>
                  </a:lnTo>
                  <a:lnTo>
                    <a:pt x="56" y="453"/>
                  </a:lnTo>
                  <a:lnTo>
                    <a:pt x="0" y="567"/>
                  </a:lnTo>
                  <a:lnTo>
                    <a:pt x="0" y="907"/>
                  </a:lnTo>
                  <a:lnTo>
                    <a:pt x="680" y="1020"/>
                  </a:lnTo>
                  <a:lnTo>
                    <a:pt x="737" y="680"/>
                  </a:lnTo>
                  <a:lnTo>
                    <a:pt x="623" y="680"/>
                  </a:lnTo>
                  <a:lnTo>
                    <a:pt x="68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4" name="Freeform 271"/>
            <p:cNvSpPr>
              <a:spLocks/>
            </p:cNvSpPr>
            <p:nvPr/>
          </p:nvSpPr>
          <p:spPr bwMode="auto">
            <a:xfrm>
              <a:off x="4429" y="3251"/>
              <a:ext cx="907" cy="907"/>
            </a:xfrm>
            <a:custGeom>
              <a:avLst/>
              <a:gdLst>
                <a:gd name="T0" fmla="*/ 170 w 907"/>
                <a:gd name="T1" fmla="*/ 0 h 907"/>
                <a:gd name="T2" fmla="*/ 794 w 907"/>
                <a:gd name="T3" fmla="*/ 57 h 907"/>
                <a:gd name="T4" fmla="*/ 907 w 907"/>
                <a:gd name="T5" fmla="*/ 170 h 907"/>
                <a:gd name="T6" fmla="*/ 850 w 907"/>
                <a:gd name="T7" fmla="*/ 397 h 907"/>
                <a:gd name="T8" fmla="*/ 907 w 907"/>
                <a:gd name="T9" fmla="*/ 397 h 907"/>
                <a:gd name="T10" fmla="*/ 850 w 907"/>
                <a:gd name="T11" fmla="*/ 737 h 907"/>
                <a:gd name="T12" fmla="*/ 680 w 907"/>
                <a:gd name="T13" fmla="*/ 737 h 907"/>
                <a:gd name="T14" fmla="*/ 680 w 907"/>
                <a:gd name="T15" fmla="*/ 907 h 907"/>
                <a:gd name="T16" fmla="*/ 567 w 907"/>
                <a:gd name="T17" fmla="*/ 850 h 907"/>
                <a:gd name="T18" fmla="*/ 567 w 907"/>
                <a:gd name="T19" fmla="*/ 737 h 907"/>
                <a:gd name="T20" fmla="*/ 113 w 907"/>
                <a:gd name="T21" fmla="*/ 680 h 907"/>
                <a:gd name="T22" fmla="*/ 0 w 907"/>
                <a:gd name="T23" fmla="*/ 567 h 907"/>
                <a:gd name="T24" fmla="*/ 170 w 907"/>
                <a:gd name="T2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907">
                  <a:moveTo>
                    <a:pt x="170" y="0"/>
                  </a:moveTo>
                  <a:lnTo>
                    <a:pt x="794" y="57"/>
                  </a:lnTo>
                  <a:lnTo>
                    <a:pt x="907" y="170"/>
                  </a:lnTo>
                  <a:lnTo>
                    <a:pt x="850" y="397"/>
                  </a:lnTo>
                  <a:lnTo>
                    <a:pt x="907" y="397"/>
                  </a:lnTo>
                  <a:lnTo>
                    <a:pt x="850" y="737"/>
                  </a:lnTo>
                  <a:lnTo>
                    <a:pt x="680" y="737"/>
                  </a:lnTo>
                  <a:lnTo>
                    <a:pt x="680" y="907"/>
                  </a:lnTo>
                  <a:lnTo>
                    <a:pt x="567" y="850"/>
                  </a:lnTo>
                  <a:lnTo>
                    <a:pt x="567" y="737"/>
                  </a:lnTo>
                  <a:lnTo>
                    <a:pt x="113" y="680"/>
                  </a:lnTo>
                  <a:lnTo>
                    <a:pt x="0" y="56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8" name="Freeform 274"/>
            <p:cNvSpPr>
              <a:spLocks/>
            </p:cNvSpPr>
            <p:nvPr/>
          </p:nvSpPr>
          <p:spPr bwMode="auto">
            <a:xfrm>
              <a:off x="4599" y="2854"/>
              <a:ext cx="737" cy="454"/>
            </a:xfrm>
            <a:custGeom>
              <a:avLst/>
              <a:gdLst>
                <a:gd name="T0" fmla="*/ 57 w 737"/>
                <a:gd name="T1" fmla="*/ 0 h 454"/>
                <a:gd name="T2" fmla="*/ 57 w 737"/>
                <a:gd name="T3" fmla="*/ 170 h 454"/>
                <a:gd name="T4" fmla="*/ 0 w 737"/>
                <a:gd name="T5" fmla="*/ 397 h 454"/>
                <a:gd name="T6" fmla="*/ 624 w 737"/>
                <a:gd name="T7" fmla="*/ 454 h 454"/>
                <a:gd name="T8" fmla="*/ 624 w 737"/>
                <a:gd name="T9" fmla="*/ 340 h 454"/>
                <a:gd name="T10" fmla="*/ 737 w 737"/>
                <a:gd name="T11" fmla="*/ 340 h 454"/>
                <a:gd name="T12" fmla="*/ 737 w 737"/>
                <a:gd name="T13" fmla="*/ 113 h 454"/>
                <a:gd name="T14" fmla="*/ 57 w 737"/>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4">
                  <a:moveTo>
                    <a:pt x="57" y="0"/>
                  </a:moveTo>
                  <a:lnTo>
                    <a:pt x="57" y="170"/>
                  </a:lnTo>
                  <a:lnTo>
                    <a:pt x="0" y="397"/>
                  </a:lnTo>
                  <a:lnTo>
                    <a:pt x="624" y="454"/>
                  </a:lnTo>
                  <a:lnTo>
                    <a:pt x="624" y="340"/>
                  </a:lnTo>
                  <a:lnTo>
                    <a:pt x="737" y="340"/>
                  </a:lnTo>
                  <a:lnTo>
                    <a:pt x="737" y="113"/>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1" name="Freeform 275"/>
            <p:cNvSpPr>
              <a:spLocks/>
            </p:cNvSpPr>
            <p:nvPr/>
          </p:nvSpPr>
          <p:spPr bwMode="auto">
            <a:xfrm>
              <a:off x="3805" y="2514"/>
              <a:ext cx="851" cy="907"/>
            </a:xfrm>
            <a:custGeom>
              <a:avLst/>
              <a:gdLst>
                <a:gd name="T0" fmla="*/ 851 w 851"/>
                <a:gd name="T1" fmla="*/ 0 h 907"/>
                <a:gd name="T2" fmla="*/ 851 w 851"/>
                <a:gd name="T3" fmla="*/ 340 h 907"/>
                <a:gd name="T4" fmla="*/ 851 w 851"/>
                <a:gd name="T5" fmla="*/ 567 h 907"/>
                <a:gd name="T6" fmla="*/ 511 w 851"/>
                <a:gd name="T7" fmla="*/ 510 h 907"/>
                <a:gd name="T8" fmla="*/ 454 w 851"/>
                <a:gd name="T9" fmla="*/ 794 h 907"/>
                <a:gd name="T10" fmla="*/ 340 w 851"/>
                <a:gd name="T11" fmla="*/ 737 h 907"/>
                <a:gd name="T12" fmla="*/ 284 w 851"/>
                <a:gd name="T13" fmla="*/ 907 h 907"/>
                <a:gd name="T14" fmla="*/ 114 w 851"/>
                <a:gd name="T15" fmla="*/ 850 h 907"/>
                <a:gd name="T16" fmla="*/ 0 w 851"/>
                <a:gd name="T17" fmla="*/ 680 h 907"/>
                <a:gd name="T18" fmla="*/ 0 w 851"/>
                <a:gd name="T19" fmla="*/ 56 h 907"/>
                <a:gd name="T20" fmla="*/ 624 w 851"/>
                <a:gd name="T21" fmla="*/ 56 h 907"/>
                <a:gd name="T22" fmla="*/ 851 w 851"/>
                <a:gd name="T23"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1" h="907">
                  <a:moveTo>
                    <a:pt x="851" y="0"/>
                  </a:moveTo>
                  <a:lnTo>
                    <a:pt x="851" y="340"/>
                  </a:lnTo>
                  <a:lnTo>
                    <a:pt x="851" y="567"/>
                  </a:lnTo>
                  <a:lnTo>
                    <a:pt x="511" y="510"/>
                  </a:lnTo>
                  <a:lnTo>
                    <a:pt x="454" y="794"/>
                  </a:lnTo>
                  <a:lnTo>
                    <a:pt x="340" y="737"/>
                  </a:lnTo>
                  <a:lnTo>
                    <a:pt x="284" y="907"/>
                  </a:lnTo>
                  <a:lnTo>
                    <a:pt x="114" y="850"/>
                  </a:lnTo>
                  <a:lnTo>
                    <a:pt x="0" y="680"/>
                  </a:lnTo>
                  <a:lnTo>
                    <a:pt x="0" y="56"/>
                  </a:lnTo>
                  <a:lnTo>
                    <a:pt x="624" y="56"/>
                  </a:lnTo>
                  <a:lnTo>
                    <a:pt x="851"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2" name="Freeform 276"/>
            <p:cNvSpPr>
              <a:spLocks/>
            </p:cNvSpPr>
            <p:nvPr/>
          </p:nvSpPr>
          <p:spPr bwMode="auto">
            <a:xfrm>
              <a:off x="4032" y="3024"/>
              <a:ext cx="624" cy="794"/>
            </a:xfrm>
            <a:custGeom>
              <a:avLst/>
              <a:gdLst>
                <a:gd name="T0" fmla="*/ 624 w 624"/>
                <a:gd name="T1" fmla="*/ 57 h 794"/>
                <a:gd name="T2" fmla="*/ 284 w 624"/>
                <a:gd name="T3" fmla="*/ 0 h 794"/>
                <a:gd name="T4" fmla="*/ 227 w 624"/>
                <a:gd name="T5" fmla="*/ 284 h 794"/>
                <a:gd name="T6" fmla="*/ 113 w 624"/>
                <a:gd name="T7" fmla="*/ 227 h 794"/>
                <a:gd name="T8" fmla="*/ 57 w 624"/>
                <a:gd name="T9" fmla="*/ 397 h 794"/>
                <a:gd name="T10" fmla="*/ 57 w 624"/>
                <a:gd name="T11" fmla="*/ 567 h 794"/>
                <a:gd name="T12" fmla="*/ 0 w 624"/>
                <a:gd name="T13" fmla="*/ 794 h 794"/>
                <a:gd name="T14" fmla="*/ 397 w 624"/>
                <a:gd name="T15" fmla="*/ 794 h 794"/>
                <a:gd name="T16" fmla="*/ 567 w 624"/>
                <a:gd name="T17" fmla="*/ 227 h 794"/>
                <a:gd name="T18" fmla="*/ 624 w 624"/>
                <a:gd name="T19" fmla="*/ 5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794">
                  <a:moveTo>
                    <a:pt x="624" y="57"/>
                  </a:moveTo>
                  <a:lnTo>
                    <a:pt x="284" y="0"/>
                  </a:lnTo>
                  <a:lnTo>
                    <a:pt x="227" y="284"/>
                  </a:lnTo>
                  <a:lnTo>
                    <a:pt x="113" y="227"/>
                  </a:lnTo>
                  <a:lnTo>
                    <a:pt x="57" y="397"/>
                  </a:lnTo>
                  <a:lnTo>
                    <a:pt x="57" y="567"/>
                  </a:lnTo>
                  <a:lnTo>
                    <a:pt x="0" y="794"/>
                  </a:lnTo>
                  <a:lnTo>
                    <a:pt x="397" y="794"/>
                  </a:lnTo>
                  <a:lnTo>
                    <a:pt x="567" y="227"/>
                  </a:lnTo>
                  <a:lnTo>
                    <a:pt x="624"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3" name="Freeform 277"/>
            <p:cNvSpPr>
              <a:spLocks/>
            </p:cNvSpPr>
            <p:nvPr/>
          </p:nvSpPr>
          <p:spPr bwMode="auto">
            <a:xfrm>
              <a:off x="4202" y="3931"/>
              <a:ext cx="794" cy="1361"/>
            </a:xfrm>
            <a:custGeom>
              <a:avLst/>
              <a:gdLst>
                <a:gd name="T0" fmla="*/ 794 w 794"/>
                <a:gd name="T1" fmla="*/ 170 h 1361"/>
                <a:gd name="T2" fmla="*/ 794 w 794"/>
                <a:gd name="T3" fmla="*/ 57 h 1361"/>
                <a:gd name="T4" fmla="*/ 340 w 794"/>
                <a:gd name="T5" fmla="*/ 0 h 1361"/>
                <a:gd name="T6" fmla="*/ 170 w 794"/>
                <a:gd name="T7" fmla="*/ 511 h 1361"/>
                <a:gd name="T8" fmla="*/ 0 w 794"/>
                <a:gd name="T9" fmla="*/ 681 h 1361"/>
                <a:gd name="T10" fmla="*/ 0 w 794"/>
                <a:gd name="T11" fmla="*/ 907 h 1361"/>
                <a:gd name="T12" fmla="*/ 227 w 794"/>
                <a:gd name="T13" fmla="*/ 964 h 1361"/>
                <a:gd name="T14" fmla="*/ 284 w 794"/>
                <a:gd name="T15" fmla="*/ 1361 h 1361"/>
                <a:gd name="T16" fmla="*/ 397 w 794"/>
                <a:gd name="T17" fmla="*/ 1361 h 1361"/>
                <a:gd name="T18" fmla="*/ 454 w 794"/>
                <a:gd name="T19" fmla="*/ 1248 h 1361"/>
                <a:gd name="T20" fmla="*/ 737 w 794"/>
                <a:gd name="T21" fmla="*/ 1248 h 1361"/>
                <a:gd name="T22" fmla="*/ 737 w 794"/>
                <a:gd name="T23" fmla="*/ 964 h 1361"/>
                <a:gd name="T24" fmla="*/ 624 w 794"/>
                <a:gd name="T25" fmla="*/ 907 h 1361"/>
                <a:gd name="T26" fmla="*/ 624 w 794"/>
                <a:gd name="T27" fmla="*/ 511 h 1361"/>
                <a:gd name="T28" fmla="*/ 737 w 794"/>
                <a:gd name="T29" fmla="*/ 511 h 1361"/>
                <a:gd name="T30" fmla="*/ 681 w 794"/>
                <a:gd name="T31" fmla="*/ 284 h 1361"/>
                <a:gd name="T32" fmla="*/ 794 w 794"/>
                <a:gd name="T33" fmla="*/ 17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4" h="1361">
                  <a:moveTo>
                    <a:pt x="794" y="170"/>
                  </a:moveTo>
                  <a:lnTo>
                    <a:pt x="794" y="57"/>
                  </a:lnTo>
                  <a:lnTo>
                    <a:pt x="340" y="0"/>
                  </a:lnTo>
                  <a:lnTo>
                    <a:pt x="170" y="511"/>
                  </a:lnTo>
                  <a:lnTo>
                    <a:pt x="0" y="681"/>
                  </a:lnTo>
                  <a:lnTo>
                    <a:pt x="0" y="907"/>
                  </a:lnTo>
                  <a:lnTo>
                    <a:pt x="227" y="964"/>
                  </a:lnTo>
                  <a:lnTo>
                    <a:pt x="284" y="1361"/>
                  </a:lnTo>
                  <a:lnTo>
                    <a:pt x="397" y="1361"/>
                  </a:lnTo>
                  <a:lnTo>
                    <a:pt x="454" y="1248"/>
                  </a:lnTo>
                  <a:lnTo>
                    <a:pt x="737" y="1248"/>
                  </a:lnTo>
                  <a:lnTo>
                    <a:pt x="737" y="964"/>
                  </a:lnTo>
                  <a:lnTo>
                    <a:pt x="624" y="907"/>
                  </a:lnTo>
                  <a:lnTo>
                    <a:pt x="624" y="511"/>
                  </a:lnTo>
                  <a:lnTo>
                    <a:pt x="737" y="511"/>
                  </a:lnTo>
                  <a:lnTo>
                    <a:pt x="681" y="284"/>
                  </a:lnTo>
                  <a:lnTo>
                    <a:pt x="794"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4" name="Freeform 279"/>
            <p:cNvSpPr>
              <a:spLocks/>
            </p:cNvSpPr>
            <p:nvPr/>
          </p:nvSpPr>
          <p:spPr bwMode="auto">
            <a:xfrm>
              <a:off x="4826" y="3988"/>
              <a:ext cx="1077" cy="1417"/>
            </a:xfrm>
            <a:custGeom>
              <a:avLst/>
              <a:gdLst>
                <a:gd name="T0" fmla="*/ 113 w 1077"/>
                <a:gd name="T1" fmla="*/ 1191 h 1417"/>
                <a:gd name="T2" fmla="*/ 113 w 1077"/>
                <a:gd name="T3" fmla="*/ 907 h 1417"/>
                <a:gd name="T4" fmla="*/ 0 w 1077"/>
                <a:gd name="T5" fmla="*/ 850 h 1417"/>
                <a:gd name="T6" fmla="*/ 0 w 1077"/>
                <a:gd name="T7" fmla="*/ 454 h 1417"/>
                <a:gd name="T8" fmla="*/ 113 w 1077"/>
                <a:gd name="T9" fmla="*/ 454 h 1417"/>
                <a:gd name="T10" fmla="*/ 57 w 1077"/>
                <a:gd name="T11" fmla="*/ 227 h 1417"/>
                <a:gd name="T12" fmla="*/ 170 w 1077"/>
                <a:gd name="T13" fmla="*/ 113 h 1417"/>
                <a:gd name="T14" fmla="*/ 283 w 1077"/>
                <a:gd name="T15" fmla="*/ 170 h 1417"/>
                <a:gd name="T16" fmla="*/ 283 w 1077"/>
                <a:gd name="T17" fmla="*/ 0 h 1417"/>
                <a:gd name="T18" fmla="*/ 624 w 1077"/>
                <a:gd name="T19" fmla="*/ 0 h 1417"/>
                <a:gd name="T20" fmla="*/ 737 w 1077"/>
                <a:gd name="T21" fmla="*/ 227 h 1417"/>
                <a:gd name="T22" fmla="*/ 850 w 1077"/>
                <a:gd name="T23" fmla="*/ 227 h 1417"/>
                <a:gd name="T24" fmla="*/ 850 w 1077"/>
                <a:gd name="T25" fmla="*/ 510 h 1417"/>
                <a:gd name="T26" fmla="*/ 680 w 1077"/>
                <a:gd name="T27" fmla="*/ 397 h 1417"/>
                <a:gd name="T28" fmla="*/ 510 w 1077"/>
                <a:gd name="T29" fmla="*/ 454 h 1417"/>
                <a:gd name="T30" fmla="*/ 510 w 1077"/>
                <a:gd name="T31" fmla="*/ 680 h 1417"/>
                <a:gd name="T32" fmla="*/ 850 w 1077"/>
                <a:gd name="T33" fmla="*/ 794 h 1417"/>
                <a:gd name="T34" fmla="*/ 964 w 1077"/>
                <a:gd name="T35" fmla="*/ 794 h 1417"/>
                <a:gd name="T36" fmla="*/ 1077 w 1077"/>
                <a:gd name="T37" fmla="*/ 907 h 1417"/>
                <a:gd name="T38" fmla="*/ 1077 w 1077"/>
                <a:gd name="T39" fmla="*/ 1077 h 1417"/>
                <a:gd name="T40" fmla="*/ 907 w 1077"/>
                <a:gd name="T41" fmla="*/ 1191 h 1417"/>
                <a:gd name="T42" fmla="*/ 964 w 1077"/>
                <a:gd name="T43" fmla="*/ 1417 h 1417"/>
                <a:gd name="T44" fmla="*/ 624 w 1077"/>
                <a:gd name="T45" fmla="*/ 1247 h 1417"/>
                <a:gd name="T46" fmla="*/ 397 w 1077"/>
                <a:gd name="T47" fmla="*/ 1304 h 1417"/>
                <a:gd name="T48" fmla="*/ 170 w 1077"/>
                <a:gd name="T49" fmla="*/ 1304 h 1417"/>
                <a:gd name="T50" fmla="*/ 113 w 1077"/>
                <a:gd name="T51" fmla="*/ 119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7" h="1417">
                  <a:moveTo>
                    <a:pt x="113" y="1191"/>
                  </a:moveTo>
                  <a:lnTo>
                    <a:pt x="113" y="907"/>
                  </a:lnTo>
                  <a:lnTo>
                    <a:pt x="0" y="850"/>
                  </a:lnTo>
                  <a:lnTo>
                    <a:pt x="0" y="454"/>
                  </a:lnTo>
                  <a:lnTo>
                    <a:pt x="113" y="454"/>
                  </a:lnTo>
                  <a:lnTo>
                    <a:pt x="57" y="227"/>
                  </a:lnTo>
                  <a:lnTo>
                    <a:pt x="170" y="113"/>
                  </a:lnTo>
                  <a:lnTo>
                    <a:pt x="283" y="170"/>
                  </a:lnTo>
                  <a:lnTo>
                    <a:pt x="283" y="0"/>
                  </a:lnTo>
                  <a:lnTo>
                    <a:pt x="624" y="0"/>
                  </a:lnTo>
                  <a:lnTo>
                    <a:pt x="737" y="227"/>
                  </a:lnTo>
                  <a:lnTo>
                    <a:pt x="850" y="227"/>
                  </a:lnTo>
                  <a:lnTo>
                    <a:pt x="850" y="510"/>
                  </a:lnTo>
                  <a:lnTo>
                    <a:pt x="680" y="397"/>
                  </a:lnTo>
                  <a:lnTo>
                    <a:pt x="510" y="454"/>
                  </a:lnTo>
                  <a:lnTo>
                    <a:pt x="510" y="680"/>
                  </a:lnTo>
                  <a:lnTo>
                    <a:pt x="850" y="794"/>
                  </a:lnTo>
                  <a:lnTo>
                    <a:pt x="964" y="794"/>
                  </a:lnTo>
                  <a:lnTo>
                    <a:pt x="1077" y="907"/>
                  </a:lnTo>
                  <a:lnTo>
                    <a:pt x="1077" y="1077"/>
                  </a:lnTo>
                  <a:lnTo>
                    <a:pt x="907" y="1191"/>
                  </a:lnTo>
                  <a:lnTo>
                    <a:pt x="964" y="1417"/>
                  </a:lnTo>
                  <a:lnTo>
                    <a:pt x="624" y="1247"/>
                  </a:lnTo>
                  <a:lnTo>
                    <a:pt x="397" y="1304"/>
                  </a:lnTo>
                  <a:lnTo>
                    <a:pt x="170" y="1304"/>
                  </a:lnTo>
                  <a:lnTo>
                    <a:pt x="113" y="1191"/>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5" name="Freeform 280"/>
            <p:cNvSpPr>
              <a:spLocks/>
            </p:cNvSpPr>
            <p:nvPr/>
          </p:nvSpPr>
          <p:spPr bwMode="auto">
            <a:xfrm>
              <a:off x="3522" y="4442"/>
              <a:ext cx="964" cy="1077"/>
            </a:xfrm>
            <a:custGeom>
              <a:avLst/>
              <a:gdLst>
                <a:gd name="T0" fmla="*/ 680 w 964"/>
                <a:gd name="T1" fmla="*/ 396 h 1077"/>
                <a:gd name="T2" fmla="*/ 680 w 964"/>
                <a:gd name="T3" fmla="*/ 170 h 1077"/>
                <a:gd name="T4" fmla="*/ 283 w 964"/>
                <a:gd name="T5" fmla="*/ 0 h 1077"/>
                <a:gd name="T6" fmla="*/ 56 w 964"/>
                <a:gd name="T7" fmla="*/ 56 h 1077"/>
                <a:gd name="T8" fmla="*/ 0 w 964"/>
                <a:gd name="T9" fmla="*/ 453 h 1077"/>
                <a:gd name="T10" fmla="*/ 56 w 964"/>
                <a:gd name="T11" fmla="*/ 453 h 1077"/>
                <a:gd name="T12" fmla="*/ 0 w 964"/>
                <a:gd name="T13" fmla="*/ 793 h 1077"/>
                <a:gd name="T14" fmla="*/ 283 w 964"/>
                <a:gd name="T15" fmla="*/ 850 h 1077"/>
                <a:gd name="T16" fmla="*/ 397 w 964"/>
                <a:gd name="T17" fmla="*/ 1077 h 1077"/>
                <a:gd name="T18" fmla="*/ 623 w 964"/>
                <a:gd name="T19" fmla="*/ 1020 h 1077"/>
                <a:gd name="T20" fmla="*/ 964 w 964"/>
                <a:gd name="T21" fmla="*/ 850 h 1077"/>
                <a:gd name="T22" fmla="*/ 907 w 964"/>
                <a:gd name="T23" fmla="*/ 453 h 1077"/>
                <a:gd name="T24" fmla="*/ 680 w 964"/>
                <a:gd name="T25" fmla="*/ 3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077">
                  <a:moveTo>
                    <a:pt x="680" y="396"/>
                  </a:moveTo>
                  <a:lnTo>
                    <a:pt x="680" y="170"/>
                  </a:lnTo>
                  <a:lnTo>
                    <a:pt x="283" y="0"/>
                  </a:lnTo>
                  <a:lnTo>
                    <a:pt x="56" y="56"/>
                  </a:lnTo>
                  <a:lnTo>
                    <a:pt x="0" y="453"/>
                  </a:lnTo>
                  <a:lnTo>
                    <a:pt x="56" y="453"/>
                  </a:lnTo>
                  <a:lnTo>
                    <a:pt x="0" y="793"/>
                  </a:lnTo>
                  <a:lnTo>
                    <a:pt x="283" y="850"/>
                  </a:lnTo>
                  <a:lnTo>
                    <a:pt x="397" y="1077"/>
                  </a:lnTo>
                  <a:lnTo>
                    <a:pt x="623" y="1020"/>
                  </a:lnTo>
                  <a:lnTo>
                    <a:pt x="964" y="850"/>
                  </a:lnTo>
                  <a:lnTo>
                    <a:pt x="907" y="453"/>
                  </a:lnTo>
                  <a:lnTo>
                    <a:pt x="680" y="39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6" name="Freeform 281"/>
            <p:cNvSpPr>
              <a:spLocks/>
            </p:cNvSpPr>
            <p:nvPr/>
          </p:nvSpPr>
          <p:spPr bwMode="auto">
            <a:xfrm>
              <a:off x="3805" y="3818"/>
              <a:ext cx="737" cy="794"/>
            </a:xfrm>
            <a:custGeom>
              <a:avLst/>
              <a:gdLst>
                <a:gd name="T0" fmla="*/ 227 w 737"/>
                <a:gd name="T1" fmla="*/ 0 h 794"/>
                <a:gd name="T2" fmla="*/ 0 w 737"/>
                <a:gd name="T3" fmla="*/ 624 h 794"/>
                <a:gd name="T4" fmla="*/ 397 w 737"/>
                <a:gd name="T5" fmla="*/ 794 h 794"/>
                <a:gd name="T6" fmla="*/ 567 w 737"/>
                <a:gd name="T7" fmla="*/ 624 h 794"/>
                <a:gd name="T8" fmla="*/ 737 w 737"/>
                <a:gd name="T9" fmla="*/ 113 h 794"/>
                <a:gd name="T10" fmla="*/ 624 w 737"/>
                <a:gd name="T11" fmla="*/ 0 h 794"/>
                <a:gd name="T12" fmla="*/ 227 w 737"/>
                <a:gd name="T13" fmla="*/ 0 h 794"/>
              </a:gdLst>
              <a:ahLst/>
              <a:cxnLst>
                <a:cxn ang="0">
                  <a:pos x="T0" y="T1"/>
                </a:cxn>
                <a:cxn ang="0">
                  <a:pos x="T2" y="T3"/>
                </a:cxn>
                <a:cxn ang="0">
                  <a:pos x="T4" y="T5"/>
                </a:cxn>
                <a:cxn ang="0">
                  <a:pos x="T6" y="T7"/>
                </a:cxn>
                <a:cxn ang="0">
                  <a:pos x="T8" y="T9"/>
                </a:cxn>
                <a:cxn ang="0">
                  <a:pos x="T10" y="T11"/>
                </a:cxn>
                <a:cxn ang="0">
                  <a:pos x="T12" y="T13"/>
                </a:cxn>
              </a:cxnLst>
              <a:rect l="0" t="0" r="r" b="b"/>
              <a:pathLst>
                <a:path w="737" h="794">
                  <a:moveTo>
                    <a:pt x="227" y="0"/>
                  </a:moveTo>
                  <a:lnTo>
                    <a:pt x="0" y="624"/>
                  </a:lnTo>
                  <a:lnTo>
                    <a:pt x="397" y="794"/>
                  </a:lnTo>
                  <a:lnTo>
                    <a:pt x="567" y="624"/>
                  </a:lnTo>
                  <a:lnTo>
                    <a:pt x="737" y="113"/>
                  </a:lnTo>
                  <a:lnTo>
                    <a:pt x="62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7" name="Freeform 282"/>
            <p:cNvSpPr>
              <a:spLocks/>
            </p:cNvSpPr>
            <p:nvPr/>
          </p:nvSpPr>
          <p:spPr bwMode="auto">
            <a:xfrm>
              <a:off x="3465" y="3194"/>
              <a:ext cx="624" cy="624"/>
            </a:xfrm>
            <a:custGeom>
              <a:avLst/>
              <a:gdLst>
                <a:gd name="T0" fmla="*/ 340 w 624"/>
                <a:gd name="T1" fmla="*/ 0 h 624"/>
                <a:gd name="T2" fmla="*/ 0 w 624"/>
                <a:gd name="T3" fmla="*/ 0 h 624"/>
                <a:gd name="T4" fmla="*/ 0 w 624"/>
                <a:gd name="T5" fmla="*/ 454 h 624"/>
                <a:gd name="T6" fmla="*/ 170 w 624"/>
                <a:gd name="T7" fmla="*/ 454 h 624"/>
                <a:gd name="T8" fmla="*/ 397 w 624"/>
                <a:gd name="T9" fmla="*/ 624 h 624"/>
                <a:gd name="T10" fmla="*/ 567 w 624"/>
                <a:gd name="T11" fmla="*/ 624 h 624"/>
                <a:gd name="T12" fmla="*/ 624 w 624"/>
                <a:gd name="T13" fmla="*/ 397 h 624"/>
                <a:gd name="T14" fmla="*/ 624 w 624"/>
                <a:gd name="T15" fmla="*/ 227 h 624"/>
                <a:gd name="T16" fmla="*/ 454 w 624"/>
                <a:gd name="T17" fmla="*/ 170 h 624"/>
                <a:gd name="T18" fmla="*/ 340 w 624"/>
                <a:gd name="T1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40" y="0"/>
                  </a:moveTo>
                  <a:lnTo>
                    <a:pt x="0" y="0"/>
                  </a:lnTo>
                  <a:lnTo>
                    <a:pt x="0" y="454"/>
                  </a:lnTo>
                  <a:lnTo>
                    <a:pt x="170" y="454"/>
                  </a:lnTo>
                  <a:lnTo>
                    <a:pt x="397" y="624"/>
                  </a:lnTo>
                  <a:lnTo>
                    <a:pt x="567" y="624"/>
                  </a:lnTo>
                  <a:lnTo>
                    <a:pt x="624" y="397"/>
                  </a:lnTo>
                  <a:lnTo>
                    <a:pt x="624" y="227"/>
                  </a:lnTo>
                  <a:lnTo>
                    <a:pt x="454" y="170"/>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8" name="Freeform 283"/>
            <p:cNvSpPr>
              <a:spLocks/>
            </p:cNvSpPr>
            <p:nvPr/>
          </p:nvSpPr>
          <p:spPr bwMode="auto">
            <a:xfrm>
              <a:off x="3011" y="2570"/>
              <a:ext cx="794" cy="738"/>
            </a:xfrm>
            <a:custGeom>
              <a:avLst/>
              <a:gdLst>
                <a:gd name="T0" fmla="*/ 794 w 794"/>
                <a:gd name="T1" fmla="*/ 0 h 738"/>
                <a:gd name="T2" fmla="*/ 454 w 794"/>
                <a:gd name="T3" fmla="*/ 227 h 738"/>
                <a:gd name="T4" fmla="*/ 227 w 794"/>
                <a:gd name="T5" fmla="*/ 284 h 738"/>
                <a:gd name="T6" fmla="*/ 0 w 794"/>
                <a:gd name="T7" fmla="*/ 397 h 738"/>
                <a:gd name="T8" fmla="*/ 227 w 794"/>
                <a:gd name="T9" fmla="*/ 738 h 738"/>
                <a:gd name="T10" fmla="*/ 454 w 794"/>
                <a:gd name="T11" fmla="*/ 624 h 738"/>
                <a:gd name="T12" fmla="*/ 794 w 794"/>
                <a:gd name="T13" fmla="*/ 624 h 738"/>
                <a:gd name="T14" fmla="*/ 794 w 794"/>
                <a:gd name="T15" fmla="*/ 0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4" h="738">
                  <a:moveTo>
                    <a:pt x="794" y="0"/>
                  </a:moveTo>
                  <a:lnTo>
                    <a:pt x="454" y="227"/>
                  </a:lnTo>
                  <a:lnTo>
                    <a:pt x="227" y="284"/>
                  </a:lnTo>
                  <a:lnTo>
                    <a:pt x="0" y="397"/>
                  </a:lnTo>
                  <a:lnTo>
                    <a:pt x="227" y="738"/>
                  </a:lnTo>
                  <a:lnTo>
                    <a:pt x="454" y="624"/>
                  </a:lnTo>
                  <a:lnTo>
                    <a:pt x="794" y="62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9" name="Freeform 284"/>
            <p:cNvSpPr>
              <a:spLocks/>
            </p:cNvSpPr>
            <p:nvPr/>
          </p:nvSpPr>
          <p:spPr bwMode="auto">
            <a:xfrm>
              <a:off x="3295" y="3648"/>
              <a:ext cx="737" cy="850"/>
            </a:xfrm>
            <a:custGeom>
              <a:avLst/>
              <a:gdLst>
                <a:gd name="T0" fmla="*/ 170 w 737"/>
                <a:gd name="T1" fmla="*/ 0 h 850"/>
                <a:gd name="T2" fmla="*/ 340 w 737"/>
                <a:gd name="T3" fmla="*/ 0 h 850"/>
                <a:gd name="T4" fmla="*/ 567 w 737"/>
                <a:gd name="T5" fmla="*/ 170 h 850"/>
                <a:gd name="T6" fmla="*/ 737 w 737"/>
                <a:gd name="T7" fmla="*/ 170 h 850"/>
                <a:gd name="T8" fmla="*/ 510 w 737"/>
                <a:gd name="T9" fmla="*/ 794 h 850"/>
                <a:gd name="T10" fmla="*/ 283 w 737"/>
                <a:gd name="T11" fmla="*/ 850 h 850"/>
                <a:gd name="T12" fmla="*/ 0 w 737"/>
                <a:gd name="T13" fmla="*/ 623 h 850"/>
                <a:gd name="T14" fmla="*/ 113 w 737"/>
                <a:gd name="T15" fmla="*/ 283 h 850"/>
                <a:gd name="T16" fmla="*/ 113 w 737"/>
                <a:gd name="T17" fmla="*/ 113 h 850"/>
                <a:gd name="T18" fmla="*/ 170 w 737"/>
                <a:gd name="T19"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50">
                  <a:moveTo>
                    <a:pt x="170" y="0"/>
                  </a:moveTo>
                  <a:lnTo>
                    <a:pt x="340" y="0"/>
                  </a:lnTo>
                  <a:lnTo>
                    <a:pt x="567" y="170"/>
                  </a:lnTo>
                  <a:lnTo>
                    <a:pt x="737" y="170"/>
                  </a:lnTo>
                  <a:lnTo>
                    <a:pt x="510" y="794"/>
                  </a:lnTo>
                  <a:lnTo>
                    <a:pt x="283" y="850"/>
                  </a:lnTo>
                  <a:lnTo>
                    <a:pt x="0" y="623"/>
                  </a:lnTo>
                  <a:lnTo>
                    <a:pt x="113" y="283"/>
                  </a:lnTo>
                  <a:lnTo>
                    <a:pt x="113" y="113"/>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0" name="Freeform 285"/>
            <p:cNvSpPr>
              <a:spLocks/>
            </p:cNvSpPr>
            <p:nvPr/>
          </p:nvSpPr>
          <p:spPr bwMode="auto">
            <a:xfrm>
              <a:off x="2671" y="3194"/>
              <a:ext cx="794" cy="1191"/>
            </a:xfrm>
            <a:custGeom>
              <a:avLst/>
              <a:gdLst>
                <a:gd name="T0" fmla="*/ 794 w 794"/>
                <a:gd name="T1" fmla="*/ 0 h 1191"/>
                <a:gd name="T2" fmla="*/ 567 w 794"/>
                <a:gd name="T3" fmla="*/ 114 h 1191"/>
                <a:gd name="T4" fmla="*/ 227 w 794"/>
                <a:gd name="T5" fmla="*/ 624 h 1191"/>
                <a:gd name="T6" fmla="*/ 0 w 794"/>
                <a:gd name="T7" fmla="*/ 681 h 1191"/>
                <a:gd name="T8" fmla="*/ 0 w 794"/>
                <a:gd name="T9" fmla="*/ 964 h 1191"/>
                <a:gd name="T10" fmla="*/ 114 w 794"/>
                <a:gd name="T11" fmla="*/ 964 h 1191"/>
                <a:gd name="T12" fmla="*/ 114 w 794"/>
                <a:gd name="T13" fmla="*/ 1134 h 1191"/>
                <a:gd name="T14" fmla="*/ 0 w 794"/>
                <a:gd name="T15" fmla="*/ 1077 h 1191"/>
                <a:gd name="T16" fmla="*/ 0 w 794"/>
                <a:gd name="T17" fmla="*/ 1134 h 1191"/>
                <a:gd name="T18" fmla="*/ 170 w 794"/>
                <a:gd name="T19" fmla="*/ 1191 h 1191"/>
                <a:gd name="T20" fmla="*/ 454 w 794"/>
                <a:gd name="T21" fmla="*/ 1134 h 1191"/>
                <a:gd name="T22" fmla="*/ 624 w 794"/>
                <a:gd name="T23" fmla="*/ 1077 h 1191"/>
                <a:gd name="T24" fmla="*/ 737 w 794"/>
                <a:gd name="T25" fmla="*/ 737 h 1191"/>
                <a:gd name="T26" fmla="*/ 737 w 794"/>
                <a:gd name="T27" fmla="*/ 567 h 1191"/>
                <a:gd name="T28" fmla="*/ 794 w 794"/>
                <a:gd name="T29" fmla="*/ 454 h 1191"/>
                <a:gd name="T30" fmla="*/ 794 w 794"/>
                <a:gd name="T31"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4" h="1191">
                  <a:moveTo>
                    <a:pt x="794" y="0"/>
                  </a:moveTo>
                  <a:lnTo>
                    <a:pt x="567" y="114"/>
                  </a:lnTo>
                  <a:lnTo>
                    <a:pt x="227" y="624"/>
                  </a:lnTo>
                  <a:lnTo>
                    <a:pt x="0" y="681"/>
                  </a:lnTo>
                  <a:lnTo>
                    <a:pt x="0" y="964"/>
                  </a:lnTo>
                  <a:lnTo>
                    <a:pt x="114" y="964"/>
                  </a:lnTo>
                  <a:lnTo>
                    <a:pt x="114" y="1134"/>
                  </a:lnTo>
                  <a:lnTo>
                    <a:pt x="0" y="1077"/>
                  </a:lnTo>
                  <a:lnTo>
                    <a:pt x="0" y="1134"/>
                  </a:lnTo>
                  <a:lnTo>
                    <a:pt x="170" y="1191"/>
                  </a:lnTo>
                  <a:lnTo>
                    <a:pt x="454" y="1134"/>
                  </a:lnTo>
                  <a:lnTo>
                    <a:pt x="624" y="1077"/>
                  </a:lnTo>
                  <a:lnTo>
                    <a:pt x="737" y="737"/>
                  </a:lnTo>
                  <a:lnTo>
                    <a:pt x="737" y="567"/>
                  </a:lnTo>
                  <a:lnTo>
                    <a:pt x="794" y="45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1" name="Freeform 286"/>
            <p:cNvSpPr>
              <a:spLocks/>
            </p:cNvSpPr>
            <p:nvPr/>
          </p:nvSpPr>
          <p:spPr bwMode="auto">
            <a:xfrm>
              <a:off x="913" y="3421"/>
              <a:ext cx="738" cy="567"/>
            </a:xfrm>
            <a:custGeom>
              <a:avLst/>
              <a:gdLst>
                <a:gd name="T0" fmla="*/ 738 w 738"/>
                <a:gd name="T1" fmla="*/ 227 h 567"/>
                <a:gd name="T2" fmla="*/ 624 w 738"/>
                <a:gd name="T3" fmla="*/ 113 h 567"/>
                <a:gd name="T4" fmla="*/ 171 w 738"/>
                <a:gd name="T5" fmla="*/ 0 h 567"/>
                <a:gd name="T6" fmla="*/ 0 w 738"/>
                <a:gd name="T7" fmla="*/ 283 h 567"/>
                <a:gd name="T8" fmla="*/ 114 w 738"/>
                <a:gd name="T9" fmla="*/ 510 h 567"/>
                <a:gd name="T10" fmla="*/ 454 w 738"/>
                <a:gd name="T11" fmla="*/ 567 h 567"/>
                <a:gd name="T12" fmla="*/ 738 w 738"/>
                <a:gd name="T13" fmla="*/ 227 h 567"/>
              </a:gdLst>
              <a:ahLst/>
              <a:cxnLst>
                <a:cxn ang="0">
                  <a:pos x="T0" y="T1"/>
                </a:cxn>
                <a:cxn ang="0">
                  <a:pos x="T2" y="T3"/>
                </a:cxn>
                <a:cxn ang="0">
                  <a:pos x="T4" y="T5"/>
                </a:cxn>
                <a:cxn ang="0">
                  <a:pos x="T6" y="T7"/>
                </a:cxn>
                <a:cxn ang="0">
                  <a:pos x="T8" y="T9"/>
                </a:cxn>
                <a:cxn ang="0">
                  <a:pos x="T10" y="T11"/>
                </a:cxn>
                <a:cxn ang="0">
                  <a:pos x="T12" y="T13"/>
                </a:cxn>
              </a:cxnLst>
              <a:rect l="0" t="0" r="r" b="b"/>
              <a:pathLst>
                <a:path w="738" h="567">
                  <a:moveTo>
                    <a:pt x="738" y="227"/>
                  </a:moveTo>
                  <a:lnTo>
                    <a:pt x="624" y="113"/>
                  </a:lnTo>
                  <a:lnTo>
                    <a:pt x="171" y="0"/>
                  </a:lnTo>
                  <a:lnTo>
                    <a:pt x="0" y="283"/>
                  </a:lnTo>
                  <a:lnTo>
                    <a:pt x="114" y="510"/>
                  </a:lnTo>
                  <a:lnTo>
                    <a:pt x="454" y="567"/>
                  </a:lnTo>
                  <a:lnTo>
                    <a:pt x="738"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2" name="Freeform 287"/>
            <p:cNvSpPr>
              <a:spLocks/>
            </p:cNvSpPr>
            <p:nvPr/>
          </p:nvSpPr>
          <p:spPr bwMode="auto">
            <a:xfrm>
              <a:off x="1254" y="3081"/>
              <a:ext cx="567" cy="397"/>
            </a:xfrm>
            <a:custGeom>
              <a:avLst/>
              <a:gdLst>
                <a:gd name="T0" fmla="*/ 0 w 567"/>
                <a:gd name="T1" fmla="*/ 283 h 397"/>
                <a:gd name="T2" fmla="*/ 0 w 567"/>
                <a:gd name="T3" fmla="*/ 170 h 397"/>
                <a:gd name="T4" fmla="*/ 397 w 567"/>
                <a:gd name="T5" fmla="*/ 0 h 397"/>
                <a:gd name="T6" fmla="*/ 567 w 567"/>
                <a:gd name="T7" fmla="*/ 113 h 397"/>
                <a:gd name="T8" fmla="*/ 510 w 567"/>
                <a:gd name="T9" fmla="*/ 397 h 397"/>
                <a:gd name="T10" fmla="*/ 0 w 567"/>
                <a:gd name="T11" fmla="*/ 283 h 397"/>
              </a:gdLst>
              <a:ahLst/>
              <a:cxnLst>
                <a:cxn ang="0">
                  <a:pos x="T0" y="T1"/>
                </a:cxn>
                <a:cxn ang="0">
                  <a:pos x="T2" y="T3"/>
                </a:cxn>
                <a:cxn ang="0">
                  <a:pos x="T4" y="T5"/>
                </a:cxn>
                <a:cxn ang="0">
                  <a:pos x="T6" y="T7"/>
                </a:cxn>
                <a:cxn ang="0">
                  <a:pos x="T8" y="T9"/>
                </a:cxn>
                <a:cxn ang="0">
                  <a:pos x="T10" y="T11"/>
                </a:cxn>
              </a:cxnLst>
              <a:rect l="0" t="0" r="r" b="b"/>
              <a:pathLst>
                <a:path w="567" h="397">
                  <a:moveTo>
                    <a:pt x="0" y="283"/>
                  </a:moveTo>
                  <a:lnTo>
                    <a:pt x="0" y="170"/>
                  </a:lnTo>
                  <a:lnTo>
                    <a:pt x="397" y="0"/>
                  </a:lnTo>
                  <a:lnTo>
                    <a:pt x="567" y="113"/>
                  </a:lnTo>
                  <a:lnTo>
                    <a:pt x="510" y="397"/>
                  </a:lnTo>
                  <a:lnTo>
                    <a:pt x="0"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3" name="Freeform 288"/>
            <p:cNvSpPr>
              <a:spLocks/>
            </p:cNvSpPr>
            <p:nvPr/>
          </p:nvSpPr>
          <p:spPr bwMode="auto">
            <a:xfrm>
              <a:off x="1537" y="3818"/>
              <a:ext cx="2041" cy="1417"/>
            </a:xfrm>
            <a:custGeom>
              <a:avLst/>
              <a:gdLst>
                <a:gd name="T0" fmla="*/ 454 w 2041"/>
                <a:gd name="T1" fmla="*/ 0 h 1417"/>
                <a:gd name="T2" fmla="*/ 170 w 2041"/>
                <a:gd name="T3" fmla="*/ 170 h 1417"/>
                <a:gd name="T4" fmla="*/ 0 w 2041"/>
                <a:gd name="T5" fmla="*/ 227 h 1417"/>
                <a:gd name="T6" fmla="*/ 0 w 2041"/>
                <a:gd name="T7" fmla="*/ 453 h 1417"/>
                <a:gd name="T8" fmla="*/ 57 w 2041"/>
                <a:gd name="T9" fmla="*/ 453 h 1417"/>
                <a:gd name="T10" fmla="*/ 284 w 2041"/>
                <a:gd name="T11" fmla="*/ 340 h 1417"/>
                <a:gd name="T12" fmla="*/ 340 w 2041"/>
                <a:gd name="T13" fmla="*/ 397 h 1417"/>
                <a:gd name="T14" fmla="*/ 227 w 2041"/>
                <a:gd name="T15" fmla="*/ 510 h 1417"/>
                <a:gd name="T16" fmla="*/ 284 w 2041"/>
                <a:gd name="T17" fmla="*/ 624 h 1417"/>
                <a:gd name="T18" fmla="*/ 510 w 2041"/>
                <a:gd name="T19" fmla="*/ 624 h 1417"/>
                <a:gd name="T20" fmla="*/ 567 w 2041"/>
                <a:gd name="T21" fmla="*/ 680 h 1417"/>
                <a:gd name="T22" fmla="*/ 737 w 2041"/>
                <a:gd name="T23" fmla="*/ 624 h 1417"/>
                <a:gd name="T24" fmla="*/ 737 w 2041"/>
                <a:gd name="T25" fmla="*/ 737 h 1417"/>
                <a:gd name="T26" fmla="*/ 737 w 2041"/>
                <a:gd name="T27" fmla="*/ 907 h 1417"/>
                <a:gd name="T28" fmla="*/ 681 w 2041"/>
                <a:gd name="T29" fmla="*/ 964 h 1417"/>
                <a:gd name="T30" fmla="*/ 624 w 2041"/>
                <a:gd name="T31" fmla="*/ 794 h 1417"/>
                <a:gd name="T32" fmla="*/ 567 w 2041"/>
                <a:gd name="T33" fmla="*/ 794 h 1417"/>
                <a:gd name="T34" fmla="*/ 567 w 2041"/>
                <a:gd name="T35" fmla="*/ 964 h 1417"/>
                <a:gd name="T36" fmla="*/ 510 w 2041"/>
                <a:gd name="T37" fmla="*/ 964 h 1417"/>
                <a:gd name="T38" fmla="*/ 454 w 2041"/>
                <a:gd name="T39" fmla="*/ 794 h 1417"/>
                <a:gd name="T40" fmla="*/ 0 w 2041"/>
                <a:gd name="T41" fmla="*/ 737 h 1417"/>
                <a:gd name="T42" fmla="*/ 114 w 2041"/>
                <a:gd name="T43" fmla="*/ 1020 h 1417"/>
                <a:gd name="T44" fmla="*/ 1021 w 2041"/>
                <a:gd name="T45" fmla="*/ 1020 h 1417"/>
                <a:gd name="T46" fmla="*/ 1361 w 2041"/>
                <a:gd name="T47" fmla="*/ 1191 h 1417"/>
                <a:gd name="T48" fmla="*/ 1985 w 2041"/>
                <a:gd name="T49" fmla="*/ 1417 h 1417"/>
                <a:gd name="T50" fmla="*/ 2041 w 2041"/>
                <a:gd name="T51" fmla="*/ 1077 h 1417"/>
                <a:gd name="T52" fmla="*/ 1985 w 2041"/>
                <a:gd name="T53" fmla="*/ 1077 h 1417"/>
                <a:gd name="T54" fmla="*/ 2041 w 2041"/>
                <a:gd name="T55" fmla="*/ 680 h 1417"/>
                <a:gd name="T56" fmla="*/ 1758 w 2041"/>
                <a:gd name="T57" fmla="*/ 453 h 1417"/>
                <a:gd name="T58" fmla="*/ 1701 w 2041"/>
                <a:gd name="T59" fmla="*/ 567 h 1417"/>
                <a:gd name="T60" fmla="*/ 1134 w 2041"/>
                <a:gd name="T61" fmla="*/ 680 h 1417"/>
                <a:gd name="T62" fmla="*/ 1134 w 2041"/>
                <a:gd name="T63" fmla="*/ 907 h 1417"/>
                <a:gd name="T64" fmla="*/ 1021 w 2041"/>
                <a:gd name="T65" fmla="*/ 907 h 1417"/>
                <a:gd name="T66" fmla="*/ 964 w 2041"/>
                <a:gd name="T67" fmla="*/ 624 h 1417"/>
                <a:gd name="T68" fmla="*/ 851 w 2041"/>
                <a:gd name="T69" fmla="*/ 624 h 1417"/>
                <a:gd name="T70" fmla="*/ 1021 w 2041"/>
                <a:gd name="T71" fmla="*/ 510 h 1417"/>
                <a:gd name="T72" fmla="*/ 907 w 2041"/>
                <a:gd name="T73" fmla="*/ 170 h 1417"/>
                <a:gd name="T74" fmla="*/ 794 w 2041"/>
                <a:gd name="T75" fmla="*/ 57 h 1417"/>
                <a:gd name="T76" fmla="*/ 567 w 2041"/>
                <a:gd name="T77" fmla="*/ 113 h 1417"/>
                <a:gd name="T78" fmla="*/ 454 w 2041"/>
                <a:gd name="T79"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1" h="1417">
                  <a:moveTo>
                    <a:pt x="454" y="0"/>
                  </a:moveTo>
                  <a:lnTo>
                    <a:pt x="170" y="170"/>
                  </a:lnTo>
                  <a:lnTo>
                    <a:pt x="0" y="227"/>
                  </a:lnTo>
                  <a:lnTo>
                    <a:pt x="0" y="453"/>
                  </a:lnTo>
                  <a:lnTo>
                    <a:pt x="57" y="453"/>
                  </a:lnTo>
                  <a:lnTo>
                    <a:pt x="284" y="340"/>
                  </a:lnTo>
                  <a:lnTo>
                    <a:pt x="340" y="397"/>
                  </a:lnTo>
                  <a:lnTo>
                    <a:pt x="227" y="510"/>
                  </a:lnTo>
                  <a:lnTo>
                    <a:pt x="284" y="624"/>
                  </a:lnTo>
                  <a:lnTo>
                    <a:pt x="510" y="624"/>
                  </a:lnTo>
                  <a:lnTo>
                    <a:pt x="567" y="680"/>
                  </a:lnTo>
                  <a:lnTo>
                    <a:pt x="737" y="624"/>
                  </a:lnTo>
                  <a:lnTo>
                    <a:pt x="737" y="737"/>
                  </a:lnTo>
                  <a:lnTo>
                    <a:pt x="737" y="907"/>
                  </a:lnTo>
                  <a:lnTo>
                    <a:pt x="681" y="964"/>
                  </a:lnTo>
                  <a:lnTo>
                    <a:pt x="624" y="794"/>
                  </a:lnTo>
                  <a:lnTo>
                    <a:pt x="567" y="794"/>
                  </a:lnTo>
                  <a:lnTo>
                    <a:pt x="567" y="964"/>
                  </a:lnTo>
                  <a:lnTo>
                    <a:pt x="510" y="964"/>
                  </a:lnTo>
                  <a:lnTo>
                    <a:pt x="454" y="794"/>
                  </a:lnTo>
                  <a:lnTo>
                    <a:pt x="0" y="737"/>
                  </a:lnTo>
                  <a:lnTo>
                    <a:pt x="114" y="1020"/>
                  </a:lnTo>
                  <a:lnTo>
                    <a:pt x="1021" y="1020"/>
                  </a:lnTo>
                  <a:lnTo>
                    <a:pt x="1361" y="1191"/>
                  </a:lnTo>
                  <a:lnTo>
                    <a:pt x="1985" y="1417"/>
                  </a:lnTo>
                  <a:lnTo>
                    <a:pt x="2041" y="1077"/>
                  </a:lnTo>
                  <a:lnTo>
                    <a:pt x="1985" y="1077"/>
                  </a:lnTo>
                  <a:lnTo>
                    <a:pt x="2041" y="680"/>
                  </a:lnTo>
                  <a:lnTo>
                    <a:pt x="1758" y="453"/>
                  </a:lnTo>
                  <a:lnTo>
                    <a:pt x="1701" y="567"/>
                  </a:lnTo>
                  <a:lnTo>
                    <a:pt x="1134" y="680"/>
                  </a:lnTo>
                  <a:lnTo>
                    <a:pt x="1134" y="907"/>
                  </a:lnTo>
                  <a:lnTo>
                    <a:pt x="1021" y="907"/>
                  </a:lnTo>
                  <a:lnTo>
                    <a:pt x="964" y="624"/>
                  </a:lnTo>
                  <a:lnTo>
                    <a:pt x="851" y="624"/>
                  </a:lnTo>
                  <a:lnTo>
                    <a:pt x="1021" y="510"/>
                  </a:lnTo>
                  <a:lnTo>
                    <a:pt x="907" y="170"/>
                  </a:lnTo>
                  <a:lnTo>
                    <a:pt x="794" y="57"/>
                  </a:lnTo>
                  <a:lnTo>
                    <a:pt x="567" y="113"/>
                  </a:lnTo>
                  <a:lnTo>
                    <a:pt x="45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4" name="Freeform 289"/>
            <p:cNvSpPr>
              <a:spLocks/>
            </p:cNvSpPr>
            <p:nvPr/>
          </p:nvSpPr>
          <p:spPr bwMode="auto">
            <a:xfrm>
              <a:off x="1764" y="2400"/>
              <a:ext cx="1474" cy="1304"/>
            </a:xfrm>
            <a:custGeom>
              <a:avLst/>
              <a:gdLst>
                <a:gd name="T0" fmla="*/ 1304 w 1474"/>
                <a:gd name="T1" fmla="*/ 0 h 1304"/>
                <a:gd name="T2" fmla="*/ 907 w 1474"/>
                <a:gd name="T3" fmla="*/ 227 h 1304"/>
                <a:gd name="T4" fmla="*/ 0 w 1474"/>
                <a:gd name="T5" fmla="*/ 567 h 1304"/>
                <a:gd name="T6" fmla="*/ 57 w 1474"/>
                <a:gd name="T7" fmla="*/ 737 h 1304"/>
                <a:gd name="T8" fmla="*/ 510 w 1474"/>
                <a:gd name="T9" fmla="*/ 511 h 1304"/>
                <a:gd name="T10" fmla="*/ 510 w 1474"/>
                <a:gd name="T11" fmla="*/ 681 h 1304"/>
                <a:gd name="T12" fmla="*/ 227 w 1474"/>
                <a:gd name="T13" fmla="*/ 681 h 1304"/>
                <a:gd name="T14" fmla="*/ 227 w 1474"/>
                <a:gd name="T15" fmla="*/ 908 h 1304"/>
                <a:gd name="T16" fmla="*/ 397 w 1474"/>
                <a:gd name="T17" fmla="*/ 908 h 1304"/>
                <a:gd name="T18" fmla="*/ 170 w 1474"/>
                <a:gd name="T19" fmla="*/ 1021 h 1304"/>
                <a:gd name="T20" fmla="*/ 170 w 1474"/>
                <a:gd name="T21" fmla="*/ 1304 h 1304"/>
                <a:gd name="T22" fmla="*/ 283 w 1474"/>
                <a:gd name="T23" fmla="*/ 1304 h 1304"/>
                <a:gd name="T24" fmla="*/ 340 w 1474"/>
                <a:gd name="T25" fmla="*/ 1134 h 1304"/>
                <a:gd name="T26" fmla="*/ 510 w 1474"/>
                <a:gd name="T27" fmla="*/ 1021 h 1304"/>
                <a:gd name="T28" fmla="*/ 794 w 1474"/>
                <a:gd name="T29" fmla="*/ 964 h 1304"/>
                <a:gd name="T30" fmla="*/ 964 w 1474"/>
                <a:gd name="T31" fmla="*/ 681 h 1304"/>
                <a:gd name="T32" fmla="*/ 1247 w 1474"/>
                <a:gd name="T33" fmla="*/ 567 h 1304"/>
                <a:gd name="T34" fmla="*/ 1474 w 1474"/>
                <a:gd name="T35" fmla="*/ 454 h 1304"/>
                <a:gd name="T36" fmla="*/ 1247 w 1474"/>
                <a:gd name="T37" fmla="*/ 227 h 1304"/>
                <a:gd name="T38" fmla="*/ 1304 w 1474"/>
                <a:gd name="T3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4" h="1304">
                  <a:moveTo>
                    <a:pt x="1304" y="0"/>
                  </a:moveTo>
                  <a:lnTo>
                    <a:pt x="907" y="227"/>
                  </a:lnTo>
                  <a:lnTo>
                    <a:pt x="0" y="567"/>
                  </a:lnTo>
                  <a:lnTo>
                    <a:pt x="57" y="737"/>
                  </a:lnTo>
                  <a:lnTo>
                    <a:pt x="510" y="511"/>
                  </a:lnTo>
                  <a:lnTo>
                    <a:pt x="510" y="681"/>
                  </a:lnTo>
                  <a:lnTo>
                    <a:pt x="227" y="681"/>
                  </a:lnTo>
                  <a:lnTo>
                    <a:pt x="227" y="908"/>
                  </a:lnTo>
                  <a:lnTo>
                    <a:pt x="397" y="908"/>
                  </a:lnTo>
                  <a:lnTo>
                    <a:pt x="170" y="1021"/>
                  </a:lnTo>
                  <a:lnTo>
                    <a:pt x="170" y="1304"/>
                  </a:lnTo>
                  <a:lnTo>
                    <a:pt x="283" y="1304"/>
                  </a:lnTo>
                  <a:lnTo>
                    <a:pt x="340" y="1134"/>
                  </a:lnTo>
                  <a:lnTo>
                    <a:pt x="510" y="1021"/>
                  </a:lnTo>
                  <a:lnTo>
                    <a:pt x="794" y="964"/>
                  </a:lnTo>
                  <a:lnTo>
                    <a:pt x="964" y="681"/>
                  </a:lnTo>
                  <a:lnTo>
                    <a:pt x="1247" y="567"/>
                  </a:lnTo>
                  <a:lnTo>
                    <a:pt x="1474" y="454"/>
                  </a:lnTo>
                  <a:lnTo>
                    <a:pt x="1247" y="227"/>
                  </a:lnTo>
                  <a:lnTo>
                    <a:pt x="130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5" name="Freeform 290"/>
            <p:cNvSpPr>
              <a:spLocks/>
            </p:cNvSpPr>
            <p:nvPr/>
          </p:nvSpPr>
          <p:spPr bwMode="auto">
            <a:xfrm>
              <a:off x="2218" y="2967"/>
              <a:ext cx="1020" cy="908"/>
            </a:xfrm>
            <a:custGeom>
              <a:avLst/>
              <a:gdLst>
                <a:gd name="T0" fmla="*/ 56 w 1020"/>
                <a:gd name="T1" fmla="*/ 454 h 908"/>
                <a:gd name="T2" fmla="*/ 113 w 1020"/>
                <a:gd name="T3" fmla="*/ 567 h 908"/>
                <a:gd name="T4" fmla="*/ 0 w 1020"/>
                <a:gd name="T5" fmla="*/ 681 h 908"/>
                <a:gd name="T6" fmla="*/ 340 w 1020"/>
                <a:gd name="T7" fmla="*/ 908 h 908"/>
                <a:gd name="T8" fmla="*/ 453 w 1020"/>
                <a:gd name="T9" fmla="*/ 908 h 908"/>
                <a:gd name="T10" fmla="*/ 680 w 1020"/>
                <a:gd name="T11" fmla="*/ 851 h 908"/>
                <a:gd name="T12" fmla="*/ 1020 w 1020"/>
                <a:gd name="T13" fmla="*/ 341 h 908"/>
                <a:gd name="T14" fmla="*/ 793 w 1020"/>
                <a:gd name="T15" fmla="*/ 0 h 908"/>
                <a:gd name="T16" fmla="*/ 510 w 1020"/>
                <a:gd name="T17" fmla="*/ 114 h 908"/>
                <a:gd name="T18" fmla="*/ 340 w 1020"/>
                <a:gd name="T19" fmla="*/ 397 h 908"/>
                <a:gd name="T20" fmla="*/ 56 w 102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0" h="908">
                  <a:moveTo>
                    <a:pt x="56" y="454"/>
                  </a:moveTo>
                  <a:lnTo>
                    <a:pt x="113" y="567"/>
                  </a:lnTo>
                  <a:lnTo>
                    <a:pt x="0" y="681"/>
                  </a:lnTo>
                  <a:lnTo>
                    <a:pt x="340" y="908"/>
                  </a:lnTo>
                  <a:lnTo>
                    <a:pt x="453" y="908"/>
                  </a:lnTo>
                  <a:lnTo>
                    <a:pt x="680" y="851"/>
                  </a:lnTo>
                  <a:lnTo>
                    <a:pt x="1020" y="341"/>
                  </a:lnTo>
                  <a:lnTo>
                    <a:pt x="793" y="0"/>
                  </a:lnTo>
                  <a:lnTo>
                    <a:pt x="510" y="114"/>
                  </a:lnTo>
                  <a:lnTo>
                    <a:pt x="340" y="397"/>
                  </a:lnTo>
                  <a:lnTo>
                    <a:pt x="56"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grpSp>
      <p:sp>
        <p:nvSpPr>
          <p:cNvPr id="169" name="正方形/長方形 168"/>
          <p:cNvSpPr/>
          <p:nvPr/>
        </p:nvSpPr>
        <p:spPr>
          <a:xfrm>
            <a:off x="110875" y="652507"/>
            <a:ext cx="3341182" cy="338554"/>
          </a:xfrm>
          <a:prstGeom prst="rect">
            <a:avLst/>
          </a:prstGeom>
        </p:spPr>
        <p:txBody>
          <a:bodyPr wrap="square">
            <a:spAutoFit/>
          </a:bodyPr>
          <a:lstStyle/>
          <a:p>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広域機能の充実イメージ</a:t>
            </a:r>
            <a:endParaRPr lang="ja-JP" altLang="en-US" sz="1600" u="none" dirty="0">
              <a:solidFill>
                <a:srgbClr val="000000"/>
              </a:solidFill>
              <a:latin typeface="HG創英角ｺﾞｼｯｸUB" panose="020B0909000000000000" pitchFamily="49" charset="-128"/>
              <a:ea typeface="HG創英角ｺﾞｼｯｸUB" panose="020B0909000000000000" pitchFamily="49" charset="-128"/>
            </a:endParaRPr>
          </a:p>
        </p:txBody>
      </p:sp>
      <p:grpSp>
        <p:nvGrpSpPr>
          <p:cNvPr id="166" name="Group 1217"/>
          <p:cNvGrpSpPr>
            <a:grpSpLocks noChangeAspect="1"/>
          </p:cNvGrpSpPr>
          <p:nvPr/>
        </p:nvGrpSpPr>
        <p:grpSpPr bwMode="auto">
          <a:xfrm>
            <a:off x="1189184" y="3399754"/>
            <a:ext cx="1601325" cy="2311164"/>
            <a:chOff x="1934" y="132"/>
            <a:chExt cx="4026" cy="5840"/>
          </a:xfrm>
          <a:solidFill>
            <a:schemeClr val="accent2">
              <a:lumMod val="75000"/>
            </a:schemeClr>
          </a:solidFill>
        </p:grpSpPr>
        <p:sp>
          <p:nvSpPr>
            <p:cNvPr id="168" name="Freeform 916"/>
            <p:cNvSpPr>
              <a:spLocks/>
            </p:cNvSpPr>
            <p:nvPr/>
          </p:nvSpPr>
          <p:spPr bwMode="auto">
            <a:xfrm>
              <a:off x="3465" y="4895"/>
              <a:ext cx="283" cy="454"/>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0" name="Freeform 920"/>
            <p:cNvSpPr>
              <a:spLocks/>
            </p:cNvSpPr>
            <p:nvPr/>
          </p:nvSpPr>
          <p:spPr bwMode="auto">
            <a:xfrm>
              <a:off x="1934" y="5462"/>
              <a:ext cx="737" cy="510"/>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1" name="Freeform 921"/>
            <p:cNvSpPr>
              <a:spLocks/>
            </p:cNvSpPr>
            <p:nvPr/>
          </p:nvSpPr>
          <p:spPr bwMode="auto">
            <a:xfrm>
              <a:off x="2557" y="5180"/>
              <a:ext cx="567" cy="567"/>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2" name="Freeform 924"/>
            <p:cNvSpPr>
              <a:spLocks/>
            </p:cNvSpPr>
            <p:nvPr/>
          </p:nvSpPr>
          <p:spPr bwMode="auto">
            <a:xfrm>
              <a:off x="4089" y="1833"/>
              <a:ext cx="397" cy="681"/>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3" name="Freeform 925"/>
            <p:cNvSpPr>
              <a:spLocks/>
            </p:cNvSpPr>
            <p:nvPr/>
          </p:nvSpPr>
          <p:spPr bwMode="auto">
            <a:xfrm>
              <a:off x="3975" y="1436"/>
              <a:ext cx="227" cy="624"/>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4" name="Freeform 926"/>
            <p:cNvSpPr>
              <a:spLocks/>
            </p:cNvSpPr>
            <p:nvPr/>
          </p:nvSpPr>
          <p:spPr bwMode="auto">
            <a:xfrm>
              <a:off x="4089" y="1153"/>
              <a:ext cx="510" cy="794"/>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5" name="Freeform 927"/>
            <p:cNvSpPr>
              <a:spLocks/>
            </p:cNvSpPr>
            <p:nvPr/>
          </p:nvSpPr>
          <p:spPr bwMode="auto">
            <a:xfrm>
              <a:off x="3975" y="926"/>
              <a:ext cx="624" cy="510"/>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6" name="Freeform 928"/>
            <p:cNvSpPr>
              <a:spLocks/>
            </p:cNvSpPr>
            <p:nvPr/>
          </p:nvSpPr>
          <p:spPr bwMode="auto">
            <a:xfrm>
              <a:off x="3408" y="132"/>
              <a:ext cx="1021" cy="907"/>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7" name="Freeform 929"/>
            <p:cNvSpPr>
              <a:spLocks/>
            </p:cNvSpPr>
            <p:nvPr/>
          </p:nvSpPr>
          <p:spPr bwMode="auto">
            <a:xfrm>
              <a:off x="4429" y="1039"/>
              <a:ext cx="680" cy="1134"/>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8" name="Freeform 930"/>
            <p:cNvSpPr>
              <a:spLocks/>
            </p:cNvSpPr>
            <p:nvPr/>
          </p:nvSpPr>
          <p:spPr bwMode="auto">
            <a:xfrm>
              <a:off x="4429" y="1777"/>
              <a:ext cx="397" cy="68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9" name="Freeform 932"/>
            <p:cNvSpPr>
              <a:spLocks/>
            </p:cNvSpPr>
            <p:nvPr/>
          </p:nvSpPr>
          <p:spPr bwMode="auto">
            <a:xfrm>
              <a:off x="4826" y="699"/>
              <a:ext cx="680" cy="1474"/>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0" name="Freeform 933"/>
            <p:cNvSpPr>
              <a:spLocks/>
            </p:cNvSpPr>
            <p:nvPr/>
          </p:nvSpPr>
          <p:spPr bwMode="auto">
            <a:xfrm>
              <a:off x="5223" y="983"/>
              <a:ext cx="340" cy="510"/>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1" name="Freeform 934"/>
            <p:cNvSpPr>
              <a:spLocks/>
            </p:cNvSpPr>
            <p:nvPr/>
          </p:nvSpPr>
          <p:spPr bwMode="auto">
            <a:xfrm>
              <a:off x="5166" y="1380"/>
              <a:ext cx="794" cy="793"/>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2" name="Freeform 935"/>
            <p:cNvSpPr>
              <a:spLocks/>
            </p:cNvSpPr>
            <p:nvPr/>
          </p:nvSpPr>
          <p:spPr bwMode="auto">
            <a:xfrm>
              <a:off x="5450" y="2003"/>
              <a:ext cx="340" cy="454"/>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4" name="Freeform 936"/>
            <p:cNvSpPr>
              <a:spLocks/>
            </p:cNvSpPr>
            <p:nvPr/>
          </p:nvSpPr>
          <p:spPr bwMode="auto">
            <a:xfrm>
              <a:off x="5053" y="2060"/>
              <a:ext cx="397" cy="454"/>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5" name="Freeform 938"/>
            <p:cNvSpPr>
              <a:spLocks/>
            </p:cNvSpPr>
            <p:nvPr/>
          </p:nvSpPr>
          <p:spPr bwMode="auto">
            <a:xfrm>
              <a:off x="4712" y="2003"/>
              <a:ext cx="397" cy="3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6" name="Freeform 939"/>
            <p:cNvSpPr>
              <a:spLocks/>
            </p:cNvSpPr>
            <p:nvPr/>
          </p:nvSpPr>
          <p:spPr bwMode="auto">
            <a:xfrm>
              <a:off x="4826" y="2230"/>
              <a:ext cx="283" cy="454"/>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7" name="Freeform 940"/>
            <p:cNvSpPr>
              <a:spLocks/>
            </p:cNvSpPr>
            <p:nvPr/>
          </p:nvSpPr>
          <p:spPr bwMode="auto">
            <a:xfrm>
              <a:off x="4939" y="2400"/>
              <a:ext cx="284" cy="28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8" name="Freeform 941"/>
            <p:cNvSpPr>
              <a:spLocks/>
            </p:cNvSpPr>
            <p:nvPr/>
          </p:nvSpPr>
          <p:spPr bwMode="auto">
            <a:xfrm>
              <a:off x="5223" y="2344"/>
              <a:ext cx="510" cy="39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9" name="Freeform 943"/>
            <p:cNvSpPr>
              <a:spLocks/>
            </p:cNvSpPr>
            <p:nvPr/>
          </p:nvSpPr>
          <p:spPr bwMode="auto">
            <a:xfrm>
              <a:off x="4996" y="2514"/>
              <a:ext cx="567" cy="2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0" name="Freeform 944"/>
            <p:cNvSpPr>
              <a:spLocks/>
            </p:cNvSpPr>
            <p:nvPr/>
          </p:nvSpPr>
          <p:spPr bwMode="auto">
            <a:xfrm>
              <a:off x="4826" y="2684"/>
              <a:ext cx="737" cy="567"/>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1" name="Freeform 946"/>
            <p:cNvSpPr>
              <a:spLocks/>
            </p:cNvSpPr>
            <p:nvPr/>
          </p:nvSpPr>
          <p:spPr bwMode="auto">
            <a:xfrm>
              <a:off x="4826" y="3137"/>
              <a:ext cx="680" cy="51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2" name="Freeform 947"/>
            <p:cNvSpPr>
              <a:spLocks/>
            </p:cNvSpPr>
            <p:nvPr/>
          </p:nvSpPr>
          <p:spPr bwMode="auto">
            <a:xfrm>
              <a:off x="4996" y="3591"/>
              <a:ext cx="283" cy="28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3" name="Freeform 948"/>
            <p:cNvSpPr>
              <a:spLocks/>
            </p:cNvSpPr>
            <p:nvPr/>
          </p:nvSpPr>
          <p:spPr bwMode="auto">
            <a:xfrm>
              <a:off x="5166" y="3478"/>
              <a:ext cx="397" cy="453"/>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4" name="Freeform 949"/>
            <p:cNvSpPr>
              <a:spLocks/>
            </p:cNvSpPr>
            <p:nvPr/>
          </p:nvSpPr>
          <p:spPr bwMode="auto">
            <a:xfrm>
              <a:off x="4883" y="3591"/>
              <a:ext cx="567" cy="510"/>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7" name="Freeform 950"/>
            <p:cNvSpPr>
              <a:spLocks/>
            </p:cNvSpPr>
            <p:nvPr/>
          </p:nvSpPr>
          <p:spPr bwMode="auto">
            <a:xfrm>
              <a:off x="5223" y="3931"/>
              <a:ext cx="340" cy="340"/>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8" name="Freeform 951"/>
            <p:cNvSpPr>
              <a:spLocks/>
            </p:cNvSpPr>
            <p:nvPr/>
          </p:nvSpPr>
          <p:spPr bwMode="auto">
            <a:xfrm>
              <a:off x="5166" y="4158"/>
              <a:ext cx="454" cy="454"/>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9" name="Freeform 952"/>
            <p:cNvSpPr>
              <a:spLocks/>
            </p:cNvSpPr>
            <p:nvPr/>
          </p:nvSpPr>
          <p:spPr bwMode="auto">
            <a:xfrm>
              <a:off x="5109" y="4442"/>
              <a:ext cx="511" cy="623"/>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09" name="Freeform 953"/>
            <p:cNvSpPr>
              <a:spLocks/>
            </p:cNvSpPr>
            <p:nvPr/>
          </p:nvSpPr>
          <p:spPr bwMode="auto">
            <a:xfrm>
              <a:off x="4372" y="4442"/>
              <a:ext cx="1078" cy="1020"/>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25" name="Freeform 954"/>
            <p:cNvSpPr>
              <a:spLocks/>
            </p:cNvSpPr>
            <p:nvPr/>
          </p:nvSpPr>
          <p:spPr bwMode="auto">
            <a:xfrm>
              <a:off x="4826" y="3988"/>
              <a:ext cx="453" cy="737"/>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29" name="Freeform 955"/>
            <p:cNvSpPr>
              <a:spLocks/>
            </p:cNvSpPr>
            <p:nvPr/>
          </p:nvSpPr>
          <p:spPr bwMode="auto">
            <a:xfrm>
              <a:off x="4656" y="4045"/>
              <a:ext cx="227" cy="453"/>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1" name="Freeform 956"/>
            <p:cNvSpPr>
              <a:spLocks/>
            </p:cNvSpPr>
            <p:nvPr/>
          </p:nvSpPr>
          <p:spPr bwMode="auto">
            <a:xfrm>
              <a:off x="4656" y="3534"/>
              <a:ext cx="340" cy="3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0" name="Freeform 961"/>
            <p:cNvSpPr>
              <a:spLocks/>
            </p:cNvSpPr>
            <p:nvPr/>
          </p:nvSpPr>
          <p:spPr bwMode="auto">
            <a:xfrm>
              <a:off x="3125" y="4725"/>
              <a:ext cx="794" cy="794"/>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1" name="Freeform 962"/>
            <p:cNvSpPr>
              <a:spLocks/>
            </p:cNvSpPr>
            <p:nvPr/>
          </p:nvSpPr>
          <p:spPr bwMode="auto">
            <a:xfrm>
              <a:off x="3408" y="4498"/>
              <a:ext cx="681" cy="964"/>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2" name="Freeform 963"/>
            <p:cNvSpPr>
              <a:spLocks/>
            </p:cNvSpPr>
            <p:nvPr/>
          </p:nvSpPr>
          <p:spPr bwMode="auto">
            <a:xfrm>
              <a:off x="3522" y="4271"/>
              <a:ext cx="737" cy="1134"/>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3" name="Freeform 964"/>
            <p:cNvSpPr>
              <a:spLocks/>
            </p:cNvSpPr>
            <p:nvPr/>
          </p:nvSpPr>
          <p:spPr bwMode="auto">
            <a:xfrm>
              <a:off x="3692" y="4215"/>
              <a:ext cx="283" cy="227"/>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4" name="Freeform 965"/>
            <p:cNvSpPr>
              <a:spLocks/>
            </p:cNvSpPr>
            <p:nvPr/>
          </p:nvSpPr>
          <p:spPr bwMode="auto">
            <a:xfrm>
              <a:off x="3919" y="4158"/>
              <a:ext cx="680" cy="1247"/>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5" name="Freeform 966"/>
            <p:cNvSpPr>
              <a:spLocks/>
            </p:cNvSpPr>
            <p:nvPr/>
          </p:nvSpPr>
          <p:spPr bwMode="auto">
            <a:xfrm>
              <a:off x="3635" y="4045"/>
              <a:ext cx="510" cy="340"/>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6" name="Freeform 967"/>
            <p:cNvSpPr>
              <a:spLocks/>
            </p:cNvSpPr>
            <p:nvPr/>
          </p:nvSpPr>
          <p:spPr bwMode="auto">
            <a:xfrm>
              <a:off x="3805" y="4045"/>
              <a:ext cx="57" cy="56"/>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7" name="Freeform 968"/>
            <p:cNvSpPr>
              <a:spLocks/>
            </p:cNvSpPr>
            <p:nvPr/>
          </p:nvSpPr>
          <p:spPr bwMode="auto">
            <a:xfrm>
              <a:off x="3862" y="3875"/>
              <a:ext cx="340" cy="2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8" name="Freeform 969"/>
            <p:cNvSpPr>
              <a:spLocks/>
            </p:cNvSpPr>
            <p:nvPr/>
          </p:nvSpPr>
          <p:spPr bwMode="auto">
            <a:xfrm>
              <a:off x="3862" y="3478"/>
              <a:ext cx="1134" cy="1304"/>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9" name="Freeform 1049"/>
            <p:cNvSpPr>
              <a:spLocks/>
            </p:cNvSpPr>
            <p:nvPr/>
          </p:nvSpPr>
          <p:spPr bwMode="auto">
            <a:xfrm>
              <a:off x="3068" y="5009"/>
              <a:ext cx="170" cy="170"/>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0" name="Freeform 1050"/>
            <p:cNvSpPr>
              <a:spLocks/>
            </p:cNvSpPr>
            <p:nvPr/>
          </p:nvSpPr>
          <p:spPr bwMode="auto">
            <a:xfrm>
              <a:off x="2898" y="5065"/>
              <a:ext cx="567" cy="681"/>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grpSp>
      <p:sp>
        <p:nvSpPr>
          <p:cNvPr id="335" name="左右矢印 334"/>
          <p:cNvSpPr/>
          <p:nvPr/>
        </p:nvSpPr>
        <p:spPr>
          <a:xfrm rot="17165816">
            <a:off x="1971698" y="4368022"/>
            <a:ext cx="504000" cy="288000"/>
          </a:xfrm>
          <a:prstGeom prst="leftRightArrow">
            <a:avLst>
              <a:gd name="adj1" fmla="val 52497"/>
              <a:gd name="adj2"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dirty="0">
              <a:solidFill>
                <a:srgbClr val="000000"/>
              </a:solidFill>
            </a:endParaRPr>
          </a:p>
        </p:txBody>
      </p:sp>
      <p:sp>
        <p:nvSpPr>
          <p:cNvPr id="341" name="正方形/長方形 340"/>
          <p:cNvSpPr/>
          <p:nvPr/>
        </p:nvSpPr>
        <p:spPr>
          <a:xfrm>
            <a:off x="619413"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rgbClr val="000000"/>
                </a:solidFill>
              </a:rPr>
              <a:t>2020</a:t>
            </a:r>
            <a:r>
              <a:rPr lang="ja-JP" altLang="en-US" u="none" dirty="0" smtClean="0">
                <a:solidFill>
                  <a:srgbClr val="000000"/>
                </a:solidFill>
              </a:rPr>
              <a:t>年頃</a:t>
            </a:r>
            <a:endParaRPr kumimoji="1" lang="ja-JP" altLang="en-US" u="none" dirty="0">
              <a:solidFill>
                <a:srgbClr val="000000"/>
              </a:solidFill>
            </a:endParaRPr>
          </a:p>
        </p:txBody>
      </p:sp>
      <p:sp>
        <p:nvSpPr>
          <p:cNvPr id="342" name="右矢印 341"/>
          <p:cNvSpPr>
            <a:spLocks/>
          </p:cNvSpPr>
          <p:nvPr/>
        </p:nvSpPr>
        <p:spPr>
          <a:xfrm>
            <a:off x="3180948" y="3943770"/>
            <a:ext cx="468000" cy="720000"/>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solidFill>
                <a:srgbClr val="FFFFFF"/>
              </a:solidFill>
            </a:endParaRPr>
          </a:p>
        </p:txBody>
      </p:sp>
      <p:sp>
        <p:nvSpPr>
          <p:cNvPr id="418" name="正方形/長方形 417"/>
          <p:cNvSpPr/>
          <p:nvPr/>
        </p:nvSpPr>
        <p:spPr>
          <a:xfrm>
            <a:off x="1997595" y="3969297"/>
            <a:ext cx="745564" cy="299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 name="正方形/長方形 418"/>
          <p:cNvSpPr/>
          <p:nvPr/>
        </p:nvSpPr>
        <p:spPr>
          <a:xfrm>
            <a:off x="1738205" y="4750371"/>
            <a:ext cx="745564" cy="299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2" name="スライド番号プレースホルダー 4"/>
          <p:cNvSpPr>
            <a:spLocks noGrp="1"/>
          </p:cNvSpPr>
          <p:nvPr>
            <p:ph type="sldNum" sz="quarter" idx="11"/>
          </p:nvPr>
        </p:nvSpPr>
        <p:spPr>
          <a:xfrm>
            <a:off x="7063700" y="6441498"/>
            <a:ext cx="2133600" cy="457200"/>
          </a:xfrm>
        </p:spPr>
        <p:txBody>
          <a:bodyPr/>
          <a:lstStyle/>
          <a:p>
            <a:r>
              <a:rPr lang="en-US" altLang="ja-JP" dirty="0" smtClean="0">
                <a:solidFill>
                  <a:srgbClr val="000000"/>
                </a:solidFill>
              </a:rPr>
              <a:t>10</a:t>
            </a:r>
          </a:p>
        </p:txBody>
      </p:sp>
      <p:sp>
        <p:nvSpPr>
          <p:cNvPr id="228" name="正方形/長方形 227"/>
          <p:cNvSpPr/>
          <p:nvPr/>
        </p:nvSpPr>
        <p:spPr>
          <a:xfrm>
            <a:off x="6372127"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b="1" u="none" dirty="0" smtClean="0">
                <a:solidFill>
                  <a:srgbClr val="000000"/>
                </a:solidFill>
              </a:rPr>
              <a:t>めざす姿</a:t>
            </a:r>
            <a:endParaRPr lang="en-US" altLang="ja-JP" b="1" u="none" dirty="0" smtClean="0">
              <a:solidFill>
                <a:srgbClr val="000000"/>
              </a:solidFill>
            </a:endParaRPr>
          </a:p>
          <a:p>
            <a:pPr algn="ctr">
              <a:lnSpc>
                <a:spcPts val="2000"/>
              </a:lnSpc>
            </a:pPr>
            <a:r>
              <a:rPr kumimoji="1" lang="ja-JP" altLang="en-US" sz="1600" b="1" u="none" dirty="0" smtClean="0">
                <a:solidFill>
                  <a:srgbClr val="000000"/>
                </a:solidFill>
              </a:rPr>
              <a:t>（道州制導入時）</a:t>
            </a:r>
            <a:endParaRPr kumimoji="1" lang="ja-JP" altLang="en-US" sz="1600" b="1" u="none" dirty="0">
              <a:solidFill>
                <a:srgbClr val="000000"/>
              </a:solidFill>
            </a:endParaRPr>
          </a:p>
        </p:txBody>
      </p:sp>
      <p:sp>
        <p:nvSpPr>
          <p:cNvPr id="230" name="正方形/長方形 229"/>
          <p:cNvSpPr/>
          <p:nvPr/>
        </p:nvSpPr>
        <p:spPr>
          <a:xfrm>
            <a:off x="3451893"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rgbClr val="000000"/>
                </a:solidFill>
              </a:rPr>
              <a:t>2030</a:t>
            </a:r>
            <a:r>
              <a:rPr lang="ja-JP" altLang="en-US" u="none" dirty="0" smtClean="0">
                <a:solidFill>
                  <a:srgbClr val="000000"/>
                </a:solidFill>
              </a:rPr>
              <a:t>年頃</a:t>
            </a:r>
            <a:endParaRPr kumimoji="1" lang="ja-JP" altLang="en-US" u="none" dirty="0">
              <a:solidFill>
                <a:srgbClr val="000000"/>
              </a:solidFill>
            </a:endParaRPr>
          </a:p>
        </p:txBody>
      </p:sp>
      <p:sp>
        <p:nvSpPr>
          <p:cNvPr id="201" name="テキスト ボックス 200"/>
          <p:cNvSpPr txBox="1"/>
          <p:nvPr/>
        </p:nvSpPr>
        <p:spPr>
          <a:xfrm>
            <a:off x="380228" y="2821985"/>
            <a:ext cx="2520000" cy="540000"/>
          </a:xfrm>
          <a:prstGeom prst="rect">
            <a:avLst/>
          </a:prstGeom>
          <a:solidFill>
            <a:schemeClr val="accent2">
              <a:lumMod val="40000"/>
              <a:lumOff val="60000"/>
            </a:schemeClr>
          </a:solidFill>
        </p:spPr>
        <p:txBody>
          <a:bodyPr vert="horz" wrap="square" rtlCol="0" anchor="ctr" anchorCtr="0">
            <a:spAutoFit/>
          </a:bodyPr>
          <a:lstStyle/>
          <a:p>
            <a:pPr algn="ctr">
              <a:lnSpc>
                <a:spcPts val="1400"/>
              </a:lnSpc>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広域機能の強化</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Rectangle 2"/>
          <p:cNvSpPr txBox="1">
            <a:spLocks noChangeArrowheads="1"/>
          </p:cNvSpPr>
          <p:nvPr/>
        </p:nvSpPr>
        <p:spPr bwMode="auto">
          <a:xfrm>
            <a:off x="4038383" y="2743296"/>
            <a:ext cx="648000" cy="3024000"/>
          </a:xfrm>
          <a:prstGeom prst="rect">
            <a:avLst/>
          </a:prstGeom>
          <a:ln/>
          <a:extLst/>
        </p:spPr>
        <p:style>
          <a:lnRef idx="0">
            <a:schemeClr val="accent2"/>
          </a:lnRef>
          <a:fillRef idx="3">
            <a:schemeClr val="accent2"/>
          </a:fillRef>
          <a:effectRef idx="3">
            <a:schemeClr val="accent2"/>
          </a:effectRef>
          <a:fontRef idx="minor">
            <a:schemeClr val="lt1"/>
          </a:fontRef>
        </p:style>
        <p:txBody>
          <a:bodyPr vert="eaVert"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国から大阪への権限移譲</a:t>
            </a:r>
            <a:endParaRPr lang="en-US" altLang="ja-JP"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26" name="右矢印 325"/>
          <p:cNvSpPr/>
          <p:nvPr/>
        </p:nvSpPr>
        <p:spPr>
          <a:xfrm>
            <a:off x="4866287" y="3250680"/>
            <a:ext cx="540000" cy="2016000"/>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solidFill>
                <a:srgbClr val="FFFFFF"/>
              </a:solidFill>
            </a:endParaRPr>
          </a:p>
        </p:txBody>
      </p:sp>
      <p:sp>
        <p:nvSpPr>
          <p:cNvPr id="91" name="正方形/長方形 90"/>
          <p:cNvSpPr/>
          <p:nvPr/>
        </p:nvSpPr>
        <p:spPr>
          <a:xfrm>
            <a:off x="170332" y="3948230"/>
            <a:ext cx="1844462" cy="932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会議により</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一元化</a:t>
            </a: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を図る</a:t>
            </a:r>
          </a:p>
          <a:p>
            <a:pPr algn="ctr">
              <a:lnSpc>
                <a:spcPts val="1300"/>
              </a:lnSpc>
            </a:pPr>
            <a:r>
              <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or</a:t>
            </a:r>
          </a:p>
          <a:p>
            <a:pPr algn="ctr">
              <a:lnSpc>
                <a:spcPts val="13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府に一元化</a:t>
            </a:r>
            <a:endPar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5272313" y="6217383"/>
            <a:ext cx="3623493" cy="566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道州の</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エリア</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をどうするのか、また、そのエリアに</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含まれる区域をどうするのか、今後、考え方を</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整理していく必要</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bwMode="auto">
          <a:xfrm>
            <a:off x="6536760" y="4661027"/>
            <a:ext cx="1584000" cy="1188000"/>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関西州</a:t>
            </a:r>
            <a:endParaRPr kumimoji="0" lang="en-US" altLang="ja-JP" sz="1600" b="0" i="0" u="none" strike="noStrike" cap="none" normalizeH="0" baseline="0" dirty="0" smtClean="0">
              <a:ln>
                <a:noFill/>
              </a:ln>
              <a:solidFill>
                <a:schemeClr val="tx1"/>
              </a:solidFill>
              <a:effectLst/>
            </a:endParaRPr>
          </a:p>
        </p:txBody>
      </p:sp>
      <p:sp>
        <p:nvSpPr>
          <p:cNvPr id="97" name="大かっこ 96"/>
          <p:cNvSpPr/>
          <p:nvPr/>
        </p:nvSpPr>
        <p:spPr bwMode="auto">
          <a:xfrm>
            <a:off x="6513871" y="3888595"/>
            <a:ext cx="1692000" cy="546737"/>
          </a:xfrm>
          <a:prstGeom prst="bracketPair">
            <a:avLst/>
          </a:prstGeom>
          <a:solidFill>
            <a:schemeClr val="lt1"/>
          </a:solidFill>
          <a:ln w="285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96" name="Rectangle 2"/>
          <p:cNvSpPr txBox="1">
            <a:spLocks noChangeArrowheads="1"/>
          </p:cNvSpPr>
          <p:nvPr/>
        </p:nvSpPr>
        <p:spPr bwMode="auto">
          <a:xfrm>
            <a:off x="6620438" y="3941496"/>
            <a:ext cx="1665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道州も考えられる</a:t>
            </a:r>
            <a:endParaRPr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6536760" y="2483732"/>
            <a:ext cx="1584000" cy="118800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a:t>大阪</a:t>
            </a:r>
            <a:r>
              <a:rPr kumimoji="0" lang="ja-JP" altLang="en-US" sz="1600" b="0" i="0" u="none" strike="noStrike" cap="none" normalizeH="0" baseline="0" dirty="0" smtClean="0">
                <a:ln>
                  <a:noFill/>
                </a:ln>
                <a:solidFill>
                  <a:schemeClr val="tx1"/>
                </a:solidFill>
                <a:effectLst/>
              </a:rPr>
              <a:t>エリア</a:t>
            </a:r>
            <a:endParaRPr kumimoji="0" lang="en-US" altLang="ja-JP" sz="16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smtClean="0"/>
              <a:t>の道州</a:t>
            </a:r>
            <a:endParaRPr kumimoji="0" lang="en-US" altLang="ja-JP"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50501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テキスト ボックス 96"/>
          <p:cNvSpPr txBox="1"/>
          <p:nvPr/>
        </p:nvSpPr>
        <p:spPr>
          <a:xfrm>
            <a:off x="105801" y="1399655"/>
            <a:ext cx="5347709" cy="2990174"/>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117090" y="4709587"/>
            <a:ext cx="5347709" cy="2016000"/>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3017332" y="1784598"/>
            <a:ext cx="2299735" cy="2376000"/>
          </a:xfrm>
          <a:prstGeom prst="roundRect">
            <a:avLst>
              <a:gd name="adj" fmla="val 8425"/>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endPar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0973" y="649442"/>
            <a:ext cx="8745448" cy="338554"/>
          </a:xfrm>
          <a:prstGeom prst="rect">
            <a:avLst/>
          </a:prstGeom>
        </p:spPr>
        <p:txBody>
          <a:bodyPr wrap="square">
            <a:spAutoFit/>
          </a:bodyPr>
          <a:lstStyle/>
          <a:p>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◆道州制実現時の国と</a:t>
            </a:r>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地方</a:t>
            </a:r>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の役割</a:t>
            </a:r>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分担</a:t>
            </a:r>
          </a:p>
        </p:txBody>
      </p:sp>
      <p:sp>
        <p:nvSpPr>
          <p:cNvPr id="38" name="テキスト ボックス 37"/>
          <p:cNvSpPr txBox="1"/>
          <p:nvPr/>
        </p:nvSpPr>
        <p:spPr>
          <a:xfrm>
            <a:off x="105801" y="1085490"/>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概念図</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テキスト ボックス 53"/>
          <p:cNvSpPr txBox="1"/>
          <p:nvPr/>
        </p:nvSpPr>
        <p:spPr>
          <a:xfrm>
            <a:off x="5957304" y="1177559"/>
            <a:ext cx="1881915"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将来像＝関西州のイメージ</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上下矢印 1"/>
          <p:cNvSpPr/>
          <p:nvPr/>
        </p:nvSpPr>
        <p:spPr bwMode="auto">
          <a:xfrm>
            <a:off x="379478" y="1830410"/>
            <a:ext cx="205622" cy="22680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5" name="上下矢印 54"/>
          <p:cNvSpPr/>
          <p:nvPr/>
        </p:nvSpPr>
        <p:spPr bwMode="auto">
          <a:xfrm rot="16200000">
            <a:off x="1543985" y="581096"/>
            <a:ext cx="216000" cy="23400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sz="1200" smtClean="0">
              <a:solidFill>
                <a:srgbClr val="000000"/>
              </a:solidFill>
            </a:endParaRPr>
          </a:p>
        </p:txBody>
      </p:sp>
      <p:sp>
        <p:nvSpPr>
          <p:cNvPr id="56" name="テキスト ボックス 55"/>
          <p:cNvSpPr txBox="1"/>
          <p:nvPr/>
        </p:nvSpPr>
        <p:spPr>
          <a:xfrm>
            <a:off x="67215" y="1972710"/>
            <a:ext cx="383662" cy="369332"/>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分離</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2348563" y="1399655"/>
            <a:ext cx="383662"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651933" y="1396705"/>
            <a:ext cx="383662"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17009" y="3697728"/>
            <a:ext cx="383662" cy="369332"/>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融合</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bwMode="auto">
          <a:xfrm>
            <a:off x="611377" y="2904957"/>
            <a:ext cx="2268000" cy="0"/>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a:off x="1792666" y="1841974"/>
            <a:ext cx="0" cy="2268000"/>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686298" y="1856779"/>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（集権・分離）</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915553" y="1847105"/>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（分権・分離）</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51851" y="3812642"/>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966045" y="3812642"/>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曲折矢印 66"/>
          <p:cNvSpPr/>
          <p:nvPr/>
        </p:nvSpPr>
        <p:spPr bwMode="auto">
          <a:xfrm rot="16200000" flipV="1">
            <a:off x="1258934" y="2409425"/>
            <a:ext cx="1136593" cy="1440000"/>
          </a:xfrm>
          <a:prstGeom prst="bentArrow">
            <a:avLst>
              <a:gd name="adj1" fmla="val 13341"/>
              <a:gd name="adj2" fmla="val 16895"/>
              <a:gd name="adj3" fmla="val 25000"/>
              <a:gd name="adj4" fmla="val 67247"/>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8" name="テキスト ボックス 67"/>
          <p:cNvSpPr txBox="1"/>
          <p:nvPr/>
        </p:nvSpPr>
        <p:spPr>
          <a:xfrm>
            <a:off x="2054435" y="2248242"/>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102910" y="2957360"/>
            <a:ext cx="23506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分離</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：国と地方の役割・責任</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が明確（企画立案・</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決定・執行が一致）</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086284" y="3689165"/>
            <a:ext cx="2350601"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融合</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：国が権限・財源などで</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関与（責任が不明確）</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3102912" y="1932026"/>
            <a:ext cx="202224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集権：国の事務が多い</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102911" y="2314865"/>
            <a:ext cx="202224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分権：地方の事務が多い</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2769573721"/>
              </p:ext>
            </p:extLst>
          </p:nvPr>
        </p:nvGraphicFramePr>
        <p:xfrm>
          <a:off x="5909481" y="1499978"/>
          <a:ext cx="3031320" cy="5216911"/>
        </p:xfrm>
        <a:graphic>
          <a:graphicData uri="http://schemas.openxmlformats.org/drawingml/2006/table">
            <a:tbl>
              <a:tblPr firstRow="1" bandRow="1">
                <a:tableStyleId>{5940675A-B579-460E-94D1-54222C63F5DA}</a:tableStyleId>
              </a:tblPr>
              <a:tblGrid>
                <a:gridCol w="649365"/>
                <a:gridCol w="2381955"/>
              </a:tblGrid>
              <a:tr h="1247708">
                <a:tc>
                  <a:txBody>
                    <a:bodyPr/>
                    <a:lstStyle/>
                    <a:p>
                      <a:pPr algn="ctr">
                        <a:lnSpc>
                          <a:spcPts val="1600"/>
                        </a:lnSpc>
                      </a:pPr>
                      <a:r>
                        <a:rPr kumimoji="1" lang="ja-JP" altLang="en-US" sz="1400" dirty="0" smtClean="0"/>
                        <a:t>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2038803">
                <a:tc>
                  <a:txBody>
                    <a:bodyPr/>
                    <a:lstStyle/>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930400">
                <a:tc>
                  <a:txBody>
                    <a:bodyPr/>
                    <a:lstStyle/>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79" name="テキスト ボックス 78"/>
          <p:cNvSpPr txBox="1"/>
          <p:nvPr/>
        </p:nvSpPr>
        <p:spPr>
          <a:xfrm>
            <a:off x="6626579" y="1548971"/>
            <a:ext cx="2280355" cy="1027231"/>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外交</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、防衛、通商</a:t>
            </a:r>
            <a:endPar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○生存権確保</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ナショナルミニマムの</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最小限</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のルールづくり</a:t>
            </a:r>
          </a:p>
        </p:txBody>
      </p:sp>
      <p:sp>
        <p:nvSpPr>
          <p:cNvPr id="81" name="テキスト ボックス 80"/>
          <p:cNvSpPr txBox="1"/>
          <p:nvPr/>
        </p:nvSpPr>
        <p:spPr>
          <a:xfrm>
            <a:off x="6627482" y="4985303"/>
            <a:ext cx="2402707" cy="1083234"/>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生活に密接</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30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・福祉、保健</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30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・教育（小・中）</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20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・地域の道路、公園、</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まちづくり</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・商店街振興</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6626579" y="3036118"/>
            <a:ext cx="2402707" cy="1027231"/>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成長</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に関わる</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インフラ整備や産業政策）</a:t>
            </a:r>
            <a:endPar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○圏域</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全体の安全・安心</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関わる事務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最小限の道州内の</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基準設定</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8669596" y="2398302"/>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4" name="テキスト ボックス 83"/>
          <p:cNvSpPr txBox="1"/>
          <p:nvPr/>
        </p:nvSpPr>
        <p:spPr>
          <a:xfrm>
            <a:off x="8638478" y="3991997"/>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7" name="テキスト ボックス 86"/>
          <p:cNvSpPr txBox="1"/>
          <p:nvPr/>
        </p:nvSpPr>
        <p:spPr>
          <a:xfrm>
            <a:off x="8639381" y="5949684"/>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8" name="テキスト ボックス 87"/>
          <p:cNvSpPr txBox="1"/>
          <p:nvPr/>
        </p:nvSpPr>
        <p:spPr>
          <a:xfrm>
            <a:off x="6770790" y="6265644"/>
            <a:ext cx="2054256" cy="513615"/>
          </a:xfrm>
          <a:prstGeom prst="rect">
            <a:avLst/>
          </a:prstGeom>
          <a:noFill/>
          <a:ln w="12700">
            <a:noFill/>
            <a:prstDash val="dash"/>
          </a:ln>
        </p:spPr>
        <p:txBody>
          <a:bodyPr wrap="square" lIns="0" tIns="0" rIns="0" bIns="0" rtlCol="0" anchor="ctr" anchorCtr="0">
            <a:noAutofit/>
          </a:bodyPr>
          <a:lstStyle/>
          <a:p>
            <a:pPr>
              <a:lnSpc>
                <a:spcPts val="1200"/>
              </a:lnSpc>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企画立案、決定から執行まで、</a:t>
            </a:r>
            <a:endPar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できるだけ一貫して担う</a:t>
            </a:r>
            <a:endPar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110447" y="4437675"/>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方向性</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テキスト ボックス 89"/>
          <p:cNvSpPr txBox="1"/>
          <p:nvPr/>
        </p:nvSpPr>
        <p:spPr>
          <a:xfrm>
            <a:off x="173988" y="4816340"/>
            <a:ext cx="5301569" cy="700557"/>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これまでの第１次地方分権改革（</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H5</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H13</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）による機関委任事務の廃止や三位</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一体の改革、その後の第２次地方分権改革（</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H13</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）による国から地方への</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事務・権限の移譲や義務付け・枠付の見直しにより、「集権・融合」から「分権・融合」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に分権改革は一定進捗。</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167468" y="5496269"/>
            <a:ext cx="5308089" cy="51361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今後は、更に事務・権限の移譲や義務付け・枠付の見直しを進めるとともに、ヒモ付き</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補助金の廃止や地方税財源の充実等を、引き続き着実に進める必要。</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68945" y="6029807"/>
            <a:ext cx="5463895" cy="320707"/>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この取組みを推し進めることで、国と地方の役割分担を徹底。それぞれの権限と財源、</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責任の一致を図る。</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68169" y="6403663"/>
            <a:ext cx="3993438" cy="283751"/>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これが究極の地方分権である道州制の姿。</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6768927" y="4317911"/>
            <a:ext cx="2088173" cy="513615"/>
          </a:xfrm>
          <a:prstGeom prst="rect">
            <a:avLst/>
          </a:prstGeom>
          <a:noFill/>
          <a:ln w="12700">
            <a:noFill/>
            <a:prstDash val="dash"/>
          </a:ln>
        </p:spPr>
        <p:txBody>
          <a:bodyPr wrap="square" lIns="0" tIns="0" rIns="0" bIns="0" rtlCol="0" anchor="ctr" anchorCtr="0">
            <a:noAutofit/>
          </a:bodyPr>
          <a:lstStyle/>
          <a:p>
            <a:pPr>
              <a:lnSpc>
                <a:spcPts val="1200"/>
              </a:lnSpc>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企画立案、決定から執行まで、</a:t>
            </a:r>
            <a:endPar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できるだけ一貫して担う</a:t>
            </a:r>
            <a:endPar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フローチャート : 抜出し 98"/>
          <p:cNvSpPr/>
          <p:nvPr/>
        </p:nvSpPr>
        <p:spPr bwMode="auto">
          <a:xfrm rot="5400000">
            <a:off x="4459404" y="4243756"/>
            <a:ext cx="2556000"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0"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solidFill>
                  <a:srgbClr val="000000"/>
                </a:solidFill>
              </a:rPr>
              <a:t>11</a:t>
            </a:r>
          </a:p>
        </p:txBody>
      </p:sp>
    </p:spTree>
    <p:extLst>
      <p:ext uri="{BB962C8B-B14F-4D97-AF65-F5344CB8AC3E}">
        <p14:creationId xmlns:p14="http://schemas.microsoft.com/office/powerpoint/2010/main" val="3486737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smtClean="0"/>
              <a:t>これまでの取組みと今後の方向性</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12</a:t>
            </a:r>
          </a:p>
        </p:txBody>
      </p:sp>
    </p:spTree>
    <p:extLst>
      <p:ext uri="{BB962C8B-B14F-4D97-AF65-F5344CB8AC3E}">
        <p14:creationId xmlns:p14="http://schemas.microsoft.com/office/powerpoint/2010/main" val="180606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4686298" y="176852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0" name="角丸四角形 239"/>
          <p:cNvSpPr/>
          <p:nvPr/>
        </p:nvSpPr>
        <p:spPr bwMode="auto">
          <a:xfrm>
            <a:off x="4710890" y="2225752"/>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1" name="角丸四角形 240"/>
          <p:cNvSpPr/>
          <p:nvPr/>
        </p:nvSpPr>
        <p:spPr bwMode="auto">
          <a:xfrm>
            <a:off x="4713023" y="267923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2" name="角丸四角形 241"/>
          <p:cNvSpPr/>
          <p:nvPr/>
        </p:nvSpPr>
        <p:spPr bwMode="auto">
          <a:xfrm>
            <a:off x="4737696" y="5315356"/>
            <a:ext cx="1656000" cy="144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3" name="角丸四角形 242"/>
          <p:cNvSpPr/>
          <p:nvPr/>
        </p:nvSpPr>
        <p:spPr bwMode="auto">
          <a:xfrm>
            <a:off x="4726353" y="3591538"/>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4" name="角丸四角形 243"/>
          <p:cNvSpPr/>
          <p:nvPr/>
        </p:nvSpPr>
        <p:spPr bwMode="auto">
          <a:xfrm>
            <a:off x="4733336" y="4847353"/>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5" name="角丸四角形 244"/>
          <p:cNvSpPr/>
          <p:nvPr/>
        </p:nvSpPr>
        <p:spPr bwMode="auto">
          <a:xfrm>
            <a:off x="4716569" y="4402552"/>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6" name="角丸四角形 245"/>
          <p:cNvSpPr/>
          <p:nvPr/>
        </p:nvSpPr>
        <p:spPr bwMode="auto">
          <a:xfrm>
            <a:off x="4745978" y="5665466"/>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7" name="角丸四角形 246"/>
          <p:cNvSpPr/>
          <p:nvPr/>
        </p:nvSpPr>
        <p:spPr bwMode="auto">
          <a:xfrm>
            <a:off x="4716243" y="313444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8" name="角丸四角形 247"/>
          <p:cNvSpPr/>
          <p:nvPr/>
        </p:nvSpPr>
        <p:spPr bwMode="auto">
          <a:xfrm>
            <a:off x="4732350" y="4058032"/>
            <a:ext cx="1656000" cy="144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テキスト ボックス 57"/>
          <p:cNvSpPr txBox="1"/>
          <p:nvPr/>
        </p:nvSpPr>
        <p:spPr>
          <a:xfrm>
            <a:off x="4576148" y="1603060"/>
            <a:ext cx="1889041" cy="4419547"/>
          </a:xfrm>
          <a:prstGeom prst="rect">
            <a:avLst/>
          </a:prstGeom>
          <a:noFill/>
        </p:spPr>
        <p:txBody>
          <a:bodyPr wrap="square" lIns="36000" tIns="36000" rIns="36000" bIns="36000" rtlCol="0" anchor="t" anchorCtr="0">
            <a:noAutofit/>
          </a:bodyPr>
          <a:lstStyle/>
          <a:p>
            <a:pPr>
              <a:lnSpc>
                <a:spcPts val="1100"/>
              </a:lnSpc>
              <a:spcBef>
                <a:spcPts val="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H22.4 </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「大阪府自治制度研究会」設置</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⇒提案とりまとめ</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H23.12</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第１回府市統合本部会議</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⇒広域行政一元化、二重行政見直し</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次地方制度調査会」で橋下</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市長が大都市制度に関する意見表明</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H25.1</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ふさわしい大都市制度推進</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協議会（府市条例設置）」で議論</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H24.9</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設置</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法</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の公布</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の東京以外の適用</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H25.2</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H27.3</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法定協議会で協定書作成の協議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衆議院総務委員会で橋下市長が</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総合区制度創設について意見陳述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H26.5</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地方自治法の一部改正（指定都市都</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道府県調整会議と総合区制度の創設）</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H27.5</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住民投票（特別区制度に反対多数）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H28.4</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総合区の検討、特別区の再検討、</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住民意見募集・説明会</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0" name="正方形/長方形 19"/>
          <p:cNvSpPr/>
          <p:nvPr/>
        </p:nvSpPr>
        <p:spPr>
          <a:xfrm>
            <a:off x="192177" y="592579"/>
            <a:ext cx="8745448" cy="369332"/>
          </a:xfrm>
          <a:prstGeom prst="rect">
            <a:avLst/>
          </a:prstGeom>
        </p:spPr>
        <p:txBody>
          <a:bodyPr wrap="square">
            <a:spAutoFit/>
          </a:bodyPr>
          <a:lstStyle/>
          <a:p>
            <a:r>
              <a:rPr lang="ja-JP" altLang="en-US" b="1" u="none" dirty="0"/>
              <a:t>１</a:t>
            </a:r>
            <a:r>
              <a:rPr lang="ja-JP" altLang="en-US" b="1" u="none" dirty="0" smtClean="0"/>
              <a:t>．大阪におけるこれまでの取組み</a:t>
            </a:r>
            <a:endParaRPr lang="ja-JP" altLang="en-US" b="1" u="none" dirty="0"/>
          </a:p>
        </p:txBody>
      </p:sp>
      <p:cxnSp>
        <p:nvCxnSpPr>
          <p:cNvPr id="21" name="直線コネクタ 2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bwMode="auto">
          <a:xfrm>
            <a:off x="4578963" y="1292847"/>
            <a:ext cx="1836000" cy="5436000"/>
          </a:xfrm>
          <a:prstGeom prst="rect">
            <a:avLst/>
          </a:prstGeom>
          <a:noFill/>
          <a:ln w="63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7" name="テキスト ボックス 26"/>
          <p:cNvSpPr txBox="1"/>
          <p:nvPr/>
        </p:nvSpPr>
        <p:spPr>
          <a:xfrm>
            <a:off x="4603580" y="1035179"/>
            <a:ext cx="1745437" cy="160790"/>
          </a:xfrm>
          <a:prstGeom prst="rect">
            <a:avLst/>
          </a:prstGeom>
          <a:noFill/>
        </p:spPr>
        <p:txBody>
          <a:bodyPr wrap="square" tIns="0" rtlCol="0">
            <a:noAutofit/>
          </a:bodyPr>
          <a:lstStyle/>
          <a:p>
            <a:pPr>
              <a:lnSpc>
                <a:spcPts val="1000"/>
              </a:lnSpc>
            </a:pPr>
            <a:r>
              <a:rPr kumimoji="1" lang="ja-JP" altLang="en-US" sz="1000" b="1" u="none" dirty="0" smtClean="0">
                <a:latin typeface="+mj-ea"/>
                <a:ea typeface="+mj-ea"/>
              </a:rPr>
              <a:t>大阪にふさわしい</a:t>
            </a:r>
            <a:endParaRPr kumimoji="1" lang="en-US" altLang="ja-JP" sz="1000" b="1" u="none" dirty="0" smtClean="0">
              <a:latin typeface="+mj-ea"/>
              <a:ea typeface="+mj-ea"/>
            </a:endParaRPr>
          </a:p>
          <a:p>
            <a:pPr>
              <a:lnSpc>
                <a:spcPts val="1000"/>
              </a:lnSpc>
            </a:pPr>
            <a:r>
              <a:rPr kumimoji="1" lang="ja-JP" altLang="en-US" sz="1000" b="1" u="none" dirty="0" smtClean="0">
                <a:latin typeface="+mj-ea"/>
                <a:ea typeface="+mj-ea"/>
              </a:rPr>
              <a:t>新たな大都市制度の実現</a:t>
            </a:r>
            <a:endParaRPr kumimoji="1" lang="en-US" altLang="ja-JP" sz="1000" b="1" u="none" dirty="0" smtClean="0">
              <a:latin typeface="+mj-ea"/>
              <a:ea typeface="+mj-ea"/>
            </a:endParaRPr>
          </a:p>
        </p:txBody>
      </p:sp>
      <p:sp>
        <p:nvSpPr>
          <p:cNvPr id="55" name="Rectangle 2"/>
          <p:cNvSpPr txBox="1">
            <a:spLocks noChangeArrowheads="1"/>
          </p:cNvSpPr>
          <p:nvPr/>
        </p:nvSpPr>
        <p:spPr bwMode="auto">
          <a:xfrm>
            <a:off x="4576778" y="1300601"/>
            <a:ext cx="1836000" cy="252000"/>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経過</a:t>
            </a:r>
            <a:endParaRPr lang="ja-JP" altLang="en-US" sz="1200" b="1" u="none" kern="0" dirty="0">
              <a:latin typeface="+mj-ea"/>
            </a:endParaRPr>
          </a:p>
        </p:txBody>
      </p:sp>
      <p:sp>
        <p:nvSpPr>
          <p:cNvPr id="216" name="テキスト ボックス 215"/>
          <p:cNvSpPr txBox="1"/>
          <p:nvPr/>
        </p:nvSpPr>
        <p:spPr>
          <a:xfrm>
            <a:off x="9722" y="1118803"/>
            <a:ext cx="2861627" cy="241451"/>
          </a:xfrm>
          <a:prstGeom prst="rect">
            <a:avLst/>
          </a:prstGeom>
          <a:noFill/>
        </p:spPr>
        <p:txBody>
          <a:bodyPr wrap="square" tIns="0" rtlCol="0">
            <a:noAutofit/>
          </a:bodyPr>
          <a:lstStyle/>
          <a:p>
            <a:r>
              <a:rPr kumimoji="1" lang="en-US" altLang="ja-JP" sz="1200" b="1" u="none" dirty="0" smtClean="0"/>
              <a:t>【</a:t>
            </a:r>
            <a:r>
              <a:rPr kumimoji="1" lang="ja-JP" altLang="en-US" sz="1200" b="1" u="none" dirty="0" smtClean="0"/>
              <a:t>基礎自治機能の充実</a:t>
            </a:r>
            <a:r>
              <a:rPr kumimoji="1" lang="en-US" altLang="ja-JP" sz="1200" b="1" u="none" dirty="0" smtClean="0"/>
              <a:t>】</a:t>
            </a:r>
          </a:p>
        </p:txBody>
      </p:sp>
      <p:sp>
        <p:nvSpPr>
          <p:cNvPr id="217" name="テキスト ボックス 216"/>
          <p:cNvSpPr txBox="1"/>
          <p:nvPr/>
        </p:nvSpPr>
        <p:spPr>
          <a:xfrm>
            <a:off x="123935" y="1332959"/>
            <a:ext cx="4372725" cy="1548000"/>
          </a:xfrm>
          <a:prstGeom prst="rect">
            <a:avLst/>
          </a:prstGeom>
          <a:noFill/>
          <a:ln>
            <a:solidFill>
              <a:schemeClr val="accent1"/>
            </a:solidFill>
          </a:ln>
        </p:spPr>
        <p:txBody>
          <a:bodyPr wrap="square" l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　◆「特例市並み」＋</a:t>
            </a:r>
            <a:r>
              <a:rPr kumimoji="1" lang="en-US" altLang="ja-JP" sz="1100" b="1" u="none" dirty="0" smtClean="0">
                <a:latin typeface="DFKai-SB" panose="03000509000000000000" pitchFamily="65" charset="-120"/>
                <a:ea typeface="DFKai-SB" panose="03000509000000000000" pitchFamily="65" charset="-120"/>
                <a:cs typeface="Meiryo UI" panose="020B0604030504040204" pitchFamily="50" charset="-128"/>
              </a:rPr>
              <a:t>α</a:t>
            </a:r>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の権限移譲の実現</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○移譲事務数：計</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2,455</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H28.8.1</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現在）</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（主な事務）</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・パスポート発給事務（申請受理及び交付）</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err="1" smtClean="0">
                <a:latin typeface="Meiryo UI" panose="020B0604030504040204" pitchFamily="50" charset="-128"/>
                <a:ea typeface="Meiryo UI" panose="020B0604030504040204" pitchFamily="50" charset="-128"/>
                <a:cs typeface="Meiryo UI" panose="020B0604030504040204" pitchFamily="50" charset="-128"/>
              </a:rPr>
              <a:t>身体障がい</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者手帳の交付</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特定非営利活動法人の設立の</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認証</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2"/>
          <p:cNvSpPr txBox="1">
            <a:spLocks noChangeArrowheads="1"/>
          </p:cNvSpPr>
          <p:nvPr/>
        </p:nvSpPr>
        <p:spPr bwMode="auto">
          <a:xfrm>
            <a:off x="123936" y="1313339"/>
            <a:ext cx="4372724"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市町村への権限移譲</a:t>
            </a:r>
            <a:endParaRPr lang="ja-JP" altLang="en-US" sz="1200" b="1" u="none" kern="0" dirty="0">
              <a:latin typeface="+mj-ea"/>
            </a:endParaRPr>
          </a:p>
        </p:txBody>
      </p:sp>
      <p:sp>
        <p:nvSpPr>
          <p:cNvPr id="219" name="テキスト ボックス 218"/>
          <p:cNvSpPr txBox="1"/>
          <p:nvPr/>
        </p:nvSpPr>
        <p:spPr>
          <a:xfrm>
            <a:off x="123934" y="2958357"/>
            <a:ext cx="4372725" cy="1908000"/>
          </a:xfrm>
          <a:prstGeom prst="rect">
            <a:avLst/>
          </a:prstGeom>
          <a:noFill/>
          <a:ln>
            <a:solidFill>
              <a:schemeClr val="accent1"/>
            </a:solidFill>
          </a:ln>
        </p:spPr>
        <p:txBody>
          <a:bodyPr wrap="square" t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◆市町村間連携を推進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○権限移譲事務等を共同処理するため、</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市町村間の広域連携が</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一定進展</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（主な事例）</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・大阪府豊能地区教職員人事協議会</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・富田林市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河内長野市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大阪狭山市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太子町</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河南町及び千早赤阪村広域まちづくり課及び</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広域福祉課</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b="1" u="none" dirty="0" smtClean="0">
              <a:latin typeface="+mj-ea"/>
              <a:ea typeface="+mj-ea"/>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◆市町村合併を支援</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○堺市と美原町が合併</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H17.2.1</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Rectangle 2"/>
          <p:cNvSpPr txBox="1">
            <a:spLocks noChangeArrowheads="1"/>
          </p:cNvSpPr>
          <p:nvPr/>
        </p:nvSpPr>
        <p:spPr bwMode="auto">
          <a:xfrm>
            <a:off x="123935" y="2938737"/>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行政</a:t>
            </a:r>
            <a:r>
              <a:rPr lang="ja-JP" altLang="en-US" sz="1200" b="1" u="none" kern="0" dirty="0">
                <a:latin typeface="+mj-ea"/>
              </a:rPr>
              <a:t>運営体制</a:t>
            </a:r>
            <a:r>
              <a:rPr lang="ja-JP" altLang="en-US" sz="1200" b="1" u="none" kern="0" dirty="0" smtClean="0">
                <a:latin typeface="+mj-ea"/>
              </a:rPr>
              <a:t>の強化</a:t>
            </a:r>
            <a:endParaRPr lang="ja-JP" altLang="en-US" sz="1200" b="1" u="none" kern="0" dirty="0">
              <a:latin typeface="+mj-ea"/>
            </a:endParaRPr>
          </a:p>
        </p:txBody>
      </p:sp>
      <p:sp>
        <p:nvSpPr>
          <p:cNvPr id="221" name="テキスト ボックス 220"/>
          <p:cNvSpPr txBox="1"/>
          <p:nvPr/>
        </p:nvSpPr>
        <p:spPr>
          <a:xfrm>
            <a:off x="136573" y="5767639"/>
            <a:ext cx="1954092" cy="830997"/>
          </a:xfrm>
          <a:prstGeom prst="rect">
            <a:avLst/>
          </a:prstGeom>
          <a:noFill/>
          <a:ln>
            <a:solidFill>
              <a:schemeClr val="accent1"/>
            </a:solidFill>
          </a:ln>
        </p:spPr>
        <p:txBody>
          <a:bodyPr wrap="square" rtlCol="0">
            <a:spAutoFit/>
          </a:bodyPr>
          <a:lstStyle/>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市町村事業</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の自由度を拡大</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・地域福祉・子育て支援交付金</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・総合相談事業交付金</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・学校安全対策交付金</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で終了</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22" name="Rectangle 2"/>
          <p:cNvSpPr txBox="1">
            <a:spLocks noChangeArrowheads="1"/>
          </p:cNvSpPr>
          <p:nvPr/>
        </p:nvSpPr>
        <p:spPr bwMode="auto">
          <a:xfrm>
            <a:off x="136572" y="5729539"/>
            <a:ext cx="1954092"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0000" tIns="18000" rIns="9000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市町村補助金の交付金化</a:t>
            </a:r>
            <a:endParaRPr lang="ja-JP" altLang="en-US" sz="1200" b="1" u="none" kern="0" dirty="0">
              <a:latin typeface="+mj-ea"/>
            </a:endParaRPr>
          </a:p>
        </p:txBody>
      </p:sp>
      <p:sp>
        <p:nvSpPr>
          <p:cNvPr id="223" name="テキスト ボックス 222"/>
          <p:cNvSpPr txBox="1"/>
          <p:nvPr/>
        </p:nvSpPr>
        <p:spPr>
          <a:xfrm>
            <a:off x="2161907" y="5862472"/>
            <a:ext cx="2340000" cy="761747"/>
          </a:xfrm>
          <a:prstGeom prst="rect">
            <a:avLst/>
          </a:prstGeom>
          <a:noFill/>
          <a:ln>
            <a:solidFill>
              <a:schemeClr val="accent1"/>
            </a:solidFill>
          </a:ln>
        </p:spPr>
        <p:txBody>
          <a:bodyPr wrap="square" rIns="0" rtlCol="0">
            <a:spAutoFit/>
          </a:bodyPr>
          <a:lstStyle/>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○一緒に地域のことを考える場を設置</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（開催実績）</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・府と市町村の協議の場</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～３回</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・知事と市町村長との意見交換会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～７回</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Rectangle 2"/>
          <p:cNvSpPr txBox="1">
            <a:spLocks noChangeArrowheads="1"/>
          </p:cNvSpPr>
          <p:nvPr/>
        </p:nvSpPr>
        <p:spPr bwMode="auto">
          <a:xfrm>
            <a:off x="2161020" y="5729539"/>
            <a:ext cx="2340000"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a:latin typeface="+mj-ea"/>
              </a:rPr>
              <a:t>府</a:t>
            </a:r>
            <a:r>
              <a:rPr lang="ja-JP" altLang="en-US" sz="1200" b="1" u="none" kern="0" dirty="0" smtClean="0">
                <a:latin typeface="+mj-ea"/>
              </a:rPr>
              <a:t>と市町村と</a:t>
            </a:r>
            <a:r>
              <a:rPr lang="ja-JP" altLang="en-US" sz="1200" b="1" u="none" kern="0" dirty="0">
                <a:latin typeface="+mj-ea"/>
              </a:rPr>
              <a:t>の政策協議</a:t>
            </a:r>
            <a:r>
              <a:rPr lang="ja-JP" altLang="en-US" sz="1200" b="1" u="none" kern="0" dirty="0" smtClean="0">
                <a:latin typeface="+mj-ea"/>
              </a:rPr>
              <a:t>の場</a:t>
            </a:r>
            <a:endParaRPr lang="ja-JP" altLang="en-US" sz="1200" b="1" u="none" kern="0" dirty="0">
              <a:latin typeface="+mj-ea"/>
            </a:endParaRPr>
          </a:p>
        </p:txBody>
      </p:sp>
      <p:pic>
        <p:nvPicPr>
          <p:cNvPr id="225" name="図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593" y="3847742"/>
            <a:ext cx="1040516" cy="915653"/>
          </a:xfrm>
          <a:prstGeom prst="rect">
            <a:avLst/>
          </a:prstGeom>
        </p:spPr>
      </p:pic>
      <p:sp>
        <p:nvSpPr>
          <p:cNvPr id="226" name="角丸四角形吹き出し 225"/>
          <p:cNvSpPr/>
          <p:nvPr/>
        </p:nvSpPr>
        <p:spPr bwMode="auto">
          <a:xfrm>
            <a:off x="2781951" y="2156283"/>
            <a:ext cx="632002" cy="437982"/>
          </a:xfrm>
          <a:prstGeom prst="wedgeRoundRectCallout">
            <a:avLst>
              <a:gd name="adj1" fmla="val 60307"/>
              <a:gd name="adj2" fmla="val 35940"/>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ja-JP" altLang="en-US" sz="700" u="none" dirty="0" smtClean="0"/>
              <a:t>遠くまで行かずに済んで</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便利やわぁ！</a:t>
            </a:r>
            <a:endParaRPr kumimoji="0" lang="ja-JP" altLang="en-US" sz="700" b="0" i="0" u="none" strike="noStrike" cap="none" normalizeH="0" baseline="0" dirty="0" smtClean="0">
              <a:ln>
                <a:noFill/>
              </a:ln>
              <a:solidFill>
                <a:schemeClr val="tx1"/>
              </a:solidFill>
              <a:effectLst/>
            </a:endParaRPr>
          </a:p>
        </p:txBody>
      </p:sp>
      <p:sp>
        <p:nvSpPr>
          <p:cNvPr id="227" name="角丸四角形吹き出し 226"/>
          <p:cNvSpPr/>
          <p:nvPr/>
        </p:nvSpPr>
        <p:spPr bwMode="auto">
          <a:xfrm>
            <a:off x="2735405" y="4211844"/>
            <a:ext cx="593204" cy="448841"/>
          </a:xfrm>
          <a:prstGeom prst="wedgeRoundRectCallout">
            <a:avLst>
              <a:gd name="adj1" fmla="val 59579"/>
              <a:gd name="adj2" fmla="val 32952"/>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担任の先生</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僕らの先輩</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なんやぁ！</a:t>
            </a:r>
            <a:endParaRPr kumimoji="0" lang="ja-JP" altLang="en-US" sz="700" b="0" i="0" u="none" strike="noStrike" cap="none" normalizeH="0" baseline="0" dirty="0" smtClean="0">
              <a:ln>
                <a:noFill/>
              </a:ln>
              <a:solidFill>
                <a:schemeClr val="tx1"/>
              </a:solidFill>
              <a:effectLst/>
            </a:endParaRPr>
          </a:p>
        </p:txBody>
      </p:sp>
      <p:sp>
        <p:nvSpPr>
          <p:cNvPr id="228" name="正方形/長方形 227"/>
          <p:cNvSpPr/>
          <p:nvPr/>
        </p:nvSpPr>
        <p:spPr bwMode="auto">
          <a:xfrm>
            <a:off x="2695563" y="1677100"/>
            <a:ext cx="1764000" cy="1152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700" b="0" i="0" u="sng" strike="noStrike" cap="none" normalizeH="0" baseline="0" dirty="0" smtClean="0">
              <a:ln>
                <a:noFill/>
              </a:ln>
              <a:solidFill>
                <a:schemeClr val="tx1"/>
              </a:solidFill>
              <a:effectLst/>
            </a:endParaRPr>
          </a:p>
        </p:txBody>
      </p:sp>
      <p:sp>
        <p:nvSpPr>
          <p:cNvPr id="229" name="テキスト ボックス 228"/>
          <p:cNvSpPr txBox="1"/>
          <p:nvPr/>
        </p:nvSpPr>
        <p:spPr>
          <a:xfrm>
            <a:off x="121262" y="4935912"/>
            <a:ext cx="4372725" cy="720000"/>
          </a:xfrm>
          <a:prstGeom prst="rect">
            <a:avLst/>
          </a:prstGeom>
          <a:noFill/>
          <a:ln>
            <a:solidFill>
              <a:schemeClr val="accent1"/>
            </a:solidFill>
          </a:ln>
        </p:spPr>
        <p:txBody>
          <a:bodyPr wrap="square" t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5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中核</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市移行に取り組む市を、人的・財政的に支援</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（府内中核市</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（移行時期）</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高槻市（</a:t>
            </a:r>
            <a:r>
              <a:rPr kumimoji="1" lang="en-US" altLang="ja-JP" sz="900" u="none" dirty="0">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）、東大阪市（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）、豊中市（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）、枚方市（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Rectangle 2"/>
          <p:cNvSpPr txBox="1">
            <a:spLocks noChangeArrowheads="1"/>
          </p:cNvSpPr>
          <p:nvPr/>
        </p:nvSpPr>
        <p:spPr bwMode="auto">
          <a:xfrm>
            <a:off x="121263" y="4935129"/>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a:latin typeface="+mj-ea"/>
              </a:rPr>
              <a:t>中核</a:t>
            </a:r>
            <a:r>
              <a:rPr lang="ja-JP" altLang="en-US" sz="1200" b="1" u="none" kern="0" dirty="0" smtClean="0">
                <a:latin typeface="+mj-ea"/>
              </a:rPr>
              <a:t>市への移行支援</a:t>
            </a:r>
            <a:endParaRPr lang="ja-JP" altLang="en-US" sz="1200" b="1" u="none" kern="0" dirty="0">
              <a:latin typeface="+mj-ea"/>
            </a:endParaRPr>
          </a:p>
        </p:txBody>
      </p:sp>
      <p:sp>
        <p:nvSpPr>
          <p:cNvPr id="231" name="正方形/長方形 230"/>
          <p:cNvSpPr/>
          <p:nvPr/>
        </p:nvSpPr>
        <p:spPr bwMode="auto">
          <a:xfrm>
            <a:off x="2610219" y="3388595"/>
            <a:ext cx="1817341" cy="1404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700" b="0" i="0" u="sng" strike="noStrike" cap="none" normalizeH="0" baseline="0" dirty="0" smtClean="0">
              <a:ln>
                <a:noFill/>
              </a:ln>
              <a:solidFill>
                <a:schemeClr val="tx1"/>
              </a:solidFill>
              <a:effectLst/>
            </a:endParaRPr>
          </a:p>
        </p:txBody>
      </p:sp>
      <p:sp>
        <p:nvSpPr>
          <p:cNvPr id="232" name="角丸四角形吹き出し 231"/>
          <p:cNvSpPr/>
          <p:nvPr/>
        </p:nvSpPr>
        <p:spPr bwMode="auto">
          <a:xfrm>
            <a:off x="2893383" y="3755962"/>
            <a:ext cx="984701" cy="318801"/>
          </a:xfrm>
          <a:prstGeom prst="wedgeRoundRectCallout">
            <a:avLst>
              <a:gd name="adj1" fmla="val 53175"/>
              <a:gd name="adj2" fmla="val 68805"/>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rPr>
              <a:t>愛着のあるこの地域で教えたかった</a:t>
            </a:r>
          </a:p>
        </p:txBody>
      </p:sp>
      <p:sp>
        <p:nvSpPr>
          <p:cNvPr id="233" name="横巻き 232"/>
          <p:cNvSpPr/>
          <p:nvPr/>
        </p:nvSpPr>
        <p:spPr bwMode="auto">
          <a:xfrm>
            <a:off x="2656082" y="3261583"/>
            <a:ext cx="1725614"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ts val="8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地域に愛着のある教職員の採用が可能に</a:t>
            </a:r>
          </a:p>
        </p:txBody>
      </p:sp>
      <p:sp>
        <p:nvSpPr>
          <p:cNvPr id="234" name="テキスト ボックス 233"/>
          <p:cNvSpPr txBox="1"/>
          <p:nvPr/>
        </p:nvSpPr>
        <p:spPr>
          <a:xfrm>
            <a:off x="2610219" y="3469014"/>
            <a:ext cx="1815708" cy="276999"/>
          </a:xfrm>
          <a:prstGeom prst="rect">
            <a:avLst/>
          </a:prstGeom>
          <a:noFill/>
        </p:spPr>
        <p:txBody>
          <a:bodyPr wrap="square" rtlCol="0">
            <a:spAutoFit/>
          </a:bodyPr>
          <a:lstStyle/>
          <a:p>
            <a:r>
              <a:rPr kumimoji="1" lang="ja-JP" altLang="en-US" sz="600" u="none" dirty="0" smtClean="0">
                <a:latin typeface="MS UI Gothic" panose="020B0600070205080204" pitchFamily="50" charset="-128"/>
                <a:ea typeface="MS UI Gothic" panose="020B0600070205080204" pitchFamily="50" charset="-128"/>
              </a:rPr>
              <a:t>◆ 「全国初」の取組みとして、小中学校の教職員の</a:t>
            </a:r>
            <a:endParaRPr kumimoji="1" lang="en-US" altLang="ja-JP" sz="600" u="none" dirty="0" smtClean="0">
              <a:latin typeface="MS UI Gothic" panose="020B0600070205080204" pitchFamily="50" charset="-128"/>
              <a:ea typeface="MS UI Gothic" panose="020B0600070205080204" pitchFamily="50" charset="-128"/>
            </a:endParaRPr>
          </a:p>
          <a:p>
            <a:r>
              <a:rPr kumimoji="1" lang="ja-JP" altLang="en-US" sz="600" u="none" dirty="0">
                <a:latin typeface="MS UI Gothic" panose="020B0600070205080204" pitchFamily="50" charset="-128"/>
                <a:ea typeface="MS UI Gothic" panose="020B0600070205080204" pitchFamily="50" charset="-128"/>
              </a:rPr>
              <a:t>　</a:t>
            </a:r>
            <a:r>
              <a:rPr kumimoji="1" lang="ja-JP" altLang="en-US" sz="600" u="none" dirty="0" smtClean="0">
                <a:latin typeface="MS UI Gothic" panose="020B0600070205080204" pitchFamily="50" charset="-128"/>
                <a:ea typeface="MS UI Gothic" panose="020B0600070205080204" pitchFamily="50" charset="-128"/>
              </a:rPr>
              <a:t> 任命権に係る事務を移譲し、地元で教職員を採用</a:t>
            </a:r>
            <a:endParaRPr kumimoji="1" lang="en-US" altLang="ja-JP" sz="600" u="none" dirty="0" smtClean="0">
              <a:latin typeface="MS UI Gothic" panose="020B0600070205080204" pitchFamily="50" charset="-128"/>
              <a:ea typeface="MS UI Gothic" panose="020B0600070205080204" pitchFamily="50" charset="-128"/>
            </a:endParaRPr>
          </a:p>
        </p:txBody>
      </p:sp>
      <p:sp>
        <p:nvSpPr>
          <p:cNvPr id="235" name="横巻き 234"/>
          <p:cNvSpPr/>
          <p:nvPr/>
        </p:nvSpPr>
        <p:spPr bwMode="auto">
          <a:xfrm>
            <a:off x="2708880" y="1556958"/>
            <a:ext cx="1728000"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marL="0" marR="0" indent="0" algn="ctr" defTabSz="914400" rtl="0" eaLnBrk="0" fontAlgn="base" latinLnBrk="0" hangingPunct="0">
              <a:lnSpc>
                <a:spcPts val="8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市役所等でパスポートの申請・受領が可能に</a:t>
            </a:r>
          </a:p>
        </p:txBody>
      </p:sp>
      <p:sp>
        <p:nvSpPr>
          <p:cNvPr id="236" name="テキスト ボックス 235"/>
          <p:cNvSpPr txBox="1"/>
          <p:nvPr/>
        </p:nvSpPr>
        <p:spPr>
          <a:xfrm>
            <a:off x="2709388" y="1800965"/>
            <a:ext cx="1815708" cy="276999"/>
          </a:xfrm>
          <a:prstGeom prst="rect">
            <a:avLst/>
          </a:prstGeom>
          <a:noFill/>
        </p:spPr>
        <p:txBody>
          <a:bodyPr wrap="square" rtlCol="0">
            <a:spAutoFit/>
          </a:bodyPr>
          <a:lstStyle/>
          <a:p>
            <a:r>
              <a:rPr kumimoji="1" lang="ja-JP" altLang="en-US" sz="600" u="none" dirty="0" smtClean="0">
                <a:latin typeface="MS UI Gothic" panose="020B0600070205080204" pitchFamily="50" charset="-128"/>
                <a:ea typeface="MS UI Gothic" panose="020B0600070205080204" pitchFamily="50" charset="-128"/>
              </a:rPr>
              <a:t>◆ 住民ニーズの高いパスポート発給事務を移譲し、</a:t>
            </a:r>
            <a:endParaRPr kumimoji="1" lang="en-US" altLang="ja-JP" sz="600" u="none" dirty="0" smtClean="0">
              <a:latin typeface="MS UI Gothic" panose="020B0600070205080204" pitchFamily="50" charset="-128"/>
              <a:ea typeface="MS UI Gothic" panose="020B0600070205080204" pitchFamily="50" charset="-128"/>
            </a:endParaRPr>
          </a:p>
          <a:p>
            <a:r>
              <a:rPr kumimoji="1" lang="ja-JP" altLang="en-US" sz="600" u="none" dirty="0">
                <a:latin typeface="MS UI Gothic" panose="020B0600070205080204" pitchFamily="50" charset="-128"/>
                <a:ea typeface="MS UI Gothic" panose="020B0600070205080204" pitchFamily="50" charset="-128"/>
              </a:rPr>
              <a:t>　</a:t>
            </a:r>
            <a:r>
              <a:rPr kumimoji="1" lang="ja-JP" altLang="en-US" sz="600" u="none" dirty="0" smtClean="0">
                <a:latin typeface="MS UI Gothic" panose="020B0600070205080204" pitchFamily="50" charset="-128"/>
                <a:ea typeface="MS UI Gothic" panose="020B0600070205080204" pitchFamily="50" charset="-128"/>
              </a:rPr>
              <a:t> 身近な市町村窓口対応となって利便性が向上</a:t>
            </a:r>
            <a:endParaRPr kumimoji="1" lang="ja-JP" altLang="en-US" sz="600" u="none" dirty="0">
              <a:latin typeface="MS UI Gothic" panose="020B0600070205080204" pitchFamily="50" charset="-128"/>
              <a:ea typeface="MS UI Gothic" panose="020B0600070205080204" pitchFamily="50" charset="-128"/>
            </a:endParaRPr>
          </a:p>
        </p:txBody>
      </p:sp>
      <p:pic>
        <p:nvPicPr>
          <p:cNvPr id="237" name="図 2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474" y="2133688"/>
            <a:ext cx="825404" cy="689213"/>
          </a:xfrm>
          <a:prstGeom prst="rect">
            <a:avLst/>
          </a:prstGeom>
        </p:spPr>
      </p:pic>
      <p:pic>
        <p:nvPicPr>
          <p:cNvPr id="238" name="図 2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4851" y="2513752"/>
            <a:ext cx="89166" cy="125283"/>
          </a:xfrm>
          <a:prstGeom prst="rect">
            <a:avLst/>
          </a:prstGeom>
          <a:scene3d>
            <a:camera prst="orthographicFront">
              <a:rot lat="0" lon="0" rev="18000000"/>
            </a:camera>
            <a:lightRig rig="threePt" dir="t"/>
          </a:scene3d>
        </p:spPr>
      </p:pic>
      <p:pic>
        <p:nvPicPr>
          <p:cNvPr id="239" name="図 2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8091" y="2056562"/>
            <a:ext cx="363085" cy="178699"/>
          </a:xfrm>
          <a:prstGeom prst="rect">
            <a:avLst/>
          </a:prstGeom>
          <a:scene3d>
            <a:camera prst="orthographicFront">
              <a:rot lat="0" lon="0" rev="20400000"/>
            </a:camera>
            <a:lightRig rig="threePt" dir="t"/>
          </a:scene3d>
        </p:spPr>
      </p:pic>
      <p:grpSp>
        <p:nvGrpSpPr>
          <p:cNvPr id="8" name="グループ化 7"/>
          <p:cNvGrpSpPr/>
          <p:nvPr/>
        </p:nvGrpSpPr>
        <p:grpSpPr>
          <a:xfrm>
            <a:off x="5214523" y="5985593"/>
            <a:ext cx="502358" cy="702140"/>
            <a:chOff x="5499710" y="5900136"/>
            <a:chExt cx="568118" cy="854704"/>
          </a:xfrm>
        </p:grpSpPr>
        <p:grpSp>
          <p:nvGrpSpPr>
            <p:cNvPr id="249" name="グループ化 248"/>
            <p:cNvGrpSpPr/>
            <p:nvPr/>
          </p:nvGrpSpPr>
          <p:grpSpPr>
            <a:xfrm>
              <a:off x="5500630" y="5909550"/>
              <a:ext cx="567198" cy="845290"/>
              <a:chOff x="695618" y="1134313"/>
              <a:chExt cx="3819525" cy="5305425"/>
            </a:xfrm>
          </p:grpSpPr>
          <p:sp>
            <p:nvSpPr>
              <p:cNvPr id="250" name="Freeform 13"/>
              <p:cNvSpPr>
                <a:spLocks/>
              </p:cNvSpPr>
              <p:nvPr/>
            </p:nvSpPr>
            <p:spPr bwMode="auto">
              <a:xfrm>
                <a:off x="2088904" y="1134313"/>
                <a:ext cx="936865" cy="840953"/>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36">
                    <a:moveTo>
                      <a:pt x="0" y="19"/>
                    </a:moveTo>
                    <a:lnTo>
                      <a:pt x="9" y="29"/>
                    </a:lnTo>
                    <a:lnTo>
                      <a:pt x="22" y="29"/>
                    </a:lnTo>
                    <a:lnTo>
                      <a:pt x="20" y="53"/>
                    </a:lnTo>
                    <a:lnTo>
                      <a:pt x="26" y="77"/>
                    </a:lnTo>
                    <a:lnTo>
                      <a:pt x="16" y="79"/>
                    </a:lnTo>
                    <a:lnTo>
                      <a:pt x="14" y="94"/>
                    </a:lnTo>
                    <a:lnTo>
                      <a:pt x="29" y="106"/>
                    </a:lnTo>
                    <a:lnTo>
                      <a:pt x="50" y="107"/>
                    </a:lnTo>
                    <a:lnTo>
                      <a:pt x="58" y="120"/>
                    </a:lnTo>
                    <a:lnTo>
                      <a:pt x="76" y="119"/>
                    </a:lnTo>
                    <a:lnTo>
                      <a:pt x="87" y="128"/>
                    </a:lnTo>
                    <a:lnTo>
                      <a:pt x="108" y="124"/>
                    </a:lnTo>
                    <a:lnTo>
                      <a:pt x="124" y="136"/>
                    </a:lnTo>
                    <a:lnTo>
                      <a:pt x="137" y="135"/>
                    </a:lnTo>
                    <a:lnTo>
                      <a:pt x="147" y="115"/>
                    </a:lnTo>
                    <a:lnTo>
                      <a:pt x="150" y="105"/>
                    </a:lnTo>
                    <a:lnTo>
                      <a:pt x="145" y="97"/>
                    </a:lnTo>
                    <a:lnTo>
                      <a:pt x="154" y="90"/>
                    </a:lnTo>
                    <a:lnTo>
                      <a:pt x="147" y="77"/>
                    </a:lnTo>
                    <a:lnTo>
                      <a:pt x="156" y="70"/>
                    </a:lnTo>
                    <a:lnTo>
                      <a:pt x="146" y="62"/>
                    </a:lnTo>
                    <a:lnTo>
                      <a:pt x="134" y="62"/>
                    </a:lnTo>
                    <a:lnTo>
                      <a:pt x="105" y="48"/>
                    </a:lnTo>
                    <a:lnTo>
                      <a:pt x="86" y="55"/>
                    </a:lnTo>
                    <a:lnTo>
                      <a:pt x="80" y="51"/>
                    </a:lnTo>
                    <a:lnTo>
                      <a:pt x="76" y="44"/>
                    </a:lnTo>
                    <a:lnTo>
                      <a:pt x="69" y="49"/>
                    </a:lnTo>
                    <a:lnTo>
                      <a:pt x="65" y="46"/>
                    </a:lnTo>
                    <a:lnTo>
                      <a:pt x="55" y="46"/>
                    </a:lnTo>
                    <a:lnTo>
                      <a:pt x="47" y="42"/>
                    </a:lnTo>
                    <a:lnTo>
                      <a:pt x="46" y="36"/>
                    </a:lnTo>
                    <a:lnTo>
                      <a:pt x="48" y="27"/>
                    </a:lnTo>
                    <a:lnTo>
                      <a:pt x="48" y="22"/>
                    </a:lnTo>
                    <a:lnTo>
                      <a:pt x="47" y="15"/>
                    </a:lnTo>
                    <a:lnTo>
                      <a:pt x="39" y="7"/>
                    </a:lnTo>
                    <a:lnTo>
                      <a:pt x="20" y="0"/>
                    </a:lnTo>
                    <a:lnTo>
                      <a:pt x="14" y="8"/>
                    </a:lnTo>
                    <a:lnTo>
                      <a:pt x="4" y="10"/>
                    </a:lnTo>
                    <a:lnTo>
                      <a:pt x="0" y="19"/>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Freeform 15"/>
              <p:cNvSpPr>
                <a:spLocks/>
              </p:cNvSpPr>
              <p:nvPr/>
            </p:nvSpPr>
            <p:spPr bwMode="auto">
              <a:xfrm>
                <a:off x="2581358" y="2327724"/>
                <a:ext cx="246227" cy="568880"/>
              </a:xfrm>
              <a:custGeom>
                <a:avLst/>
                <a:gdLst>
                  <a:gd name="T0" fmla="*/ 19 w 41"/>
                  <a:gd name="T1" fmla="*/ 0 h 92"/>
                  <a:gd name="T2" fmla="*/ 41 w 41"/>
                  <a:gd name="T3" fmla="*/ 15 h 92"/>
                  <a:gd name="T4" fmla="*/ 41 w 41"/>
                  <a:gd name="T5" fmla="*/ 36 h 92"/>
                  <a:gd name="T6" fmla="*/ 34 w 41"/>
                  <a:gd name="T7" fmla="*/ 42 h 92"/>
                  <a:gd name="T8" fmla="*/ 31 w 41"/>
                  <a:gd name="T9" fmla="*/ 76 h 92"/>
                  <a:gd name="T10" fmla="*/ 34 w 41"/>
                  <a:gd name="T11" fmla="*/ 77 h 92"/>
                  <a:gd name="T12" fmla="*/ 23 w 41"/>
                  <a:gd name="T13" fmla="*/ 92 h 92"/>
                  <a:gd name="T14" fmla="*/ 12 w 41"/>
                  <a:gd name="T15" fmla="*/ 82 h 92"/>
                  <a:gd name="T16" fmla="*/ 7 w 41"/>
                  <a:gd name="T17" fmla="*/ 82 h 92"/>
                  <a:gd name="T18" fmla="*/ 0 w 41"/>
                  <a:gd name="T19" fmla="*/ 65 h 92"/>
                  <a:gd name="T20" fmla="*/ 7 w 41"/>
                  <a:gd name="T21" fmla="*/ 42 h 92"/>
                  <a:gd name="T22" fmla="*/ 2 w 41"/>
                  <a:gd name="T23" fmla="*/ 24 h 92"/>
                  <a:gd name="T24" fmla="*/ 16 w 41"/>
                  <a:gd name="T25" fmla="*/ 20 h 92"/>
                  <a:gd name="T26" fmla="*/ 21 w 41"/>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2">
                    <a:moveTo>
                      <a:pt x="19" y="0"/>
                    </a:moveTo>
                    <a:lnTo>
                      <a:pt x="41" y="15"/>
                    </a:lnTo>
                    <a:lnTo>
                      <a:pt x="41" y="36"/>
                    </a:lnTo>
                    <a:lnTo>
                      <a:pt x="34" y="42"/>
                    </a:lnTo>
                    <a:lnTo>
                      <a:pt x="31" y="76"/>
                    </a:lnTo>
                    <a:lnTo>
                      <a:pt x="34" y="77"/>
                    </a:lnTo>
                    <a:lnTo>
                      <a:pt x="23" y="92"/>
                    </a:lnTo>
                    <a:lnTo>
                      <a:pt x="12" y="82"/>
                    </a:lnTo>
                    <a:lnTo>
                      <a:pt x="7" y="82"/>
                    </a:lnTo>
                    <a:lnTo>
                      <a:pt x="0" y="65"/>
                    </a:lnTo>
                    <a:lnTo>
                      <a:pt x="7" y="42"/>
                    </a:lnTo>
                    <a:lnTo>
                      <a:pt x="2" y="24"/>
                    </a:lnTo>
                    <a:lnTo>
                      <a:pt x="16" y="20"/>
                    </a:lnTo>
                    <a:lnTo>
                      <a:pt x="21" y="0"/>
                    </a:lnTo>
                  </a:path>
                </a:pathLst>
              </a:custGeom>
              <a:solidFill>
                <a:schemeClr val="accent6">
                  <a:lumMod val="20000"/>
                  <a:lumOff val="80000"/>
                </a:schemeClr>
              </a:solidFill>
              <a:ln w="1270" cap="flat" cmpd="sng">
                <a:solidFill>
                  <a:schemeClr val="bg1">
                    <a:lumMod val="85000"/>
                  </a:schemeClr>
                </a:solidFill>
                <a:prstDash val="sysDot"/>
                <a:round/>
                <a:headEnd type="none" w="med" len="med"/>
                <a:tailEnd type="none" w="med" len="me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Freeform 14"/>
              <p:cNvSpPr>
                <a:spLocks/>
              </p:cNvSpPr>
              <p:nvPr/>
            </p:nvSpPr>
            <p:spPr bwMode="auto">
              <a:xfrm>
                <a:off x="2593369" y="1845413"/>
                <a:ext cx="672621" cy="494678"/>
              </a:xfrm>
              <a:custGeom>
                <a:avLst/>
                <a:gdLst>
                  <a:gd name="T0" fmla="*/ 63 w 112"/>
                  <a:gd name="T1" fmla="*/ 0 h 80"/>
                  <a:gd name="T2" fmla="*/ 53 w 112"/>
                  <a:gd name="T3" fmla="*/ 19 h 80"/>
                  <a:gd name="T4" fmla="*/ 48 w 112"/>
                  <a:gd name="T5" fmla="*/ 21 h 80"/>
                  <a:gd name="T6" fmla="*/ 45 w 112"/>
                  <a:gd name="T7" fmla="*/ 31 h 80"/>
                  <a:gd name="T8" fmla="*/ 35 w 112"/>
                  <a:gd name="T9" fmla="*/ 32 h 80"/>
                  <a:gd name="T10" fmla="*/ 29 w 112"/>
                  <a:gd name="T11" fmla="*/ 30 h 80"/>
                  <a:gd name="T12" fmla="*/ 18 w 112"/>
                  <a:gd name="T13" fmla="*/ 30 h 80"/>
                  <a:gd name="T14" fmla="*/ 0 w 112"/>
                  <a:gd name="T15" fmla="*/ 43 h 80"/>
                  <a:gd name="T16" fmla="*/ 9 w 112"/>
                  <a:gd name="T17" fmla="*/ 49 h 80"/>
                  <a:gd name="T18" fmla="*/ 11 w 112"/>
                  <a:gd name="T19" fmla="*/ 59 h 80"/>
                  <a:gd name="T20" fmla="*/ 14 w 112"/>
                  <a:gd name="T21" fmla="*/ 60 h 80"/>
                  <a:gd name="T22" fmla="*/ 26 w 112"/>
                  <a:gd name="T23" fmla="*/ 53 h 80"/>
                  <a:gd name="T24" fmla="*/ 26 w 112"/>
                  <a:gd name="T25" fmla="*/ 58 h 80"/>
                  <a:gd name="T26" fmla="*/ 34 w 112"/>
                  <a:gd name="T27" fmla="*/ 57 h 80"/>
                  <a:gd name="T28" fmla="*/ 52 w 112"/>
                  <a:gd name="T29" fmla="*/ 40 h 80"/>
                  <a:gd name="T30" fmla="*/ 56 w 112"/>
                  <a:gd name="T31" fmla="*/ 49 h 80"/>
                  <a:gd name="T32" fmla="*/ 67 w 112"/>
                  <a:gd name="T33" fmla="*/ 53 h 80"/>
                  <a:gd name="T34" fmla="*/ 58 w 112"/>
                  <a:gd name="T35" fmla="*/ 62 h 80"/>
                  <a:gd name="T36" fmla="*/ 61 w 112"/>
                  <a:gd name="T37" fmla="*/ 69 h 80"/>
                  <a:gd name="T38" fmla="*/ 61 w 112"/>
                  <a:gd name="T39" fmla="*/ 77 h 80"/>
                  <a:gd name="T40" fmla="*/ 65 w 112"/>
                  <a:gd name="T41" fmla="*/ 80 h 80"/>
                  <a:gd name="T42" fmla="*/ 79 w 112"/>
                  <a:gd name="T43" fmla="*/ 69 h 80"/>
                  <a:gd name="T44" fmla="*/ 81 w 112"/>
                  <a:gd name="T45" fmla="*/ 56 h 80"/>
                  <a:gd name="T46" fmla="*/ 112 w 112"/>
                  <a:gd name="T47" fmla="*/ 61 h 80"/>
                  <a:gd name="T48" fmla="*/ 107 w 112"/>
                  <a:gd name="T49" fmla="*/ 19 h 80"/>
                  <a:gd name="T50" fmla="*/ 98 w 112"/>
                  <a:gd name="T51" fmla="*/ 15 h 80"/>
                  <a:gd name="T52" fmla="*/ 92 w 112"/>
                  <a:gd name="T53" fmla="*/ 2 h 80"/>
                  <a:gd name="T54" fmla="*/ 83 w 112"/>
                  <a:gd name="T55" fmla="*/ 1 h 80"/>
                  <a:gd name="T56" fmla="*/ 77 w 112"/>
                  <a:gd name="T57" fmla="*/ 8 h 80"/>
                  <a:gd name="T58" fmla="*/ 63 w 112"/>
                  <a:gd name="T5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80">
                    <a:moveTo>
                      <a:pt x="63" y="0"/>
                    </a:moveTo>
                    <a:lnTo>
                      <a:pt x="53" y="19"/>
                    </a:lnTo>
                    <a:lnTo>
                      <a:pt x="48" y="21"/>
                    </a:lnTo>
                    <a:lnTo>
                      <a:pt x="45" y="31"/>
                    </a:lnTo>
                    <a:lnTo>
                      <a:pt x="35" y="32"/>
                    </a:lnTo>
                    <a:lnTo>
                      <a:pt x="29" y="30"/>
                    </a:lnTo>
                    <a:lnTo>
                      <a:pt x="18" y="30"/>
                    </a:lnTo>
                    <a:lnTo>
                      <a:pt x="0" y="43"/>
                    </a:lnTo>
                    <a:lnTo>
                      <a:pt x="9" y="49"/>
                    </a:lnTo>
                    <a:lnTo>
                      <a:pt x="11" y="59"/>
                    </a:lnTo>
                    <a:lnTo>
                      <a:pt x="14" y="60"/>
                    </a:lnTo>
                    <a:lnTo>
                      <a:pt x="26" y="53"/>
                    </a:lnTo>
                    <a:lnTo>
                      <a:pt x="26" y="58"/>
                    </a:lnTo>
                    <a:lnTo>
                      <a:pt x="34" y="57"/>
                    </a:lnTo>
                    <a:lnTo>
                      <a:pt x="52" y="40"/>
                    </a:lnTo>
                    <a:lnTo>
                      <a:pt x="56" y="49"/>
                    </a:lnTo>
                    <a:lnTo>
                      <a:pt x="67" y="53"/>
                    </a:lnTo>
                    <a:lnTo>
                      <a:pt x="58" y="62"/>
                    </a:lnTo>
                    <a:lnTo>
                      <a:pt x="61" y="69"/>
                    </a:lnTo>
                    <a:lnTo>
                      <a:pt x="61" y="77"/>
                    </a:lnTo>
                    <a:lnTo>
                      <a:pt x="65" y="80"/>
                    </a:lnTo>
                    <a:lnTo>
                      <a:pt x="79" y="69"/>
                    </a:lnTo>
                    <a:lnTo>
                      <a:pt x="81" y="56"/>
                    </a:lnTo>
                    <a:lnTo>
                      <a:pt x="112" y="61"/>
                    </a:lnTo>
                    <a:lnTo>
                      <a:pt x="107" y="19"/>
                    </a:lnTo>
                    <a:lnTo>
                      <a:pt x="98" y="15"/>
                    </a:lnTo>
                    <a:lnTo>
                      <a:pt x="92" y="2"/>
                    </a:lnTo>
                    <a:lnTo>
                      <a:pt x="83" y="1"/>
                    </a:lnTo>
                    <a:lnTo>
                      <a:pt x="77" y="8"/>
                    </a:lnTo>
                    <a:lnTo>
                      <a:pt x="63"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Freeform 21"/>
              <p:cNvSpPr>
                <a:spLocks/>
              </p:cNvSpPr>
              <p:nvPr/>
            </p:nvSpPr>
            <p:spPr bwMode="auto">
              <a:xfrm>
                <a:off x="3776461" y="1913431"/>
                <a:ext cx="360333" cy="507045"/>
              </a:xfrm>
              <a:custGeom>
                <a:avLst/>
                <a:gdLst>
                  <a:gd name="T0" fmla="*/ 5 w 60"/>
                  <a:gd name="T1" fmla="*/ 2 h 82"/>
                  <a:gd name="T2" fmla="*/ 5 w 60"/>
                  <a:gd name="T3" fmla="*/ 4 h 82"/>
                  <a:gd name="T4" fmla="*/ 0 w 60"/>
                  <a:gd name="T5" fmla="*/ 46 h 82"/>
                  <a:gd name="T6" fmla="*/ 37 w 60"/>
                  <a:gd name="T7" fmla="*/ 82 h 82"/>
                  <a:gd name="T8" fmla="*/ 51 w 60"/>
                  <a:gd name="T9" fmla="*/ 72 h 82"/>
                  <a:gd name="T10" fmla="*/ 60 w 60"/>
                  <a:gd name="T11" fmla="*/ 53 h 82"/>
                  <a:gd name="T12" fmla="*/ 44 w 60"/>
                  <a:gd name="T13" fmla="*/ 35 h 82"/>
                  <a:gd name="T14" fmla="*/ 40 w 60"/>
                  <a:gd name="T15" fmla="*/ 37 h 82"/>
                  <a:gd name="T16" fmla="*/ 28 w 60"/>
                  <a:gd name="T17" fmla="*/ 30 h 82"/>
                  <a:gd name="T18" fmla="*/ 28 w 60"/>
                  <a:gd name="T19" fmla="*/ 22 h 82"/>
                  <a:gd name="T20" fmla="*/ 31 w 60"/>
                  <a:gd name="T21" fmla="*/ 19 h 82"/>
                  <a:gd name="T22" fmla="*/ 21 w 60"/>
                  <a:gd name="T23" fmla="*/ 5 h 82"/>
                  <a:gd name="T24" fmla="*/ 5 w 60"/>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2">
                    <a:moveTo>
                      <a:pt x="5" y="2"/>
                    </a:moveTo>
                    <a:cubicBezTo>
                      <a:pt x="5" y="3"/>
                      <a:pt x="5" y="3"/>
                      <a:pt x="5" y="4"/>
                    </a:cubicBezTo>
                    <a:lnTo>
                      <a:pt x="0" y="46"/>
                    </a:lnTo>
                    <a:lnTo>
                      <a:pt x="37" y="82"/>
                    </a:lnTo>
                    <a:lnTo>
                      <a:pt x="51" y="72"/>
                    </a:lnTo>
                    <a:lnTo>
                      <a:pt x="60" y="53"/>
                    </a:lnTo>
                    <a:lnTo>
                      <a:pt x="44" y="35"/>
                    </a:lnTo>
                    <a:lnTo>
                      <a:pt x="40" y="37"/>
                    </a:lnTo>
                    <a:lnTo>
                      <a:pt x="28" y="30"/>
                    </a:lnTo>
                    <a:lnTo>
                      <a:pt x="28" y="22"/>
                    </a:lnTo>
                    <a:lnTo>
                      <a:pt x="31" y="19"/>
                    </a:lnTo>
                    <a:lnTo>
                      <a:pt x="21" y="5"/>
                    </a:lnTo>
                    <a:lnTo>
                      <a:pt x="5" y="0"/>
                    </a:lnTo>
                  </a:path>
                </a:pathLst>
              </a:custGeom>
              <a:solidFill>
                <a:schemeClr val="accent6">
                  <a:lumMod val="20000"/>
                  <a:lumOff val="80000"/>
                </a:schemeClr>
              </a:solidFill>
              <a:ln w="1270" cap="flat" cmpd="sng">
                <a:solidFill>
                  <a:schemeClr val="bg1">
                    <a:lumMod val="85000"/>
                  </a:schemeClr>
                </a:solidFill>
                <a:prstDash val="sysDot"/>
                <a:round/>
                <a:headEnd type="none" w="med" len="med"/>
                <a:tailEnd type="none" w="med" len="me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4" name="Freeform 22"/>
              <p:cNvSpPr>
                <a:spLocks/>
              </p:cNvSpPr>
              <p:nvPr/>
            </p:nvSpPr>
            <p:spPr bwMode="auto">
              <a:xfrm>
                <a:off x="3740428" y="2290624"/>
                <a:ext cx="774715" cy="735834"/>
              </a:xfrm>
              <a:custGeom>
                <a:avLst/>
                <a:gdLst>
                  <a:gd name="T0" fmla="*/ 62 w 129"/>
                  <a:gd name="T1" fmla="*/ 0 h 119"/>
                  <a:gd name="T2" fmla="*/ 57 w 129"/>
                  <a:gd name="T3" fmla="*/ 11 h 119"/>
                  <a:gd name="T4" fmla="*/ 48 w 129"/>
                  <a:gd name="T5" fmla="*/ 31 h 119"/>
                  <a:gd name="T6" fmla="*/ 37 w 129"/>
                  <a:gd name="T7" fmla="*/ 34 h 119"/>
                  <a:gd name="T8" fmla="*/ 29 w 129"/>
                  <a:gd name="T9" fmla="*/ 52 h 119"/>
                  <a:gd name="T10" fmla="*/ 25 w 129"/>
                  <a:gd name="T11" fmla="*/ 73 h 119"/>
                  <a:gd name="T12" fmla="*/ 8 w 129"/>
                  <a:gd name="T13" fmla="*/ 79 h 119"/>
                  <a:gd name="T14" fmla="*/ 0 w 129"/>
                  <a:gd name="T15" fmla="*/ 98 h 119"/>
                  <a:gd name="T16" fmla="*/ 17 w 129"/>
                  <a:gd name="T17" fmla="*/ 102 h 119"/>
                  <a:gd name="T18" fmla="*/ 18 w 129"/>
                  <a:gd name="T19" fmla="*/ 107 h 119"/>
                  <a:gd name="T20" fmla="*/ 31 w 129"/>
                  <a:gd name="T21" fmla="*/ 107 h 119"/>
                  <a:gd name="T22" fmla="*/ 37 w 129"/>
                  <a:gd name="T23" fmla="*/ 119 h 119"/>
                  <a:gd name="T24" fmla="*/ 56 w 129"/>
                  <a:gd name="T25" fmla="*/ 112 h 119"/>
                  <a:gd name="T26" fmla="*/ 50 w 129"/>
                  <a:gd name="T27" fmla="*/ 95 h 119"/>
                  <a:gd name="T28" fmla="*/ 63 w 129"/>
                  <a:gd name="T29" fmla="*/ 87 h 119"/>
                  <a:gd name="T30" fmla="*/ 67 w 129"/>
                  <a:gd name="T31" fmla="*/ 92 h 119"/>
                  <a:gd name="T32" fmla="*/ 93 w 129"/>
                  <a:gd name="T33" fmla="*/ 93 h 119"/>
                  <a:gd name="T34" fmla="*/ 99 w 129"/>
                  <a:gd name="T35" fmla="*/ 105 h 119"/>
                  <a:gd name="T36" fmla="*/ 93 w 129"/>
                  <a:gd name="T37" fmla="*/ 113 h 119"/>
                  <a:gd name="T38" fmla="*/ 103 w 129"/>
                  <a:gd name="T39" fmla="*/ 117 h 119"/>
                  <a:gd name="T40" fmla="*/ 117 w 129"/>
                  <a:gd name="T41" fmla="*/ 110 h 119"/>
                  <a:gd name="T42" fmla="*/ 129 w 129"/>
                  <a:gd name="T43" fmla="*/ 89 h 119"/>
                  <a:gd name="T44" fmla="*/ 115 w 129"/>
                  <a:gd name="T45" fmla="*/ 64 h 119"/>
                  <a:gd name="T46" fmla="*/ 109 w 129"/>
                  <a:gd name="T47" fmla="*/ 64 h 119"/>
                  <a:gd name="T48" fmla="*/ 100 w 129"/>
                  <a:gd name="T49" fmla="*/ 54 h 119"/>
                  <a:gd name="T50" fmla="*/ 88 w 129"/>
                  <a:gd name="T51" fmla="*/ 34 h 119"/>
                  <a:gd name="T52" fmla="*/ 83 w 129"/>
                  <a:gd name="T53" fmla="*/ 34 h 119"/>
                  <a:gd name="T54" fmla="*/ 80 w 129"/>
                  <a:gd name="T55" fmla="*/ 36 h 119"/>
                  <a:gd name="T56" fmla="*/ 76 w 129"/>
                  <a:gd name="T57" fmla="*/ 33 h 119"/>
                  <a:gd name="T58" fmla="*/ 76 w 129"/>
                  <a:gd name="T59" fmla="*/ 27 h 119"/>
                  <a:gd name="T60" fmla="*/ 77 w 129"/>
                  <a:gd name="T61" fmla="*/ 22 h 119"/>
                  <a:gd name="T62" fmla="*/ 75 w 129"/>
                  <a:gd name="T63" fmla="*/ 21 h 119"/>
                  <a:gd name="T64" fmla="*/ 72 w 129"/>
                  <a:gd name="T65" fmla="*/ 14 h 119"/>
                  <a:gd name="T66" fmla="*/ 65 w 129"/>
                  <a:gd name="T67" fmla="*/ 11 h 119"/>
                  <a:gd name="T68" fmla="*/ 66 w 129"/>
                  <a:gd name="T69" fmla="*/ 4 h 119"/>
                  <a:gd name="T70" fmla="*/ 62 w 129"/>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119">
                    <a:moveTo>
                      <a:pt x="62" y="0"/>
                    </a:moveTo>
                    <a:lnTo>
                      <a:pt x="57" y="11"/>
                    </a:lnTo>
                    <a:lnTo>
                      <a:pt x="48" y="31"/>
                    </a:lnTo>
                    <a:lnTo>
                      <a:pt x="37" y="34"/>
                    </a:lnTo>
                    <a:lnTo>
                      <a:pt x="29" y="52"/>
                    </a:lnTo>
                    <a:lnTo>
                      <a:pt x="25" y="73"/>
                    </a:lnTo>
                    <a:lnTo>
                      <a:pt x="8" y="79"/>
                    </a:lnTo>
                    <a:lnTo>
                      <a:pt x="0" y="98"/>
                    </a:lnTo>
                    <a:lnTo>
                      <a:pt x="17" y="102"/>
                    </a:lnTo>
                    <a:lnTo>
                      <a:pt x="18" y="107"/>
                    </a:lnTo>
                    <a:lnTo>
                      <a:pt x="31" y="107"/>
                    </a:lnTo>
                    <a:lnTo>
                      <a:pt x="37" y="119"/>
                    </a:lnTo>
                    <a:lnTo>
                      <a:pt x="56" y="112"/>
                    </a:lnTo>
                    <a:lnTo>
                      <a:pt x="50" y="95"/>
                    </a:lnTo>
                    <a:lnTo>
                      <a:pt x="63" y="87"/>
                    </a:lnTo>
                    <a:lnTo>
                      <a:pt x="67" y="92"/>
                    </a:lnTo>
                    <a:lnTo>
                      <a:pt x="93" y="93"/>
                    </a:lnTo>
                    <a:lnTo>
                      <a:pt x="99" y="105"/>
                    </a:lnTo>
                    <a:lnTo>
                      <a:pt x="93" y="113"/>
                    </a:lnTo>
                    <a:lnTo>
                      <a:pt x="103" y="117"/>
                    </a:lnTo>
                    <a:lnTo>
                      <a:pt x="117" y="110"/>
                    </a:lnTo>
                    <a:lnTo>
                      <a:pt x="129" y="89"/>
                    </a:lnTo>
                    <a:lnTo>
                      <a:pt x="115" y="64"/>
                    </a:lnTo>
                    <a:lnTo>
                      <a:pt x="109" y="64"/>
                    </a:lnTo>
                    <a:lnTo>
                      <a:pt x="100" y="54"/>
                    </a:lnTo>
                    <a:lnTo>
                      <a:pt x="88" y="34"/>
                    </a:lnTo>
                    <a:lnTo>
                      <a:pt x="83" y="34"/>
                    </a:lnTo>
                    <a:lnTo>
                      <a:pt x="80" y="36"/>
                    </a:lnTo>
                    <a:lnTo>
                      <a:pt x="76" y="33"/>
                    </a:lnTo>
                    <a:lnTo>
                      <a:pt x="76" y="27"/>
                    </a:lnTo>
                    <a:lnTo>
                      <a:pt x="77" y="22"/>
                    </a:lnTo>
                    <a:lnTo>
                      <a:pt x="75" y="21"/>
                    </a:lnTo>
                    <a:lnTo>
                      <a:pt x="72" y="14"/>
                    </a:lnTo>
                    <a:lnTo>
                      <a:pt x="65" y="11"/>
                    </a:lnTo>
                    <a:lnTo>
                      <a:pt x="66" y="4"/>
                    </a:lnTo>
                    <a:lnTo>
                      <a:pt x="6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5" name="Freeform 16"/>
              <p:cNvSpPr>
                <a:spLocks/>
              </p:cNvSpPr>
              <p:nvPr/>
            </p:nvSpPr>
            <p:spPr bwMode="auto">
              <a:xfrm>
                <a:off x="2701469" y="2080385"/>
                <a:ext cx="516477" cy="729651"/>
              </a:xfrm>
              <a:custGeom>
                <a:avLst/>
                <a:gdLst>
                  <a:gd name="T0" fmla="*/ 8 w 86"/>
                  <a:gd name="T1" fmla="*/ 20 h 118"/>
                  <a:gd name="T2" fmla="*/ 0 w 86"/>
                  <a:gd name="T3" fmla="*/ 42 h 118"/>
                  <a:gd name="T4" fmla="*/ 21 w 86"/>
                  <a:gd name="T5" fmla="*/ 55 h 118"/>
                  <a:gd name="T6" fmla="*/ 20 w 86"/>
                  <a:gd name="T7" fmla="*/ 77 h 118"/>
                  <a:gd name="T8" fmla="*/ 13 w 86"/>
                  <a:gd name="T9" fmla="*/ 82 h 118"/>
                  <a:gd name="T10" fmla="*/ 10 w 86"/>
                  <a:gd name="T11" fmla="*/ 116 h 118"/>
                  <a:gd name="T12" fmla="*/ 14 w 86"/>
                  <a:gd name="T13" fmla="*/ 118 h 118"/>
                  <a:gd name="T14" fmla="*/ 38 w 86"/>
                  <a:gd name="T15" fmla="*/ 99 h 118"/>
                  <a:gd name="T16" fmla="*/ 51 w 86"/>
                  <a:gd name="T17" fmla="*/ 106 h 118"/>
                  <a:gd name="T18" fmla="*/ 64 w 86"/>
                  <a:gd name="T19" fmla="*/ 89 h 118"/>
                  <a:gd name="T20" fmla="*/ 86 w 86"/>
                  <a:gd name="T21" fmla="*/ 96 h 118"/>
                  <a:gd name="T22" fmla="*/ 86 w 86"/>
                  <a:gd name="T23" fmla="*/ 85 h 118"/>
                  <a:gd name="T24" fmla="*/ 80 w 86"/>
                  <a:gd name="T25" fmla="*/ 81 h 118"/>
                  <a:gd name="T26" fmla="*/ 85 w 86"/>
                  <a:gd name="T27" fmla="*/ 68 h 118"/>
                  <a:gd name="T28" fmla="*/ 75 w 86"/>
                  <a:gd name="T29" fmla="*/ 57 h 118"/>
                  <a:gd name="T30" fmla="*/ 72 w 86"/>
                  <a:gd name="T31" fmla="*/ 41 h 118"/>
                  <a:gd name="T32" fmla="*/ 64 w 86"/>
                  <a:gd name="T33" fmla="*/ 43 h 118"/>
                  <a:gd name="T34" fmla="*/ 58 w 86"/>
                  <a:gd name="T35" fmla="*/ 33 h 118"/>
                  <a:gd name="T36" fmla="*/ 46 w 86"/>
                  <a:gd name="T37" fmla="*/ 42 h 118"/>
                  <a:gd name="T38" fmla="*/ 50 w 86"/>
                  <a:gd name="T39" fmla="*/ 16 h 118"/>
                  <a:gd name="T40" fmla="*/ 33 w 86"/>
                  <a:gd name="T41" fmla="*/ 0 h 118"/>
                  <a:gd name="T42" fmla="*/ 8 w 86"/>
                  <a:gd name="T43"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18">
                    <a:moveTo>
                      <a:pt x="8" y="20"/>
                    </a:moveTo>
                    <a:lnTo>
                      <a:pt x="0" y="42"/>
                    </a:lnTo>
                    <a:lnTo>
                      <a:pt x="21" y="55"/>
                    </a:lnTo>
                    <a:lnTo>
                      <a:pt x="20" y="77"/>
                    </a:lnTo>
                    <a:lnTo>
                      <a:pt x="13" y="82"/>
                    </a:lnTo>
                    <a:lnTo>
                      <a:pt x="10" y="116"/>
                    </a:lnTo>
                    <a:lnTo>
                      <a:pt x="14" y="118"/>
                    </a:lnTo>
                    <a:lnTo>
                      <a:pt x="38" y="99"/>
                    </a:lnTo>
                    <a:lnTo>
                      <a:pt x="51" y="106"/>
                    </a:lnTo>
                    <a:lnTo>
                      <a:pt x="64" y="89"/>
                    </a:lnTo>
                    <a:lnTo>
                      <a:pt x="86" y="96"/>
                    </a:lnTo>
                    <a:lnTo>
                      <a:pt x="86" y="85"/>
                    </a:lnTo>
                    <a:lnTo>
                      <a:pt x="80" y="81"/>
                    </a:lnTo>
                    <a:lnTo>
                      <a:pt x="85" y="68"/>
                    </a:lnTo>
                    <a:lnTo>
                      <a:pt x="75" y="57"/>
                    </a:lnTo>
                    <a:lnTo>
                      <a:pt x="72" y="41"/>
                    </a:lnTo>
                    <a:lnTo>
                      <a:pt x="64" y="43"/>
                    </a:lnTo>
                    <a:lnTo>
                      <a:pt x="58" y="33"/>
                    </a:lnTo>
                    <a:lnTo>
                      <a:pt x="46" y="42"/>
                    </a:lnTo>
                    <a:lnTo>
                      <a:pt x="50" y="16"/>
                    </a:lnTo>
                    <a:lnTo>
                      <a:pt x="33" y="0"/>
                    </a:lnTo>
                    <a:lnTo>
                      <a:pt x="8" y="2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Freeform 25"/>
              <p:cNvSpPr>
                <a:spLocks/>
              </p:cNvSpPr>
              <p:nvPr/>
            </p:nvSpPr>
            <p:spPr bwMode="auto">
              <a:xfrm>
                <a:off x="3229957" y="2810036"/>
                <a:ext cx="444410" cy="346275"/>
              </a:xfrm>
              <a:custGeom>
                <a:avLst/>
                <a:gdLst>
                  <a:gd name="T0" fmla="*/ 21 w 74"/>
                  <a:gd name="T1" fmla="*/ 42 h 56"/>
                  <a:gd name="T2" fmla="*/ 24 w 74"/>
                  <a:gd name="T3" fmla="*/ 53 h 56"/>
                  <a:gd name="T4" fmla="*/ 33 w 74"/>
                  <a:gd name="T5" fmla="*/ 56 h 56"/>
                  <a:gd name="T6" fmla="*/ 57 w 74"/>
                  <a:gd name="T7" fmla="*/ 42 h 56"/>
                  <a:gd name="T8" fmla="*/ 73 w 74"/>
                  <a:gd name="T9" fmla="*/ 29 h 56"/>
                  <a:gd name="T10" fmla="*/ 74 w 74"/>
                  <a:gd name="T11" fmla="*/ 0 h 56"/>
                  <a:gd name="T12" fmla="*/ 19 w 74"/>
                  <a:gd name="T13" fmla="*/ 0 h 56"/>
                  <a:gd name="T14" fmla="*/ 0 w 74"/>
                  <a:gd name="T15" fmla="*/ 17 h 56"/>
                  <a:gd name="T16" fmla="*/ 3 w 74"/>
                  <a:gd name="T17" fmla="*/ 40 h 56"/>
                  <a:gd name="T18" fmla="*/ 21 w 74"/>
                  <a:gd name="T19"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
                    <a:moveTo>
                      <a:pt x="21" y="42"/>
                    </a:moveTo>
                    <a:lnTo>
                      <a:pt x="24" y="53"/>
                    </a:lnTo>
                    <a:lnTo>
                      <a:pt x="33" y="56"/>
                    </a:lnTo>
                    <a:lnTo>
                      <a:pt x="57" y="42"/>
                    </a:lnTo>
                    <a:lnTo>
                      <a:pt x="73" y="29"/>
                    </a:lnTo>
                    <a:lnTo>
                      <a:pt x="74" y="0"/>
                    </a:lnTo>
                    <a:lnTo>
                      <a:pt x="19" y="0"/>
                    </a:lnTo>
                    <a:lnTo>
                      <a:pt x="0" y="17"/>
                    </a:lnTo>
                    <a:lnTo>
                      <a:pt x="3" y="40"/>
                    </a:lnTo>
                    <a:lnTo>
                      <a:pt x="21" y="4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Freeform 20"/>
              <p:cNvSpPr>
                <a:spLocks/>
              </p:cNvSpPr>
              <p:nvPr/>
            </p:nvSpPr>
            <p:spPr bwMode="auto">
              <a:xfrm>
                <a:off x="3410123" y="1641358"/>
                <a:ext cx="672621" cy="1354182"/>
              </a:xfrm>
              <a:custGeom>
                <a:avLst/>
                <a:gdLst>
                  <a:gd name="T0" fmla="*/ 10 w 112"/>
                  <a:gd name="T1" fmla="*/ 67 h 219"/>
                  <a:gd name="T2" fmla="*/ 24 w 112"/>
                  <a:gd name="T3" fmla="*/ 57 h 219"/>
                  <a:gd name="T4" fmla="*/ 20 w 112"/>
                  <a:gd name="T5" fmla="*/ 42 h 219"/>
                  <a:gd name="T6" fmla="*/ 8 w 112"/>
                  <a:gd name="T7" fmla="*/ 42 h 219"/>
                  <a:gd name="T8" fmla="*/ 4 w 112"/>
                  <a:gd name="T9" fmla="*/ 48 h 219"/>
                  <a:gd name="T10" fmla="*/ 0 w 112"/>
                  <a:gd name="T11" fmla="*/ 42 h 219"/>
                  <a:gd name="T12" fmla="*/ 9 w 112"/>
                  <a:gd name="T13" fmla="*/ 24 h 219"/>
                  <a:gd name="T14" fmla="*/ 19 w 112"/>
                  <a:gd name="T15" fmla="*/ 22 h 219"/>
                  <a:gd name="T16" fmla="*/ 12 w 112"/>
                  <a:gd name="T17" fmla="*/ 8 h 219"/>
                  <a:gd name="T18" fmla="*/ 26 w 112"/>
                  <a:gd name="T19" fmla="*/ 0 h 219"/>
                  <a:gd name="T20" fmla="*/ 31 w 112"/>
                  <a:gd name="T21" fmla="*/ 12 h 219"/>
                  <a:gd name="T22" fmla="*/ 41 w 112"/>
                  <a:gd name="T23" fmla="*/ 5 h 219"/>
                  <a:gd name="T24" fmla="*/ 53 w 112"/>
                  <a:gd name="T25" fmla="*/ 5 h 219"/>
                  <a:gd name="T26" fmla="*/ 56 w 112"/>
                  <a:gd name="T27" fmla="*/ 24 h 219"/>
                  <a:gd name="T28" fmla="*/ 52 w 112"/>
                  <a:gd name="T29" fmla="*/ 39 h 219"/>
                  <a:gd name="T30" fmla="*/ 43 w 112"/>
                  <a:gd name="T31" fmla="*/ 49 h 219"/>
                  <a:gd name="T32" fmla="*/ 41 w 112"/>
                  <a:gd name="T33" fmla="*/ 54 h 219"/>
                  <a:gd name="T34" fmla="*/ 59 w 112"/>
                  <a:gd name="T35" fmla="*/ 52 h 219"/>
                  <a:gd name="T36" fmla="*/ 67 w 112"/>
                  <a:gd name="T37" fmla="*/ 44 h 219"/>
                  <a:gd name="T38" fmla="*/ 71 w 112"/>
                  <a:gd name="T39" fmla="*/ 59 h 219"/>
                  <a:gd name="T40" fmla="*/ 69 w 112"/>
                  <a:gd name="T41" fmla="*/ 79 h 219"/>
                  <a:gd name="T42" fmla="*/ 74 w 112"/>
                  <a:gd name="T43" fmla="*/ 74 h 219"/>
                  <a:gd name="T44" fmla="*/ 74 w 112"/>
                  <a:gd name="T45" fmla="*/ 93 h 219"/>
                  <a:gd name="T46" fmla="*/ 85 w 112"/>
                  <a:gd name="T47" fmla="*/ 100 h 219"/>
                  <a:gd name="T48" fmla="*/ 95 w 112"/>
                  <a:gd name="T49" fmla="*/ 114 h 219"/>
                  <a:gd name="T50" fmla="*/ 112 w 112"/>
                  <a:gd name="T51" fmla="*/ 116 h 219"/>
                  <a:gd name="T52" fmla="*/ 104 w 112"/>
                  <a:gd name="T53" fmla="*/ 135 h 219"/>
                  <a:gd name="T54" fmla="*/ 93 w 112"/>
                  <a:gd name="T55" fmla="*/ 139 h 219"/>
                  <a:gd name="T56" fmla="*/ 84 w 112"/>
                  <a:gd name="T57" fmla="*/ 156 h 219"/>
                  <a:gd name="T58" fmla="*/ 81 w 112"/>
                  <a:gd name="T59" fmla="*/ 177 h 219"/>
                  <a:gd name="T60" fmla="*/ 64 w 112"/>
                  <a:gd name="T61" fmla="*/ 184 h 219"/>
                  <a:gd name="T62" fmla="*/ 55 w 112"/>
                  <a:gd name="T63" fmla="*/ 204 h 219"/>
                  <a:gd name="T64" fmla="*/ 42 w 112"/>
                  <a:gd name="T65" fmla="*/ 219 h 219"/>
                  <a:gd name="T66" fmla="*/ 38 w 112"/>
                  <a:gd name="T67" fmla="*/ 183 h 219"/>
                  <a:gd name="T68" fmla="*/ 47 w 112"/>
                  <a:gd name="T69" fmla="*/ 176 h 219"/>
                  <a:gd name="T70" fmla="*/ 28 w 112"/>
                  <a:gd name="T71" fmla="*/ 169 h 219"/>
                  <a:gd name="T72" fmla="*/ 23 w 112"/>
                  <a:gd name="T73" fmla="*/ 152 h 219"/>
                  <a:gd name="T74" fmla="*/ 23 w 112"/>
                  <a:gd name="T75" fmla="*/ 143 h 219"/>
                  <a:gd name="T76" fmla="*/ 12 w 112"/>
                  <a:gd name="T77" fmla="*/ 137 h 219"/>
                  <a:gd name="T78" fmla="*/ 8 w 112"/>
                  <a:gd name="T79" fmla="*/ 120 h 219"/>
                  <a:gd name="T80" fmla="*/ 5 w 112"/>
                  <a:gd name="T81" fmla="*/ 116 h 219"/>
                  <a:gd name="T82" fmla="*/ 13 w 112"/>
                  <a:gd name="T83" fmla="*/ 105 h 219"/>
                  <a:gd name="T84" fmla="*/ 7 w 112"/>
                  <a:gd name="T85" fmla="*/ 100 h 219"/>
                  <a:gd name="T86" fmla="*/ 16 w 112"/>
                  <a:gd name="T87" fmla="*/ 72 h 219"/>
                  <a:gd name="T88" fmla="*/ 10 w 112"/>
                  <a:gd name="T89" fmla="*/ 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219">
                    <a:moveTo>
                      <a:pt x="10" y="67"/>
                    </a:moveTo>
                    <a:lnTo>
                      <a:pt x="24" y="57"/>
                    </a:lnTo>
                    <a:lnTo>
                      <a:pt x="20" y="42"/>
                    </a:lnTo>
                    <a:lnTo>
                      <a:pt x="8" y="42"/>
                    </a:lnTo>
                    <a:lnTo>
                      <a:pt x="4" y="48"/>
                    </a:lnTo>
                    <a:lnTo>
                      <a:pt x="0" y="42"/>
                    </a:lnTo>
                    <a:lnTo>
                      <a:pt x="9" y="24"/>
                    </a:lnTo>
                    <a:lnTo>
                      <a:pt x="19" y="22"/>
                    </a:lnTo>
                    <a:lnTo>
                      <a:pt x="12" y="8"/>
                    </a:lnTo>
                    <a:lnTo>
                      <a:pt x="26" y="0"/>
                    </a:lnTo>
                    <a:lnTo>
                      <a:pt x="31" y="12"/>
                    </a:lnTo>
                    <a:lnTo>
                      <a:pt x="41" y="5"/>
                    </a:lnTo>
                    <a:lnTo>
                      <a:pt x="53" y="5"/>
                    </a:lnTo>
                    <a:lnTo>
                      <a:pt x="56" y="24"/>
                    </a:lnTo>
                    <a:lnTo>
                      <a:pt x="52" y="39"/>
                    </a:lnTo>
                    <a:lnTo>
                      <a:pt x="43" y="49"/>
                    </a:lnTo>
                    <a:lnTo>
                      <a:pt x="41" y="54"/>
                    </a:lnTo>
                    <a:lnTo>
                      <a:pt x="59" y="52"/>
                    </a:lnTo>
                    <a:lnTo>
                      <a:pt x="67" y="44"/>
                    </a:lnTo>
                    <a:lnTo>
                      <a:pt x="71" y="59"/>
                    </a:lnTo>
                    <a:lnTo>
                      <a:pt x="69" y="79"/>
                    </a:lnTo>
                    <a:lnTo>
                      <a:pt x="74" y="74"/>
                    </a:lnTo>
                    <a:lnTo>
                      <a:pt x="74" y="93"/>
                    </a:lnTo>
                    <a:lnTo>
                      <a:pt x="85" y="100"/>
                    </a:lnTo>
                    <a:lnTo>
                      <a:pt x="95" y="114"/>
                    </a:lnTo>
                    <a:lnTo>
                      <a:pt x="112" y="116"/>
                    </a:lnTo>
                    <a:lnTo>
                      <a:pt x="104" y="135"/>
                    </a:lnTo>
                    <a:lnTo>
                      <a:pt x="93" y="139"/>
                    </a:lnTo>
                    <a:lnTo>
                      <a:pt x="84" y="156"/>
                    </a:lnTo>
                    <a:lnTo>
                      <a:pt x="81" y="177"/>
                    </a:lnTo>
                    <a:lnTo>
                      <a:pt x="64" y="184"/>
                    </a:lnTo>
                    <a:lnTo>
                      <a:pt x="55" y="204"/>
                    </a:lnTo>
                    <a:lnTo>
                      <a:pt x="42" y="219"/>
                    </a:lnTo>
                    <a:lnTo>
                      <a:pt x="38" y="183"/>
                    </a:lnTo>
                    <a:lnTo>
                      <a:pt x="47" y="176"/>
                    </a:lnTo>
                    <a:lnTo>
                      <a:pt x="28" y="169"/>
                    </a:lnTo>
                    <a:lnTo>
                      <a:pt x="23" y="152"/>
                    </a:lnTo>
                    <a:lnTo>
                      <a:pt x="23" y="143"/>
                    </a:lnTo>
                    <a:lnTo>
                      <a:pt x="12" y="137"/>
                    </a:lnTo>
                    <a:lnTo>
                      <a:pt x="8" y="120"/>
                    </a:lnTo>
                    <a:lnTo>
                      <a:pt x="5" y="116"/>
                    </a:lnTo>
                    <a:lnTo>
                      <a:pt x="13" y="105"/>
                    </a:lnTo>
                    <a:lnTo>
                      <a:pt x="7" y="100"/>
                    </a:lnTo>
                    <a:lnTo>
                      <a:pt x="16" y="72"/>
                    </a:lnTo>
                    <a:lnTo>
                      <a:pt x="10" y="6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Freeform 24"/>
              <p:cNvSpPr>
                <a:spLocks/>
              </p:cNvSpPr>
              <p:nvPr/>
            </p:nvSpPr>
            <p:spPr bwMode="auto">
              <a:xfrm>
                <a:off x="2983730" y="2605981"/>
                <a:ext cx="408377" cy="612164"/>
              </a:xfrm>
              <a:custGeom>
                <a:avLst/>
                <a:gdLst>
                  <a:gd name="T0" fmla="*/ 0 w 68"/>
                  <a:gd name="T1" fmla="*/ 94 h 99"/>
                  <a:gd name="T2" fmla="*/ 3 w 68"/>
                  <a:gd name="T3" fmla="*/ 9 h 99"/>
                  <a:gd name="T4" fmla="*/ 15 w 68"/>
                  <a:gd name="T5" fmla="*/ 0 h 99"/>
                  <a:gd name="T6" fmla="*/ 52 w 68"/>
                  <a:gd name="T7" fmla="*/ 11 h 99"/>
                  <a:gd name="T8" fmla="*/ 68 w 68"/>
                  <a:gd name="T9" fmla="*/ 31 h 99"/>
                  <a:gd name="T10" fmla="*/ 64 w 68"/>
                  <a:gd name="T11" fmla="*/ 47 h 99"/>
                  <a:gd name="T12" fmla="*/ 52 w 68"/>
                  <a:gd name="T13" fmla="*/ 54 h 99"/>
                  <a:gd name="T14" fmla="*/ 64 w 68"/>
                  <a:gd name="T15" fmla="*/ 74 h 99"/>
                  <a:gd name="T16" fmla="*/ 54 w 68"/>
                  <a:gd name="T17" fmla="*/ 76 h 99"/>
                  <a:gd name="T18" fmla="*/ 42 w 68"/>
                  <a:gd name="T19" fmla="*/ 90 h 99"/>
                  <a:gd name="T20" fmla="*/ 45 w 68"/>
                  <a:gd name="T21" fmla="*/ 92 h 99"/>
                  <a:gd name="T22" fmla="*/ 34 w 68"/>
                  <a:gd name="T23" fmla="*/ 96 h 99"/>
                  <a:gd name="T24" fmla="*/ 26 w 68"/>
                  <a:gd name="T25" fmla="*/ 95 h 99"/>
                  <a:gd name="T26" fmla="*/ 20 w 68"/>
                  <a:gd name="T27" fmla="*/ 99 h 99"/>
                  <a:gd name="T28" fmla="*/ 14 w 68"/>
                  <a:gd name="T29" fmla="*/ 94 h 99"/>
                  <a:gd name="T30" fmla="*/ 0 w 68"/>
                  <a:gd name="T31"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99">
                    <a:moveTo>
                      <a:pt x="0" y="94"/>
                    </a:moveTo>
                    <a:lnTo>
                      <a:pt x="3" y="9"/>
                    </a:lnTo>
                    <a:lnTo>
                      <a:pt x="15" y="0"/>
                    </a:lnTo>
                    <a:lnTo>
                      <a:pt x="52" y="11"/>
                    </a:lnTo>
                    <a:lnTo>
                      <a:pt x="68" y="31"/>
                    </a:lnTo>
                    <a:lnTo>
                      <a:pt x="64" y="47"/>
                    </a:lnTo>
                    <a:lnTo>
                      <a:pt x="52" y="54"/>
                    </a:lnTo>
                    <a:lnTo>
                      <a:pt x="64" y="74"/>
                    </a:lnTo>
                    <a:lnTo>
                      <a:pt x="54" y="76"/>
                    </a:lnTo>
                    <a:lnTo>
                      <a:pt x="42" y="90"/>
                    </a:lnTo>
                    <a:lnTo>
                      <a:pt x="45" y="92"/>
                    </a:lnTo>
                    <a:lnTo>
                      <a:pt x="34" y="96"/>
                    </a:lnTo>
                    <a:lnTo>
                      <a:pt x="26" y="95"/>
                    </a:lnTo>
                    <a:lnTo>
                      <a:pt x="20" y="99"/>
                    </a:lnTo>
                    <a:lnTo>
                      <a:pt x="14" y="94"/>
                    </a:lnTo>
                    <a:lnTo>
                      <a:pt x="0" y="94"/>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Freeform 19"/>
              <p:cNvSpPr>
                <a:spLocks/>
              </p:cNvSpPr>
              <p:nvPr/>
            </p:nvSpPr>
            <p:spPr bwMode="auto">
              <a:xfrm>
                <a:off x="3049791" y="1962899"/>
                <a:ext cx="648599" cy="1032641"/>
              </a:xfrm>
              <a:custGeom>
                <a:avLst/>
                <a:gdLst>
                  <a:gd name="T0" fmla="*/ 30 w 108"/>
                  <a:gd name="T1" fmla="*/ 0 h 167"/>
                  <a:gd name="T2" fmla="*/ 19 w 108"/>
                  <a:gd name="T3" fmla="*/ 30 h 167"/>
                  <a:gd name="T4" fmla="*/ 5 w 108"/>
                  <a:gd name="T5" fmla="*/ 36 h 167"/>
                  <a:gd name="T6" fmla="*/ 3 w 108"/>
                  <a:gd name="T7" fmla="*/ 51 h 167"/>
                  <a:gd name="T8" fmla="*/ 0 w 108"/>
                  <a:gd name="T9" fmla="*/ 52 h 167"/>
                  <a:gd name="T10" fmla="*/ 6 w 108"/>
                  <a:gd name="T11" fmla="*/ 62 h 167"/>
                  <a:gd name="T12" fmla="*/ 14 w 108"/>
                  <a:gd name="T13" fmla="*/ 60 h 167"/>
                  <a:gd name="T14" fmla="*/ 17 w 108"/>
                  <a:gd name="T15" fmla="*/ 77 h 167"/>
                  <a:gd name="T16" fmla="*/ 26 w 108"/>
                  <a:gd name="T17" fmla="*/ 87 h 167"/>
                  <a:gd name="T18" fmla="*/ 21 w 108"/>
                  <a:gd name="T19" fmla="*/ 100 h 167"/>
                  <a:gd name="T20" fmla="*/ 26 w 108"/>
                  <a:gd name="T21" fmla="*/ 104 h 167"/>
                  <a:gd name="T22" fmla="*/ 28 w 108"/>
                  <a:gd name="T23" fmla="*/ 116 h 167"/>
                  <a:gd name="T24" fmla="*/ 33 w 108"/>
                  <a:gd name="T25" fmla="*/ 127 h 167"/>
                  <a:gd name="T26" fmla="*/ 54 w 108"/>
                  <a:gd name="T27" fmla="*/ 133 h 167"/>
                  <a:gd name="T28" fmla="*/ 53 w 108"/>
                  <a:gd name="T29" fmla="*/ 150 h 167"/>
                  <a:gd name="T30" fmla="*/ 65 w 108"/>
                  <a:gd name="T31" fmla="*/ 151 h 167"/>
                  <a:gd name="T32" fmla="*/ 63 w 108"/>
                  <a:gd name="T33" fmla="*/ 162 h 167"/>
                  <a:gd name="T34" fmla="*/ 71 w 108"/>
                  <a:gd name="T35" fmla="*/ 167 h 167"/>
                  <a:gd name="T36" fmla="*/ 99 w 108"/>
                  <a:gd name="T37" fmla="*/ 144 h 167"/>
                  <a:gd name="T38" fmla="*/ 98 w 108"/>
                  <a:gd name="T39" fmla="*/ 131 h 167"/>
                  <a:gd name="T40" fmla="*/ 108 w 108"/>
                  <a:gd name="T41" fmla="*/ 124 h 167"/>
                  <a:gd name="T42" fmla="*/ 89 w 108"/>
                  <a:gd name="T43" fmla="*/ 116 h 167"/>
                  <a:gd name="T44" fmla="*/ 84 w 108"/>
                  <a:gd name="T45" fmla="*/ 100 h 167"/>
                  <a:gd name="T46" fmla="*/ 83 w 108"/>
                  <a:gd name="T47" fmla="*/ 91 h 167"/>
                  <a:gd name="T48" fmla="*/ 73 w 108"/>
                  <a:gd name="T49" fmla="*/ 86 h 167"/>
                  <a:gd name="T50" fmla="*/ 68 w 108"/>
                  <a:gd name="T51" fmla="*/ 68 h 167"/>
                  <a:gd name="T52" fmla="*/ 65 w 108"/>
                  <a:gd name="T53" fmla="*/ 64 h 167"/>
                  <a:gd name="T54" fmla="*/ 73 w 108"/>
                  <a:gd name="T55" fmla="*/ 53 h 167"/>
                  <a:gd name="T56" fmla="*/ 67 w 108"/>
                  <a:gd name="T57" fmla="*/ 49 h 167"/>
                  <a:gd name="T58" fmla="*/ 76 w 108"/>
                  <a:gd name="T59" fmla="*/ 20 h 167"/>
                  <a:gd name="T60" fmla="*/ 68 w 108"/>
                  <a:gd name="T61" fmla="*/ 13 h 167"/>
                  <a:gd name="T62" fmla="*/ 43 w 108"/>
                  <a:gd name="T63" fmla="*/ 15 h 167"/>
                  <a:gd name="T64" fmla="*/ 36 w 108"/>
                  <a:gd name="T65" fmla="*/ 11 h 167"/>
                  <a:gd name="T66" fmla="*/ 40 w 108"/>
                  <a:gd name="T67" fmla="*/ 5 h 167"/>
                  <a:gd name="T68" fmla="*/ 30 w 108"/>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67">
                    <a:moveTo>
                      <a:pt x="30" y="0"/>
                    </a:moveTo>
                    <a:lnTo>
                      <a:pt x="19" y="30"/>
                    </a:lnTo>
                    <a:lnTo>
                      <a:pt x="5" y="36"/>
                    </a:lnTo>
                    <a:lnTo>
                      <a:pt x="3" y="51"/>
                    </a:lnTo>
                    <a:lnTo>
                      <a:pt x="0" y="52"/>
                    </a:lnTo>
                    <a:lnTo>
                      <a:pt x="6" y="62"/>
                    </a:lnTo>
                    <a:lnTo>
                      <a:pt x="14" y="60"/>
                    </a:lnTo>
                    <a:lnTo>
                      <a:pt x="17" y="77"/>
                    </a:lnTo>
                    <a:lnTo>
                      <a:pt x="26" y="87"/>
                    </a:lnTo>
                    <a:lnTo>
                      <a:pt x="21" y="100"/>
                    </a:lnTo>
                    <a:lnTo>
                      <a:pt x="26" y="104"/>
                    </a:lnTo>
                    <a:lnTo>
                      <a:pt x="28" y="116"/>
                    </a:lnTo>
                    <a:lnTo>
                      <a:pt x="33" y="127"/>
                    </a:lnTo>
                    <a:lnTo>
                      <a:pt x="54" y="133"/>
                    </a:lnTo>
                    <a:lnTo>
                      <a:pt x="53" y="150"/>
                    </a:lnTo>
                    <a:lnTo>
                      <a:pt x="65" y="151"/>
                    </a:lnTo>
                    <a:lnTo>
                      <a:pt x="63" y="162"/>
                    </a:lnTo>
                    <a:lnTo>
                      <a:pt x="71" y="167"/>
                    </a:lnTo>
                    <a:lnTo>
                      <a:pt x="99" y="144"/>
                    </a:lnTo>
                    <a:lnTo>
                      <a:pt x="98" y="131"/>
                    </a:lnTo>
                    <a:lnTo>
                      <a:pt x="108" y="124"/>
                    </a:lnTo>
                    <a:lnTo>
                      <a:pt x="89" y="116"/>
                    </a:lnTo>
                    <a:lnTo>
                      <a:pt x="84" y="100"/>
                    </a:lnTo>
                    <a:lnTo>
                      <a:pt x="83" y="91"/>
                    </a:lnTo>
                    <a:lnTo>
                      <a:pt x="73" y="86"/>
                    </a:lnTo>
                    <a:lnTo>
                      <a:pt x="68" y="68"/>
                    </a:lnTo>
                    <a:lnTo>
                      <a:pt x="65" y="64"/>
                    </a:lnTo>
                    <a:lnTo>
                      <a:pt x="73" y="53"/>
                    </a:lnTo>
                    <a:lnTo>
                      <a:pt x="67" y="49"/>
                    </a:lnTo>
                    <a:lnTo>
                      <a:pt x="76" y="20"/>
                    </a:lnTo>
                    <a:lnTo>
                      <a:pt x="68" y="13"/>
                    </a:lnTo>
                    <a:lnTo>
                      <a:pt x="43" y="15"/>
                    </a:lnTo>
                    <a:lnTo>
                      <a:pt x="36" y="11"/>
                    </a:lnTo>
                    <a:lnTo>
                      <a:pt x="40" y="5"/>
                    </a:lnTo>
                    <a:lnTo>
                      <a:pt x="3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0" name="Freeform 27"/>
              <p:cNvSpPr>
                <a:spLocks/>
              </p:cNvSpPr>
              <p:nvPr/>
            </p:nvSpPr>
            <p:spPr bwMode="auto">
              <a:xfrm>
                <a:off x="3362079" y="3069742"/>
                <a:ext cx="330305" cy="420477"/>
              </a:xfrm>
              <a:custGeom>
                <a:avLst/>
                <a:gdLst>
                  <a:gd name="T0" fmla="*/ 12 w 55"/>
                  <a:gd name="T1" fmla="*/ 13 h 68"/>
                  <a:gd name="T2" fmla="*/ 36 w 55"/>
                  <a:gd name="T3" fmla="*/ 0 h 68"/>
                  <a:gd name="T4" fmla="*/ 44 w 55"/>
                  <a:gd name="T5" fmla="*/ 3 h 68"/>
                  <a:gd name="T6" fmla="*/ 44 w 55"/>
                  <a:gd name="T7" fmla="*/ 10 h 68"/>
                  <a:gd name="T8" fmla="*/ 52 w 55"/>
                  <a:gd name="T9" fmla="*/ 13 h 68"/>
                  <a:gd name="T10" fmla="*/ 55 w 55"/>
                  <a:gd name="T11" fmla="*/ 21 h 68"/>
                  <a:gd name="T12" fmla="*/ 49 w 55"/>
                  <a:gd name="T13" fmla="*/ 26 h 68"/>
                  <a:gd name="T14" fmla="*/ 39 w 55"/>
                  <a:gd name="T15" fmla="*/ 21 h 68"/>
                  <a:gd name="T16" fmla="*/ 33 w 55"/>
                  <a:gd name="T17" fmla="*/ 21 h 68"/>
                  <a:gd name="T18" fmla="*/ 20 w 55"/>
                  <a:gd name="T19" fmla="*/ 31 h 68"/>
                  <a:gd name="T20" fmla="*/ 35 w 55"/>
                  <a:gd name="T21" fmla="*/ 50 h 68"/>
                  <a:gd name="T22" fmla="*/ 27 w 55"/>
                  <a:gd name="T23" fmla="*/ 56 h 68"/>
                  <a:gd name="T24" fmla="*/ 20 w 55"/>
                  <a:gd name="T25" fmla="*/ 68 h 68"/>
                  <a:gd name="T26" fmla="*/ 18 w 55"/>
                  <a:gd name="T27" fmla="*/ 56 h 68"/>
                  <a:gd name="T28" fmla="*/ 9 w 55"/>
                  <a:gd name="T29" fmla="*/ 46 h 68"/>
                  <a:gd name="T30" fmla="*/ 0 w 55"/>
                  <a:gd name="T31" fmla="*/ 45 h 68"/>
                  <a:gd name="T32" fmla="*/ 9 w 55"/>
                  <a:gd name="T33" fmla="*/ 28 h 68"/>
                  <a:gd name="T34" fmla="*/ 5 w 55"/>
                  <a:gd name="T35" fmla="*/ 23 h 68"/>
                  <a:gd name="T36" fmla="*/ 12 w 55"/>
                  <a:gd name="T37"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68">
                    <a:moveTo>
                      <a:pt x="12" y="13"/>
                    </a:moveTo>
                    <a:lnTo>
                      <a:pt x="36" y="0"/>
                    </a:lnTo>
                    <a:lnTo>
                      <a:pt x="44" y="3"/>
                    </a:lnTo>
                    <a:lnTo>
                      <a:pt x="44" y="10"/>
                    </a:lnTo>
                    <a:lnTo>
                      <a:pt x="52" y="13"/>
                    </a:lnTo>
                    <a:lnTo>
                      <a:pt x="55" y="21"/>
                    </a:lnTo>
                    <a:lnTo>
                      <a:pt x="49" y="26"/>
                    </a:lnTo>
                    <a:lnTo>
                      <a:pt x="39" y="21"/>
                    </a:lnTo>
                    <a:lnTo>
                      <a:pt x="33" y="21"/>
                    </a:lnTo>
                    <a:lnTo>
                      <a:pt x="20" y="31"/>
                    </a:lnTo>
                    <a:lnTo>
                      <a:pt x="35" y="50"/>
                    </a:lnTo>
                    <a:lnTo>
                      <a:pt x="27" y="56"/>
                    </a:lnTo>
                    <a:lnTo>
                      <a:pt x="20" y="68"/>
                    </a:lnTo>
                    <a:lnTo>
                      <a:pt x="18" y="56"/>
                    </a:lnTo>
                    <a:lnTo>
                      <a:pt x="9" y="46"/>
                    </a:lnTo>
                    <a:lnTo>
                      <a:pt x="0" y="45"/>
                    </a:lnTo>
                    <a:lnTo>
                      <a:pt x="9" y="28"/>
                    </a:lnTo>
                    <a:lnTo>
                      <a:pt x="5" y="23"/>
                    </a:lnTo>
                    <a:lnTo>
                      <a:pt x="12" y="1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 name="Freeform 29"/>
              <p:cNvSpPr>
                <a:spLocks/>
              </p:cNvSpPr>
              <p:nvPr/>
            </p:nvSpPr>
            <p:spPr bwMode="auto">
              <a:xfrm>
                <a:off x="3578278" y="2896605"/>
                <a:ext cx="432399" cy="451394"/>
              </a:xfrm>
              <a:custGeom>
                <a:avLst/>
                <a:gdLst>
                  <a:gd name="T0" fmla="*/ 0 w 72"/>
                  <a:gd name="T1" fmla="*/ 28 h 73"/>
                  <a:gd name="T2" fmla="*/ 15 w 72"/>
                  <a:gd name="T3" fmla="*/ 14 h 73"/>
                  <a:gd name="T4" fmla="*/ 28 w 72"/>
                  <a:gd name="T5" fmla="*/ 0 h 73"/>
                  <a:gd name="T6" fmla="*/ 44 w 72"/>
                  <a:gd name="T7" fmla="*/ 3 h 73"/>
                  <a:gd name="T8" fmla="*/ 44 w 72"/>
                  <a:gd name="T9" fmla="*/ 9 h 73"/>
                  <a:gd name="T10" fmla="*/ 58 w 72"/>
                  <a:gd name="T11" fmla="*/ 9 h 73"/>
                  <a:gd name="T12" fmla="*/ 64 w 72"/>
                  <a:gd name="T13" fmla="*/ 22 h 73"/>
                  <a:gd name="T14" fmla="*/ 72 w 72"/>
                  <a:gd name="T15" fmla="*/ 19 h 73"/>
                  <a:gd name="T16" fmla="*/ 71 w 72"/>
                  <a:gd name="T17" fmla="*/ 48 h 73"/>
                  <a:gd name="T18" fmla="*/ 68 w 72"/>
                  <a:gd name="T19" fmla="*/ 52 h 73"/>
                  <a:gd name="T20" fmla="*/ 57 w 72"/>
                  <a:gd name="T21" fmla="*/ 51 h 73"/>
                  <a:gd name="T22" fmla="*/ 54 w 72"/>
                  <a:gd name="T23" fmla="*/ 47 h 73"/>
                  <a:gd name="T24" fmla="*/ 44 w 72"/>
                  <a:gd name="T25" fmla="*/ 47 h 73"/>
                  <a:gd name="T26" fmla="*/ 37 w 72"/>
                  <a:gd name="T27" fmla="*/ 59 h 73"/>
                  <a:gd name="T28" fmla="*/ 44 w 72"/>
                  <a:gd name="T29" fmla="*/ 69 h 73"/>
                  <a:gd name="T30" fmla="*/ 32 w 72"/>
                  <a:gd name="T31" fmla="*/ 73 h 73"/>
                  <a:gd name="T32" fmla="*/ 32 w 72"/>
                  <a:gd name="T33" fmla="*/ 66 h 73"/>
                  <a:gd name="T34" fmla="*/ 34 w 72"/>
                  <a:gd name="T35" fmla="*/ 59 h 73"/>
                  <a:gd name="T36" fmla="*/ 32 w 72"/>
                  <a:gd name="T37" fmla="*/ 54 h 73"/>
                  <a:gd name="T38" fmla="*/ 28 w 72"/>
                  <a:gd name="T39" fmla="*/ 54 h 73"/>
                  <a:gd name="T40" fmla="*/ 18 w 72"/>
                  <a:gd name="T41" fmla="*/ 49 h 73"/>
                  <a:gd name="T42" fmla="*/ 17 w 72"/>
                  <a:gd name="T43" fmla="*/ 41 h 73"/>
                  <a:gd name="T44" fmla="*/ 8 w 72"/>
                  <a:gd name="T45" fmla="*/ 38 h 73"/>
                  <a:gd name="T46" fmla="*/ 8 w 72"/>
                  <a:gd name="T47" fmla="*/ 31 h 73"/>
                  <a:gd name="T48" fmla="*/ 0 w 72"/>
                  <a:gd name="T4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73">
                    <a:moveTo>
                      <a:pt x="0" y="28"/>
                    </a:moveTo>
                    <a:lnTo>
                      <a:pt x="15" y="14"/>
                    </a:lnTo>
                    <a:lnTo>
                      <a:pt x="28" y="0"/>
                    </a:lnTo>
                    <a:lnTo>
                      <a:pt x="44" y="3"/>
                    </a:lnTo>
                    <a:lnTo>
                      <a:pt x="44" y="9"/>
                    </a:lnTo>
                    <a:lnTo>
                      <a:pt x="58" y="9"/>
                    </a:lnTo>
                    <a:lnTo>
                      <a:pt x="64" y="22"/>
                    </a:lnTo>
                    <a:lnTo>
                      <a:pt x="72" y="19"/>
                    </a:lnTo>
                    <a:lnTo>
                      <a:pt x="71" y="48"/>
                    </a:lnTo>
                    <a:lnTo>
                      <a:pt x="68" y="52"/>
                    </a:lnTo>
                    <a:lnTo>
                      <a:pt x="57" y="51"/>
                    </a:lnTo>
                    <a:lnTo>
                      <a:pt x="54" y="47"/>
                    </a:lnTo>
                    <a:lnTo>
                      <a:pt x="44" y="47"/>
                    </a:lnTo>
                    <a:lnTo>
                      <a:pt x="37" y="59"/>
                    </a:lnTo>
                    <a:lnTo>
                      <a:pt x="44" y="69"/>
                    </a:lnTo>
                    <a:lnTo>
                      <a:pt x="32" y="73"/>
                    </a:lnTo>
                    <a:lnTo>
                      <a:pt x="32" y="66"/>
                    </a:lnTo>
                    <a:lnTo>
                      <a:pt x="34" y="59"/>
                    </a:lnTo>
                    <a:lnTo>
                      <a:pt x="32" y="54"/>
                    </a:lnTo>
                    <a:lnTo>
                      <a:pt x="28" y="54"/>
                    </a:lnTo>
                    <a:lnTo>
                      <a:pt x="18" y="49"/>
                    </a:lnTo>
                    <a:lnTo>
                      <a:pt x="17" y="41"/>
                    </a:lnTo>
                    <a:lnTo>
                      <a:pt x="8" y="38"/>
                    </a:lnTo>
                    <a:lnTo>
                      <a:pt x="8" y="31"/>
                    </a:lnTo>
                    <a:lnTo>
                      <a:pt x="0" y="2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Freeform 30"/>
              <p:cNvSpPr>
                <a:spLocks/>
              </p:cNvSpPr>
              <p:nvPr/>
            </p:nvSpPr>
            <p:spPr bwMode="auto">
              <a:xfrm>
                <a:off x="3482190" y="3199595"/>
                <a:ext cx="318294" cy="259706"/>
              </a:xfrm>
              <a:custGeom>
                <a:avLst/>
                <a:gdLst>
                  <a:gd name="T0" fmla="*/ 0 w 53"/>
                  <a:gd name="T1" fmla="*/ 10 h 42"/>
                  <a:gd name="T2" fmla="*/ 15 w 53"/>
                  <a:gd name="T3" fmla="*/ 30 h 42"/>
                  <a:gd name="T4" fmla="*/ 16 w 53"/>
                  <a:gd name="T5" fmla="*/ 42 h 42"/>
                  <a:gd name="T6" fmla="*/ 31 w 53"/>
                  <a:gd name="T7" fmla="*/ 36 h 42"/>
                  <a:gd name="T8" fmla="*/ 36 w 53"/>
                  <a:gd name="T9" fmla="*/ 29 h 42"/>
                  <a:gd name="T10" fmla="*/ 41 w 53"/>
                  <a:gd name="T11" fmla="*/ 29 h 42"/>
                  <a:gd name="T12" fmla="*/ 42 w 53"/>
                  <a:gd name="T13" fmla="*/ 32 h 42"/>
                  <a:gd name="T14" fmla="*/ 50 w 53"/>
                  <a:gd name="T15" fmla="*/ 31 h 42"/>
                  <a:gd name="T16" fmla="*/ 53 w 53"/>
                  <a:gd name="T17" fmla="*/ 26 h 42"/>
                  <a:gd name="T18" fmla="*/ 51 w 53"/>
                  <a:gd name="T19" fmla="*/ 23 h 42"/>
                  <a:gd name="T20" fmla="*/ 48 w 53"/>
                  <a:gd name="T21" fmla="*/ 24 h 42"/>
                  <a:gd name="T22" fmla="*/ 47 w 53"/>
                  <a:gd name="T23" fmla="*/ 18 h 42"/>
                  <a:gd name="T24" fmla="*/ 50 w 53"/>
                  <a:gd name="T25" fmla="*/ 10 h 42"/>
                  <a:gd name="T26" fmla="*/ 48 w 53"/>
                  <a:gd name="T27" fmla="*/ 5 h 42"/>
                  <a:gd name="T28" fmla="*/ 44 w 53"/>
                  <a:gd name="T29" fmla="*/ 5 h 42"/>
                  <a:gd name="T30" fmla="*/ 34 w 53"/>
                  <a:gd name="T31" fmla="*/ 0 h 42"/>
                  <a:gd name="T32" fmla="*/ 29 w 53"/>
                  <a:gd name="T33" fmla="*/ 4 h 42"/>
                  <a:gd name="T34" fmla="*/ 20 w 53"/>
                  <a:gd name="T35" fmla="*/ 0 h 42"/>
                  <a:gd name="T36" fmla="*/ 13 w 53"/>
                  <a:gd name="T37" fmla="*/ 0 h 42"/>
                  <a:gd name="T38" fmla="*/ 0 w 53"/>
                  <a:gd name="T39"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42">
                    <a:moveTo>
                      <a:pt x="0" y="10"/>
                    </a:moveTo>
                    <a:lnTo>
                      <a:pt x="15" y="30"/>
                    </a:lnTo>
                    <a:lnTo>
                      <a:pt x="16" y="42"/>
                    </a:lnTo>
                    <a:lnTo>
                      <a:pt x="31" y="36"/>
                    </a:lnTo>
                    <a:lnTo>
                      <a:pt x="36" y="29"/>
                    </a:lnTo>
                    <a:lnTo>
                      <a:pt x="41" y="29"/>
                    </a:lnTo>
                    <a:lnTo>
                      <a:pt x="42" y="32"/>
                    </a:lnTo>
                    <a:lnTo>
                      <a:pt x="50" y="31"/>
                    </a:lnTo>
                    <a:lnTo>
                      <a:pt x="53" y="26"/>
                    </a:lnTo>
                    <a:lnTo>
                      <a:pt x="51" y="23"/>
                    </a:lnTo>
                    <a:lnTo>
                      <a:pt x="48" y="24"/>
                    </a:lnTo>
                    <a:lnTo>
                      <a:pt x="47" y="18"/>
                    </a:lnTo>
                    <a:lnTo>
                      <a:pt x="50" y="10"/>
                    </a:lnTo>
                    <a:lnTo>
                      <a:pt x="48" y="5"/>
                    </a:lnTo>
                    <a:lnTo>
                      <a:pt x="44" y="5"/>
                    </a:lnTo>
                    <a:lnTo>
                      <a:pt x="34" y="0"/>
                    </a:lnTo>
                    <a:lnTo>
                      <a:pt x="29" y="4"/>
                    </a:lnTo>
                    <a:lnTo>
                      <a:pt x="20" y="0"/>
                    </a:lnTo>
                    <a:lnTo>
                      <a:pt x="13" y="0"/>
                    </a:lnTo>
                    <a:lnTo>
                      <a:pt x="0" y="1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3" name="Freeform 31"/>
              <p:cNvSpPr>
                <a:spLocks/>
              </p:cNvSpPr>
              <p:nvPr/>
            </p:nvSpPr>
            <p:spPr bwMode="auto">
              <a:xfrm>
                <a:off x="3998666" y="2822403"/>
                <a:ext cx="336310" cy="414293"/>
              </a:xfrm>
              <a:custGeom>
                <a:avLst/>
                <a:gdLst>
                  <a:gd name="T0" fmla="*/ 5 w 56"/>
                  <a:gd name="T1" fmla="*/ 8 h 67"/>
                  <a:gd name="T2" fmla="*/ 12 w 56"/>
                  <a:gd name="T3" fmla="*/ 27 h 67"/>
                  <a:gd name="T4" fmla="*/ 1 w 56"/>
                  <a:gd name="T5" fmla="*/ 31 h 67"/>
                  <a:gd name="T6" fmla="*/ 0 w 56"/>
                  <a:gd name="T7" fmla="*/ 59 h 67"/>
                  <a:gd name="T8" fmla="*/ 14 w 56"/>
                  <a:gd name="T9" fmla="*/ 66 h 67"/>
                  <a:gd name="T10" fmla="*/ 34 w 56"/>
                  <a:gd name="T11" fmla="*/ 67 h 67"/>
                  <a:gd name="T12" fmla="*/ 40 w 56"/>
                  <a:gd name="T13" fmla="*/ 64 h 67"/>
                  <a:gd name="T14" fmla="*/ 38 w 56"/>
                  <a:gd name="T15" fmla="*/ 61 h 67"/>
                  <a:gd name="T16" fmla="*/ 43 w 56"/>
                  <a:gd name="T17" fmla="*/ 58 h 67"/>
                  <a:gd name="T18" fmla="*/ 47 w 56"/>
                  <a:gd name="T19" fmla="*/ 60 h 67"/>
                  <a:gd name="T20" fmla="*/ 51 w 56"/>
                  <a:gd name="T21" fmla="*/ 55 h 67"/>
                  <a:gd name="T22" fmla="*/ 50 w 56"/>
                  <a:gd name="T23" fmla="*/ 45 h 67"/>
                  <a:gd name="T24" fmla="*/ 47 w 56"/>
                  <a:gd name="T25" fmla="*/ 45 h 67"/>
                  <a:gd name="T26" fmla="*/ 47 w 56"/>
                  <a:gd name="T27" fmla="*/ 33 h 67"/>
                  <a:gd name="T28" fmla="*/ 50 w 56"/>
                  <a:gd name="T29" fmla="*/ 25 h 67"/>
                  <a:gd name="T30" fmla="*/ 56 w 56"/>
                  <a:gd name="T31" fmla="*/ 17 h 67"/>
                  <a:gd name="T32" fmla="*/ 51 w 56"/>
                  <a:gd name="T33" fmla="*/ 7 h 67"/>
                  <a:gd name="T34" fmla="*/ 25 w 56"/>
                  <a:gd name="T35" fmla="*/ 6 h 67"/>
                  <a:gd name="T36" fmla="*/ 20 w 56"/>
                  <a:gd name="T37" fmla="*/ 0 h 67"/>
                  <a:gd name="T38" fmla="*/ 5 w 56"/>
                  <a:gd name="T39"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67">
                    <a:moveTo>
                      <a:pt x="5" y="8"/>
                    </a:moveTo>
                    <a:lnTo>
                      <a:pt x="12" y="27"/>
                    </a:lnTo>
                    <a:lnTo>
                      <a:pt x="1" y="31"/>
                    </a:lnTo>
                    <a:lnTo>
                      <a:pt x="0" y="59"/>
                    </a:lnTo>
                    <a:lnTo>
                      <a:pt x="14" y="66"/>
                    </a:lnTo>
                    <a:lnTo>
                      <a:pt x="34" y="67"/>
                    </a:lnTo>
                    <a:lnTo>
                      <a:pt x="40" y="64"/>
                    </a:lnTo>
                    <a:lnTo>
                      <a:pt x="38" y="61"/>
                    </a:lnTo>
                    <a:lnTo>
                      <a:pt x="43" y="58"/>
                    </a:lnTo>
                    <a:lnTo>
                      <a:pt x="47" y="60"/>
                    </a:lnTo>
                    <a:lnTo>
                      <a:pt x="51" y="55"/>
                    </a:lnTo>
                    <a:lnTo>
                      <a:pt x="50" y="45"/>
                    </a:lnTo>
                    <a:lnTo>
                      <a:pt x="47" y="45"/>
                    </a:lnTo>
                    <a:lnTo>
                      <a:pt x="47" y="33"/>
                    </a:lnTo>
                    <a:lnTo>
                      <a:pt x="50" y="25"/>
                    </a:lnTo>
                    <a:lnTo>
                      <a:pt x="56" y="17"/>
                    </a:lnTo>
                    <a:lnTo>
                      <a:pt x="51" y="7"/>
                    </a:lnTo>
                    <a:lnTo>
                      <a:pt x="25" y="6"/>
                    </a:lnTo>
                    <a:lnTo>
                      <a:pt x="20" y="0"/>
                    </a:lnTo>
                    <a:lnTo>
                      <a:pt x="5" y="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Freeform 32"/>
              <p:cNvSpPr>
                <a:spLocks/>
              </p:cNvSpPr>
              <p:nvPr/>
            </p:nvSpPr>
            <p:spPr bwMode="auto">
              <a:xfrm>
                <a:off x="3794478" y="3181045"/>
                <a:ext cx="474438" cy="340091"/>
              </a:xfrm>
              <a:custGeom>
                <a:avLst/>
                <a:gdLst>
                  <a:gd name="T0" fmla="*/ 7 w 79"/>
                  <a:gd name="T1" fmla="*/ 0 h 55"/>
                  <a:gd name="T2" fmla="*/ 20 w 79"/>
                  <a:gd name="T3" fmla="*/ 0 h 55"/>
                  <a:gd name="T4" fmla="*/ 22 w 79"/>
                  <a:gd name="T5" fmla="*/ 5 h 55"/>
                  <a:gd name="T6" fmla="*/ 30 w 79"/>
                  <a:gd name="T7" fmla="*/ 6 h 55"/>
                  <a:gd name="T8" fmla="*/ 35 w 79"/>
                  <a:gd name="T9" fmla="*/ 0 h 55"/>
                  <a:gd name="T10" fmla="*/ 50 w 79"/>
                  <a:gd name="T11" fmla="*/ 8 h 55"/>
                  <a:gd name="T12" fmla="*/ 67 w 79"/>
                  <a:gd name="T13" fmla="*/ 9 h 55"/>
                  <a:gd name="T14" fmla="*/ 70 w 79"/>
                  <a:gd name="T15" fmla="*/ 8 h 55"/>
                  <a:gd name="T16" fmla="*/ 79 w 79"/>
                  <a:gd name="T17" fmla="*/ 31 h 55"/>
                  <a:gd name="T18" fmla="*/ 48 w 79"/>
                  <a:gd name="T19" fmla="*/ 55 h 55"/>
                  <a:gd name="T20" fmla="*/ 46 w 79"/>
                  <a:gd name="T21" fmla="*/ 38 h 55"/>
                  <a:gd name="T22" fmla="*/ 34 w 79"/>
                  <a:gd name="T23" fmla="*/ 31 h 55"/>
                  <a:gd name="T24" fmla="*/ 29 w 79"/>
                  <a:gd name="T25" fmla="*/ 27 h 55"/>
                  <a:gd name="T26" fmla="*/ 18 w 79"/>
                  <a:gd name="T27" fmla="*/ 22 h 55"/>
                  <a:gd name="T28" fmla="*/ 7 w 79"/>
                  <a:gd name="T29" fmla="*/ 21 h 55"/>
                  <a:gd name="T30" fmla="*/ 0 w 79"/>
                  <a:gd name="T31" fmla="*/ 13 h 55"/>
                  <a:gd name="T32" fmla="*/ 7 w 7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55">
                    <a:moveTo>
                      <a:pt x="7" y="0"/>
                    </a:moveTo>
                    <a:lnTo>
                      <a:pt x="20" y="0"/>
                    </a:lnTo>
                    <a:lnTo>
                      <a:pt x="22" y="5"/>
                    </a:lnTo>
                    <a:lnTo>
                      <a:pt x="30" y="6"/>
                    </a:lnTo>
                    <a:lnTo>
                      <a:pt x="35" y="0"/>
                    </a:lnTo>
                    <a:lnTo>
                      <a:pt x="50" y="8"/>
                    </a:lnTo>
                    <a:lnTo>
                      <a:pt x="67" y="9"/>
                    </a:lnTo>
                    <a:lnTo>
                      <a:pt x="70" y="8"/>
                    </a:lnTo>
                    <a:lnTo>
                      <a:pt x="79" y="31"/>
                    </a:lnTo>
                    <a:lnTo>
                      <a:pt x="48" y="55"/>
                    </a:lnTo>
                    <a:lnTo>
                      <a:pt x="46" y="38"/>
                    </a:lnTo>
                    <a:lnTo>
                      <a:pt x="34" y="31"/>
                    </a:lnTo>
                    <a:lnTo>
                      <a:pt x="29" y="27"/>
                    </a:lnTo>
                    <a:lnTo>
                      <a:pt x="18" y="22"/>
                    </a:lnTo>
                    <a:lnTo>
                      <a:pt x="7" y="21"/>
                    </a:lnTo>
                    <a:lnTo>
                      <a:pt x="0" y="13"/>
                    </a:lnTo>
                    <a:lnTo>
                      <a:pt x="7"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Freeform 33"/>
              <p:cNvSpPr>
                <a:spLocks/>
              </p:cNvSpPr>
              <p:nvPr/>
            </p:nvSpPr>
            <p:spPr bwMode="auto">
              <a:xfrm>
                <a:off x="3596295" y="3304714"/>
                <a:ext cx="492454" cy="259706"/>
              </a:xfrm>
              <a:custGeom>
                <a:avLst/>
                <a:gdLst>
                  <a:gd name="T0" fmla="*/ 16 w 82"/>
                  <a:gd name="T1" fmla="*/ 12 h 42"/>
                  <a:gd name="T2" fmla="*/ 23 w 82"/>
                  <a:gd name="T3" fmla="*/ 12 h 42"/>
                  <a:gd name="T4" fmla="*/ 24 w 82"/>
                  <a:gd name="T5" fmla="*/ 15 h 42"/>
                  <a:gd name="T6" fmla="*/ 31 w 82"/>
                  <a:gd name="T7" fmla="*/ 13 h 42"/>
                  <a:gd name="T8" fmla="*/ 34 w 82"/>
                  <a:gd name="T9" fmla="*/ 9 h 42"/>
                  <a:gd name="T10" fmla="*/ 31 w 82"/>
                  <a:gd name="T11" fmla="*/ 5 h 42"/>
                  <a:gd name="T12" fmla="*/ 43 w 82"/>
                  <a:gd name="T13" fmla="*/ 3 h 42"/>
                  <a:gd name="T14" fmla="*/ 41 w 82"/>
                  <a:gd name="T15" fmla="*/ 0 h 42"/>
                  <a:gd name="T16" fmla="*/ 54 w 82"/>
                  <a:gd name="T17" fmla="*/ 1 h 42"/>
                  <a:gd name="T18" fmla="*/ 64 w 82"/>
                  <a:gd name="T19" fmla="*/ 7 h 42"/>
                  <a:gd name="T20" fmla="*/ 68 w 82"/>
                  <a:gd name="T21" fmla="*/ 11 h 42"/>
                  <a:gd name="T22" fmla="*/ 80 w 82"/>
                  <a:gd name="T23" fmla="*/ 18 h 42"/>
                  <a:gd name="T24" fmla="*/ 82 w 82"/>
                  <a:gd name="T25" fmla="*/ 36 h 42"/>
                  <a:gd name="T26" fmla="*/ 72 w 82"/>
                  <a:gd name="T27" fmla="*/ 38 h 42"/>
                  <a:gd name="T28" fmla="*/ 68 w 82"/>
                  <a:gd name="T29" fmla="*/ 34 h 42"/>
                  <a:gd name="T30" fmla="*/ 60 w 82"/>
                  <a:gd name="T31" fmla="*/ 34 h 42"/>
                  <a:gd name="T32" fmla="*/ 58 w 82"/>
                  <a:gd name="T33" fmla="*/ 33 h 42"/>
                  <a:gd name="T34" fmla="*/ 47 w 82"/>
                  <a:gd name="T35" fmla="*/ 33 h 42"/>
                  <a:gd name="T36" fmla="*/ 42 w 82"/>
                  <a:gd name="T37" fmla="*/ 38 h 42"/>
                  <a:gd name="T38" fmla="*/ 36 w 82"/>
                  <a:gd name="T39" fmla="*/ 33 h 42"/>
                  <a:gd name="T40" fmla="*/ 33 w 82"/>
                  <a:gd name="T41" fmla="*/ 33 h 42"/>
                  <a:gd name="T42" fmla="*/ 28 w 82"/>
                  <a:gd name="T43" fmla="*/ 35 h 42"/>
                  <a:gd name="T44" fmla="*/ 26 w 82"/>
                  <a:gd name="T45" fmla="*/ 42 h 42"/>
                  <a:gd name="T46" fmla="*/ 10 w 82"/>
                  <a:gd name="T47" fmla="*/ 36 h 42"/>
                  <a:gd name="T48" fmla="*/ 3 w 82"/>
                  <a:gd name="T49" fmla="*/ 32 h 42"/>
                  <a:gd name="T50" fmla="*/ 0 w 82"/>
                  <a:gd name="T51" fmla="*/ 28 h 42"/>
                  <a:gd name="T52" fmla="*/ 7 w 82"/>
                  <a:gd name="T53" fmla="*/ 28 h 42"/>
                  <a:gd name="T54" fmla="*/ 10 w 82"/>
                  <a:gd name="T55" fmla="*/ 18 h 42"/>
                  <a:gd name="T56" fmla="*/ 16 w 82"/>
                  <a:gd name="T5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42">
                    <a:moveTo>
                      <a:pt x="16" y="12"/>
                    </a:moveTo>
                    <a:lnTo>
                      <a:pt x="23" y="12"/>
                    </a:lnTo>
                    <a:lnTo>
                      <a:pt x="24" y="15"/>
                    </a:lnTo>
                    <a:lnTo>
                      <a:pt x="31" y="13"/>
                    </a:lnTo>
                    <a:lnTo>
                      <a:pt x="34" y="9"/>
                    </a:lnTo>
                    <a:lnTo>
                      <a:pt x="31" y="5"/>
                    </a:lnTo>
                    <a:lnTo>
                      <a:pt x="43" y="3"/>
                    </a:lnTo>
                    <a:lnTo>
                      <a:pt x="41" y="0"/>
                    </a:lnTo>
                    <a:lnTo>
                      <a:pt x="54" y="1"/>
                    </a:lnTo>
                    <a:lnTo>
                      <a:pt x="64" y="7"/>
                    </a:lnTo>
                    <a:lnTo>
                      <a:pt x="68" y="11"/>
                    </a:lnTo>
                    <a:lnTo>
                      <a:pt x="80" y="18"/>
                    </a:lnTo>
                    <a:lnTo>
                      <a:pt x="82" y="36"/>
                    </a:lnTo>
                    <a:lnTo>
                      <a:pt x="72" y="38"/>
                    </a:lnTo>
                    <a:lnTo>
                      <a:pt x="68" y="34"/>
                    </a:lnTo>
                    <a:lnTo>
                      <a:pt x="60" y="34"/>
                    </a:lnTo>
                    <a:lnTo>
                      <a:pt x="58" y="33"/>
                    </a:lnTo>
                    <a:lnTo>
                      <a:pt x="47" y="33"/>
                    </a:lnTo>
                    <a:lnTo>
                      <a:pt x="42" y="38"/>
                    </a:lnTo>
                    <a:lnTo>
                      <a:pt x="36" y="33"/>
                    </a:lnTo>
                    <a:lnTo>
                      <a:pt x="33" y="33"/>
                    </a:lnTo>
                    <a:lnTo>
                      <a:pt x="28" y="35"/>
                    </a:lnTo>
                    <a:lnTo>
                      <a:pt x="26" y="42"/>
                    </a:lnTo>
                    <a:lnTo>
                      <a:pt x="10" y="36"/>
                    </a:lnTo>
                    <a:lnTo>
                      <a:pt x="3" y="32"/>
                    </a:lnTo>
                    <a:lnTo>
                      <a:pt x="0" y="28"/>
                    </a:lnTo>
                    <a:lnTo>
                      <a:pt x="7" y="28"/>
                    </a:lnTo>
                    <a:lnTo>
                      <a:pt x="10" y="18"/>
                    </a:lnTo>
                    <a:lnTo>
                      <a:pt x="16" y="1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Freeform 34"/>
              <p:cNvSpPr>
                <a:spLocks/>
              </p:cNvSpPr>
              <p:nvPr/>
            </p:nvSpPr>
            <p:spPr bwMode="auto">
              <a:xfrm>
                <a:off x="3392107" y="3502585"/>
                <a:ext cx="720665" cy="494678"/>
              </a:xfrm>
              <a:custGeom>
                <a:avLst/>
                <a:gdLst>
                  <a:gd name="T0" fmla="*/ 9 w 120"/>
                  <a:gd name="T1" fmla="*/ 17 h 80"/>
                  <a:gd name="T2" fmla="*/ 24 w 120"/>
                  <a:gd name="T3" fmla="*/ 16 h 80"/>
                  <a:gd name="T4" fmla="*/ 26 w 120"/>
                  <a:gd name="T5" fmla="*/ 7 h 80"/>
                  <a:gd name="T6" fmla="*/ 38 w 120"/>
                  <a:gd name="T7" fmla="*/ 0 h 80"/>
                  <a:gd name="T8" fmla="*/ 44 w 120"/>
                  <a:gd name="T9" fmla="*/ 4 h 80"/>
                  <a:gd name="T10" fmla="*/ 60 w 120"/>
                  <a:gd name="T11" fmla="*/ 10 h 80"/>
                  <a:gd name="T12" fmla="*/ 62 w 120"/>
                  <a:gd name="T13" fmla="*/ 2 h 80"/>
                  <a:gd name="T14" fmla="*/ 69 w 120"/>
                  <a:gd name="T15" fmla="*/ 0 h 80"/>
                  <a:gd name="T16" fmla="*/ 76 w 120"/>
                  <a:gd name="T17" fmla="*/ 5 h 80"/>
                  <a:gd name="T18" fmla="*/ 81 w 120"/>
                  <a:gd name="T19" fmla="*/ 1 h 80"/>
                  <a:gd name="T20" fmla="*/ 93 w 120"/>
                  <a:gd name="T21" fmla="*/ 0 h 80"/>
                  <a:gd name="T22" fmla="*/ 96 w 120"/>
                  <a:gd name="T23" fmla="*/ 2 h 80"/>
                  <a:gd name="T24" fmla="*/ 103 w 120"/>
                  <a:gd name="T25" fmla="*/ 1 h 80"/>
                  <a:gd name="T26" fmla="*/ 106 w 120"/>
                  <a:gd name="T27" fmla="*/ 7 h 80"/>
                  <a:gd name="T28" fmla="*/ 115 w 120"/>
                  <a:gd name="T29" fmla="*/ 1 h 80"/>
                  <a:gd name="T30" fmla="*/ 117 w 120"/>
                  <a:gd name="T31" fmla="*/ 12 h 80"/>
                  <a:gd name="T32" fmla="*/ 120 w 120"/>
                  <a:gd name="T33" fmla="*/ 20 h 80"/>
                  <a:gd name="T34" fmla="*/ 120 w 120"/>
                  <a:gd name="T35" fmla="*/ 26 h 80"/>
                  <a:gd name="T36" fmla="*/ 118 w 120"/>
                  <a:gd name="T37" fmla="*/ 31 h 80"/>
                  <a:gd name="T38" fmla="*/ 118 w 120"/>
                  <a:gd name="T39" fmla="*/ 36 h 80"/>
                  <a:gd name="T40" fmla="*/ 114 w 120"/>
                  <a:gd name="T41" fmla="*/ 41 h 80"/>
                  <a:gd name="T42" fmla="*/ 113 w 120"/>
                  <a:gd name="T43" fmla="*/ 48 h 80"/>
                  <a:gd name="T44" fmla="*/ 108 w 120"/>
                  <a:gd name="T45" fmla="*/ 60 h 80"/>
                  <a:gd name="T46" fmla="*/ 107 w 120"/>
                  <a:gd name="T47" fmla="*/ 69 h 80"/>
                  <a:gd name="T48" fmla="*/ 91 w 120"/>
                  <a:gd name="T49" fmla="*/ 67 h 80"/>
                  <a:gd name="T50" fmla="*/ 90 w 120"/>
                  <a:gd name="T51" fmla="*/ 65 h 80"/>
                  <a:gd name="T52" fmla="*/ 79 w 120"/>
                  <a:gd name="T53" fmla="*/ 66 h 80"/>
                  <a:gd name="T54" fmla="*/ 77 w 120"/>
                  <a:gd name="T55" fmla="*/ 64 h 80"/>
                  <a:gd name="T56" fmla="*/ 74 w 120"/>
                  <a:gd name="T57" fmla="*/ 71 h 80"/>
                  <a:gd name="T58" fmla="*/ 66 w 120"/>
                  <a:gd name="T59" fmla="*/ 58 h 80"/>
                  <a:gd name="T60" fmla="*/ 63 w 120"/>
                  <a:gd name="T61" fmla="*/ 61 h 80"/>
                  <a:gd name="T62" fmla="*/ 61 w 120"/>
                  <a:gd name="T63" fmla="*/ 61 h 80"/>
                  <a:gd name="T64" fmla="*/ 40 w 120"/>
                  <a:gd name="T65" fmla="*/ 60 h 80"/>
                  <a:gd name="T66" fmla="*/ 38 w 120"/>
                  <a:gd name="T67" fmla="*/ 63 h 80"/>
                  <a:gd name="T68" fmla="*/ 42 w 120"/>
                  <a:gd name="T69" fmla="*/ 66 h 80"/>
                  <a:gd name="T70" fmla="*/ 41 w 120"/>
                  <a:gd name="T71" fmla="*/ 69 h 80"/>
                  <a:gd name="T72" fmla="*/ 30 w 120"/>
                  <a:gd name="T73" fmla="*/ 71 h 80"/>
                  <a:gd name="T74" fmla="*/ 30 w 120"/>
                  <a:gd name="T75" fmla="*/ 75 h 80"/>
                  <a:gd name="T76" fmla="*/ 32 w 120"/>
                  <a:gd name="T77" fmla="*/ 76 h 80"/>
                  <a:gd name="T78" fmla="*/ 32 w 120"/>
                  <a:gd name="T79" fmla="*/ 80 h 80"/>
                  <a:gd name="T80" fmla="*/ 18 w 120"/>
                  <a:gd name="T81" fmla="*/ 80 h 80"/>
                  <a:gd name="T82" fmla="*/ 17 w 120"/>
                  <a:gd name="T83" fmla="*/ 77 h 80"/>
                  <a:gd name="T84" fmla="*/ 8 w 120"/>
                  <a:gd name="T85" fmla="*/ 77 h 80"/>
                  <a:gd name="T86" fmla="*/ 0 w 120"/>
                  <a:gd name="T87" fmla="*/ 56 h 80"/>
                  <a:gd name="T88" fmla="*/ 6 w 120"/>
                  <a:gd name="T89" fmla="*/ 50 h 80"/>
                  <a:gd name="T90" fmla="*/ 0 w 120"/>
                  <a:gd name="T91" fmla="*/ 42 h 80"/>
                  <a:gd name="T92" fmla="*/ 6 w 120"/>
                  <a:gd name="T93" fmla="*/ 37 h 80"/>
                  <a:gd name="T94" fmla="*/ 10 w 120"/>
                  <a:gd name="T95" fmla="*/ 24 h 80"/>
                  <a:gd name="T96" fmla="*/ 9 w 120"/>
                  <a:gd name="T97"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80">
                    <a:moveTo>
                      <a:pt x="9" y="17"/>
                    </a:moveTo>
                    <a:lnTo>
                      <a:pt x="24" y="16"/>
                    </a:lnTo>
                    <a:lnTo>
                      <a:pt x="26" y="7"/>
                    </a:lnTo>
                    <a:lnTo>
                      <a:pt x="38" y="0"/>
                    </a:lnTo>
                    <a:lnTo>
                      <a:pt x="44" y="4"/>
                    </a:lnTo>
                    <a:lnTo>
                      <a:pt x="60" y="10"/>
                    </a:lnTo>
                    <a:lnTo>
                      <a:pt x="62" y="2"/>
                    </a:lnTo>
                    <a:lnTo>
                      <a:pt x="69" y="0"/>
                    </a:lnTo>
                    <a:lnTo>
                      <a:pt x="76" y="5"/>
                    </a:lnTo>
                    <a:lnTo>
                      <a:pt x="81" y="1"/>
                    </a:lnTo>
                    <a:lnTo>
                      <a:pt x="93" y="0"/>
                    </a:lnTo>
                    <a:lnTo>
                      <a:pt x="96" y="2"/>
                    </a:lnTo>
                    <a:lnTo>
                      <a:pt x="103" y="1"/>
                    </a:lnTo>
                    <a:lnTo>
                      <a:pt x="106" y="7"/>
                    </a:lnTo>
                    <a:lnTo>
                      <a:pt x="115" y="1"/>
                    </a:lnTo>
                    <a:lnTo>
                      <a:pt x="117" y="12"/>
                    </a:lnTo>
                    <a:lnTo>
                      <a:pt x="120" y="20"/>
                    </a:lnTo>
                    <a:lnTo>
                      <a:pt x="120" y="26"/>
                    </a:lnTo>
                    <a:lnTo>
                      <a:pt x="118" y="31"/>
                    </a:lnTo>
                    <a:lnTo>
                      <a:pt x="118" y="36"/>
                    </a:lnTo>
                    <a:lnTo>
                      <a:pt x="114" y="41"/>
                    </a:lnTo>
                    <a:lnTo>
                      <a:pt x="113" y="48"/>
                    </a:lnTo>
                    <a:lnTo>
                      <a:pt x="108" y="60"/>
                    </a:lnTo>
                    <a:lnTo>
                      <a:pt x="107" y="69"/>
                    </a:lnTo>
                    <a:lnTo>
                      <a:pt x="91" y="67"/>
                    </a:lnTo>
                    <a:lnTo>
                      <a:pt x="90" y="65"/>
                    </a:lnTo>
                    <a:lnTo>
                      <a:pt x="79" y="66"/>
                    </a:lnTo>
                    <a:lnTo>
                      <a:pt x="77" y="64"/>
                    </a:lnTo>
                    <a:lnTo>
                      <a:pt x="74" y="71"/>
                    </a:lnTo>
                    <a:lnTo>
                      <a:pt x="66" y="58"/>
                    </a:lnTo>
                    <a:lnTo>
                      <a:pt x="63" y="61"/>
                    </a:lnTo>
                    <a:lnTo>
                      <a:pt x="61" y="61"/>
                    </a:lnTo>
                    <a:lnTo>
                      <a:pt x="40" y="60"/>
                    </a:lnTo>
                    <a:lnTo>
                      <a:pt x="38" y="63"/>
                    </a:lnTo>
                    <a:lnTo>
                      <a:pt x="42" y="66"/>
                    </a:lnTo>
                    <a:lnTo>
                      <a:pt x="41" y="69"/>
                    </a:lnTo>
                    <a:lnTo>
                      <a:pt x="30" y="71"/>
                    </a:lnTo>
                    <a:lnTo>
                      <a:pt x="30" y="75"/>
                    </a:lnTo>
                    <a:lnTo>
                      <a:pt x="32" y="76"/>
                    </a:lnTo>
                    <a:lnTo>
                      <a:pt x="32" y="80"/>
                    </a:lnTo>
                    <a:lnTo>
                      <a:pt x="18" y="80"/>
                    </a:lnTo>
                    <a:lnTo>
                      <a:pt x="17" y="77"/>
                    </a:lnTo>
                    <a:lnTo>
                      <a:pt x="8" y="77"/>
                    </a:lnTo>
                    <a:lnTo>
                      <a:pt x="0" y="56"/>
                    </a:lnTo>
                    <a:lnTo>
                      <a:pt x="6" y="50"/>
                    </a:lnTo>
                    <a:lnTo>
                      <a:pt x="0" y="42"/>
                    </a:lnTo>
                    <a:lnTo>
                      <a:pt x="6" y="37"/>
                    </a:lnTo>
                    <a:lnTo>
                      <a:pt x="10" y="24"/>
                    </a:lnTo>
                    <a:lnTo>
                      <a:pt x="9" y="1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Freeform 35"/>
              <p:cNvSpPr>
                <a:spLocks/>
              </p:cNvSpPr>
              <p:nvPr/>
            </p:nvSpPr>
            <p:spPr bwMode="auto">
              <a:xfrm>
                <a:off x="3416129" y="3855044"/>
                <a:ext cx="618571" cy="463761"/>
              </a:xfrm>
              <a:custGeom>
                <a:avLst/>
                <a:gdLst>
                  <a:gd name="T0" fmla="*/ 14 w 103"/>
                  <a:gd name="T1" fmla="*/ 23 h 75"/>
                  <a:gd name="T2" fmla="*/ 13 w 103"/>
                  <a:gd name="T3" fmla="*/ 34 h 75"/>
                  <a:gd name="T4" fmla="*/ 5 w 103"/>
                  <a:gd name="T5" fmla="*/ 34 h 75"/>
                  <a:gd name="T6" fmla="*/ 0 w 103"/>
                  <a:gd name="T7" fmla="*/ 36 h 75"/>
                  <a:gd name="T8" fmla="*/ 9 w 103"/>
                  <a:gd name="T9" fmla="*/ 43 h 75"/>
                  <a:gd name="T10" fmla="*/ 16 w 103"/>
                  <a:gd name="T11" fmla="*/ 43 h 75"/>
                  <a:gd name="T12" fmla="*/ 26 w 103"/>
                  <a:gd name="T13" fmla="*/ 48 h 75"/>
                  <a:gd name="T14" fmla="*/ 18 w 103"/>
                  <a:gd name="T15" fmla="*/ 61 h 75"/>
                  <a:gd name="T16" fmla="*/ 16 w 103"/>
                  <a:gd name="T17" fmla="*/ 64 h 75"/>
                  <a:gd name="T18" fmla="*/ 28 w 103"/>
                  <a:gd name="T19" fmla="*/ 73 h 75"/>
                  <a:gd name="T20" fmla="*/ 44 w 103"/>
                  <a:gd name="T21" fmla="*/ 75 h 75"/>
                  <a:gd name="T22" fmla="*/ 50 w 103"/>
                  <a:gd name="T23" fmla="*/ 65 h 75"/>
                  <a:gd name="T24" fmla="*/ 63 w 103"/>
                  <a:gd name="T25" fmla="*/ 62 h 75"/>
                  <a:gd name="T26" fmla="*/ 63 w 103"/>
                  <a:gd name="T27" fmla="*/ 59 h 75"/>
                  <a:gd name="T28" fmla="*/ 77 w 103"/>
                  <a:gd name="T29" fmla="*/ 59 h 75"/>
                  <a:gd name="T30" fmla="*/ 88 w 103"/>
                  <a:gd name="T31" fmla="*/ 57 h 75"/>
                  <a:gd name="T32" fmla="*/ 91 w 103"/>
                  <a:gd name="T33" fmla="*/ 52 h 75"/>
                  <a:gd name="T34" fmla="*/ 89 w 103"/>
                  <a:gd name="T35" fmla="*/ 46 h 75"/>
                  <a:gd name="T36" fmla="*/ 97 w 103"/>
                  <a:gd name="T37" fmla="*/ 42 h 75"/>
                  <a:gd name="T38" fmla="*/ 97 w 103"/>
                  <a:gd name="T39" fmla="*/ 34 h 75"/>
                  <a:gd name="T40" fmla="*/ 103 w 103"/>
                  <a:gd name="T41" fmla="*/ 11 h 75"/>
                  <a:gd name="T42" fmla="*/ 87 w 103"/>
                  <a:gd name="T43" fmla="*/ 9 h 75"/>
                  <a:gd name="T44" fmla="*/ 87 w 103"/>
                  <a:gd name="T45" fmla="*/ 7 h 75"/>
                  <a:gd name="T46" fmla="*/ 75 w 103"/>
                  <a:gd name="T47" fmla="*/ 8 h 75"/>
                  <a:gd name="T48" fmla="*/ 72 w 103"/>
                  <a:gd name="T49" fmla="*/ 5 h 75"/>
                  <a:gd name="T50" fmla="*/ 70 w 103"/>
                  <a:gd name="T51" fmla="*/ 12 h 75"/>
                  <a:gd name="T52" fmla="*/ 62 w 103"/>
                  <a:gd name="T53" fmla="*/ 0 h 75"/>
                  <a:gd name="T54" fmla="*/ 58 w 103"/>
                  <a:gd name="T55" fmla="*/ 3 h 75"/>
                  <a:gd name="T56" fmla="*/ 35 w 103"/>
                  <a:gd name="T57" fmla="*/ 2 h 75"/>
                  <a:gd name="T58" fmla="*/ 33 w 103"/>
                  <a:gd name="T59" fmla="*/ 6 h 75"/>
                  <a:gd name="T60" fmla="*/ 37 w 103"/>
                  <a:gd name="T61" fmla="*/ 9 h 75"/>
                  <a:gd name="T62" fmla="*/ 36 w 103"/>
                  <a:gd name="T63" fmla="*/ 12 h 75"/>
                  <a:gd name="T64" fmla="*/ 26 w 103"/>
                  <a:gd name="T65" fmla="*/ 13 h 75"/>
                  <a:gd name="T66" fmla="*/ 25 w 103"/>
                  <a:gd name="T67" fmla="*/ 18 h 75"/>
                  <a:gd name="T68" fmla="*/ 28 w 103"/>
                  <a:gd name="T69" fmla="*/ 20 h 75"/>
                  <a:gd name="T70" fmla="*/ 27 w 103"/>
                  <a:gd name="T71" fmla="*/ 23 h 75"/>
                  <a:gd name="T72" fmla="*/ 15 w 103"/>
                  <a:gd name="T73" fmla="*/ 21 h 75"/>
                  <a:gd name="T74" fmla="*/ 14 w 103"/>
                  <a:gd name="T75" fmla="*/ 2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75">
                    <a:moveTo>
                      <a:pt x="14" y="23"/>
                    </a:moveTo>
                    <a:lnTo>
                      <a:pt x="13" y="34"/>
                    </a:lnTo>
                    <a:lnTo>
                      <a:pt x="5" y="34"/>
                    </a:lnTo>
                    <a:lnTo>
                      <a:pt x="0" y="36"/>
                    </a:lnTo>
                    <a:lnTo>
                      <a:pt x="9" y="43"/>
                    </a:lnTo>
                    <a:lnTo>
                      <a:pt x="16" y="43"/>
                    </a:lnTo>
                    <a:lnTo>
                      <a:pt x="26" y="48"/>
                    </a:lnTo>
                    <a:lnTo>
                      <a:pt x="18" y="61"/>
                    </a:lnTo>
                    <a:lnTo>
                      <a:pt x="16" y="64"/>
                    </a:lnTo>
                    <a:lnTo>
                      <a:pt x="28" y="73"/>
                    </a:lnTo>
                    <a:lnTo>
                      <a:pt x="44" y="75"/>
                    </a:lnTo>
                    <a:lnTo>
                      <a:pt x="50" y="65"/>
                    </a:lnTo>
                    <a:lnTo>
                      <a:pt x="63" y="62"/>
                    </a:lnTo>
                    <a:lnTo>
                      <a:pt x="63" y="59"/>
                    </a:lnTo>
                    <a:lnTo>
                      <a:pt x="77" y="59"/>
                    </a:lnTo>
                    <a:lnTo>
                      <a:pt x="88" y="57"/>
                    </a:lnTo>
                    <a:lnTo>
                      <a:pt x="91" y="52"/>
                    </a:lnTo>
                    <a:lnTo>
                      <a:pt x="89" y="46"/>
                    </a:lnTo>
                    <a:lnTo>
                      <a:pt x="97" y="42"/>
                    </a:lnTo>
                    <a:lnTo>
                      <a:pt x="97" y="34"/>
                    </a:lnTo>
                    <a:lnTo>
                      <a:pt x="103" y="11"/>
                    </a:lnTo>
                    <a:lnTo>
                      <a:pt x="87" y="9"/>
                    </a:lnTo>
                    <a:lnTo>
                      <a:pt x="87" y="7"/>
                    </a:lnTo>
                    <a:lnTo>
                      <a:pt x="75" y="8"/>
                    </a:lnTo>
                    <a:lnTo>
                      <a:pt x="72" y="5"/>
                    </a:lnTo>
                    <a:lnTo>
                      <a:pt x="70" y="12"/>
                    </a:lnTo>
                    <a:lnTo>
                      <a:pt x="62" y="0"/>
                    </a:lnTo>
                    <a:lnTo>
                      <a:pt x="58" y="3"/>
                    </a:lnTo>
                    <a:lnTo>
                      <a:pt x="35" y="2"/>
                    </a:lnTo>
                    <a:lnTo>
                      <a:pt x="33" y="6"/>
                    </a:lnTo>
                    <a:lnTo>
                      <a:pt x="37" y="9"/>
                    </a:lnTo>
                    <a:lnTo>
                      <a:pt x="36" y="12"/>
                    </a:lnTo>
                    <a:lnTo>
                      <a:pt x="26" y="13"/>
                    </a:lnTo>
                    <a:lnTo>
                      <a:pt x="25" y="18"/>
                    </a:lnTo>
                    <a:lnTo>
                      <a:pt x="28" y="20"/>
                    </a:lnTo>
                    <a:lnTo>
                      <a:pt x="27" y="23"/>
                    </a:lnTo>
                    <a:lnTo>
                      <a:pt x="15" y="21"/>
                    </a:lnTo>
                    <a:lnTo>
                      <a:pt x="14" y="2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8" name="Freeform 36"/>
              <p:cNvSpPr>
                <a:spLocks/>
              </p:cNvSpPr>
              <p:nvPr/>
            </p:nvSpPr>
            <p:spPr bwMode="auto">
              <a:xfrm>
                <a:off x="3692384" y="4164218"/>
                <a:ext cx="444410" cy="420477"/>
              </a:xfrm>
              <a:custGeom>
                <a:avLst/>
                <a:gdLst>
                  <a:gd name="T0" fmla="*/ 16 w 74"/>
                  <a:gd name="T1" fmla="*/ 8 h 68"/>
                  <a:gd name="T2" fmla="*/ 30 w 74"/>
                  <a:gd name="T3" fmla="*/ 8 h 68"/>
                  <a:gd name="T4" fmla="*/ 42 w 74"/>
                  <a:gd name="T5" fmla="*/ 6 h 68"/>
                  <a:gd name="T6" fmla="*/ 44 w 74"/>
                  <a:gd name="T7" fmla="*/ 0 h 68"/>
                  <a:gd name="T8" fmla="*/ 54 w 74"/>
                  <a:gd name="T9" fmla="*/ 6 h 68"/>
                  <a:gd name="T10" fmla="*/ 59 w 74"/>
                  <a:gd name="T11" fmla="*/ 2 h 68"/>
                  <a:gd name="T12" fmla="*/ 64 w 74"/>
                  <a:gd name="T13" fmla="*/ 3 h 68"/>
                  <a:gd name="T14" fmla="*/ 74 w 74"/>
                  <a:gd name="T15" fmla="*/ 25 h 68"/>
                  <a:gd name="T16" fmla="*/ 65 w 74"/>
                  <a:gd name="T17" fmla="*/ 31 h 68"/>
                  <a:gd name="T18" fmla="*/ 66 w 74"/>
                  <a:gd name="T19" fmla="*/ 42 h 68"/>
                  <a:gd name="T20" fmla="*/ 52 w 74"/>
                  <a:gd name="T21" fmla="*/ 48 h 68"/>
                  <a:gd name="T22" fmla="*/ 44 w 74"/>
                  <a:gd name="T23" fmla="*/ 68 h 68"/>
                  <a:gd name="T24" fmla="*/ 37 w 74"/>
                  <a:gd name="T25" fmla="*/ 66 h 68"/>
                  <a:gd name="T26" fmla="*/ 32 w 74"/>
                  <a:gd name="T27" fmla="*/ 65 h 68"/>
                  <a:gd name="T28" fmla="*/ 27 w 74"/>
                  <a:gd name="T29" fmla="*/ 56 h 68"/>
                  <a:gd name="T30" fmla="*/ 19 w 74"/>
                  <a:gd name="T31" fmla="*/ 60 h 68"/>
                  <a:gd name="T32" fmla="*/ 14 w 74"/>
                  <a:gd name="T33" fmla="*/ 63 h 68"/>
                  <a:gd name="T34" fmla="*/ 16 w 74"/>
                  <a:gd name="T35" fmla="*/ 49 h 68"/>
                  <a:gd name="T36" fmla="*/ 14 w 74"/>
                  <a:gd name="T37" fmla="*/ 44 h 68"/>
                  <a:gd name="T38" fmla="*/ 21 w 74"/>
                  <a:gd name="T39" fmla="*/ 31 h 68"/>
                  <a:gd name="T40" fmla="*/ 0 w 74"/>
                  <a:gd name="T41" fmla="*/ 19 h 68"/>
                  <a:gd name="T42" fmla="*/ 4 w 74"/>
                  <a:gd name="T43" fmla="*/ 12 h 68"/>
                  <a:gd name="T44" fmla="*/ 16 w 74"/>
                  <a:gd name="T45" fmla="*/ 11 h 68"/>
                  <a:gd name="T46" fmla="*/ 16 w 74"/>
                  <a:gd name="T47"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8">
                    <a:moveTo>
                      <a:pt x="16" y="8"/>
                    </a:moveTo>
                    <a:lnTo>
                      <a:pt x="30" y="8"/>
                    </a:lnTo>
                    <a:lnTo>
                      <a:pt x="42" y="6"/>
                    </a:lnTo>
                    <a:lnTo>
                      <a:pt x="44" y="0"/>
                    </a:lnTo>
                    <a:lnTo>
                      <a:pt x="54" y="6"/>
                    </a:lnTo>
                    <a:lnTo>
                      <a:pt x="59" y="2"/>
                    </a:lnTo>
                    <a:lnTo>
                      <a:pt x="64" y="3"/>
                    </a:lnTo>
                    <a:lnTo>
                      <a:pt x="74" y="25"/>
                    </a:lnTo>
                    <a:lnTo>
                      <a:pt x="65" y="31"/>
                    </a:lnTo>
                    <a:lnTo>
                      <a:pt x="66" y="42"/>
                    </a:lnTo>
                    <a:lnTo>
                      <a:pt x="52" y="48"/>
                    </a:lnTo>
                    <a:lnTo>
                      <a:pt x="44" y="68"/>
                    </a:lnTo>
                    <a:lnTo>
                      <a:pt x="37" y="66"/>
                    </a:lnTo>
                    <a:lnTo>
                      <a:pt x="32" y="65"/>
                    </a:lnTo>
                    <a:lnTo>
                      <a:pt x="27" y="56"/>
                    </a:lnTo>
                    <a:lnTo>
                      <a:pt x="19" y="60"/>
                    </a:lnTo>
                    <a:lnTo>
                      <a:pt x="14" y="63"/>
                    </a:lnTo>
                    <a:lnTo>
                      <a:pt x="16" y="49"/>
                    </a:lnTo>
                    <a:lnTo>
                      <a:pt x="14" y="44"/>
                    </a:lnTo>
                    <a:lnTo>
                      <a:pt x="21" y="31"/>
                    </a:lnTo>
                    <a:lnTo>
                      <a:pt x="0" y="19"/>
                    </a:lnTo>
                    <a:lnTo>
                      <a:pt x="4" y="12"/>
                    </a:lnTo>
                    <a:lnTo>
                      <a:pt x="16" y="11"/>
                    </a:lnTo>
                    <a:lnTo>
                      <a:pt x="16" y="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Freeform 37"/>
              <p:cNvSpPr>
                <a:spLocks/>
              </p:cNvSpPr>
              <p:nvPr/>
            </p:nvSpPr>
            <p:spPr bwMode="auto">
              <a:xfrm>
                <a:off x="3542245" y="4275520"/>
                <a:ext cx="282260" cy="259706"/>
              </a:xfrm>
              <a:custGeom>
                <a:avLst/>
                <a:gdLst>
                  <a:gd name="T0" fmla="*/ 2 w 47"/>
                  <a:gd name="T1" fmla="*/ 2 h 42"/>
                  <a:gd name="T2" fmla="*/ 0 w 47"/>
                  <a:gd name="T3" fmla="*/ 8 h 42"/>
                  <a:gd name="T4" fmla="*/ 12 w 47"/>
                  <a:gd name="T5" fmla="*/ 32 h 42"/>
                  <a:gd name="T6" fmla="*/ 18 w 47"/>
                  <a:gd name="T7" fmla="*/ 42 h 42"/>
                  <a:gd name="T8" fmla="*/ 25 w 47"/>
                  <a:gd name="T9" fmla="*/ 35 h 42"/>
                  <a:gd name="T10" fmla="*/ 24 w 47"/>
                  <a:gd name="T11" fmla="*/ 26 h 42"/>
                  <a:gd name="T12" fmla="*/ 29 w 47"/>
                  <a:gd name="T13" fmla="*/ 26 h 42"/>
                  <a:gd name="T14" fmla="*/ 33 w 47"/>
                  <a:gd name="T15" fmla="*/ 29 h 42"/>
                  <a:gd name="T16" fmla="*/ 42 w 47"/>
                  <a:gd name="T17" fmla="*/ 28 h 42"/>
                  <a:gd name="T18" fmla="*/ 47 w 47"/>
                  <a:gd name="T19" fmla="*/ 12 h 42"/>
                  <a:gd name="T20" fmla="*/ 25 w 47"/>
                  <a:gd name="T21" fmla="*/ 0 h 42"/>
                  <a:gd name="T22" fmla="*/ 21 w 47"/>
                  <a:gd name="T23" fmla="*/ 6 h 42"/>
                  <a:gd name="T24" fmla="*/ 10 w 47"/>
                  <a:gd name="T25" fmla="*/ 4 h 42"/>
                  <a:gd name="T26" fmla="*/ 2 w 47"/>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2">
                    <a:moveTo>
                      <a:pt x="2" y="2"/>
                    </a:moveTo>
                    <a:lnTo>
                      <a:pt x="0" y="8"/>
                    </a:lnTo>
                    <a:lnTo>
                      <a:pt x="12" y="32"/>
                    </a:lnTo>
                    <a:lnTo>
                      <a:pt x="18" y="42"/>
                    </a:lnTo>
                    <a:lnTo>
                      <a:pt x="25" y="35"/>
                    </a:lnTo>
                    <a:lnTo>
                      <a:pt x="24" y="26"/>
                    </a:lnTo>
                    <a:lnTo>
                      <a:pt x="29" y="26"/>
                    </a:lnTo>
                    <a:lnTo>
                      <a:pt x="33" y="29"/>
                    </a:lnTo>
                    <a:lnTo>
                      <a:pt x="42" y="28"/>
                    </a:lnTo>
                    <a:lnTo>
                      <a:pt x="47" y="12"/>
                    </a:lnTo>
                    <a:lnTo>
                      <a:pt x="25" y="0"/>
                    </a:lnTo>
                    <a:lnTo>
                      <a:pt x="21" y="6"/>
                    </a:lnTo>
                    <a:lnTo>
                      <a:pt x="10" y="4"/>
                    </a:lnTo>
                    <a:lnTo>
                      <a:pt x="2" y="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Freeform 39"/>
              <p:cNvSpPr>
                <a:spLocks/>
              </p:cNvSpPr>
              <p:nvPr/>
            </p:nvSpPr>
            <p:spPr bwMode="auto">
              <a:xfrm>
                <a:off x="3458168" y="4331172"/>
                <a:ext cx="546504" cy="395743"/>
              </a:xfrm>
              <a:custGeom>
                <a:avLst/>
                <a:gdLst>
                  <a:gd name="T0" fmla="*/ 14 w 91"/>
                  <a:gd name="T1" fmla="*/ 0 h 64"/>
                  <a:gd name="T2" fmla="*/ 32 w 91"/>
                  <a:gd name="T3" fmla="*/ 32 h 64"/>
                  <a:gd name="T4" fmla="*/ 39 w 91"/>
                  <a:gd name="T5" fmla="*/ 25 h 64"/>
                  <a:gd name="T6" fmla="*/ 38 w 91"/>
                  <a:gd name="T7" fmla="*/ 17 h 64"/>
                  <a:gd name="T8" fmla="*/ 45 w 91"/>
                  <a:gd name="T9" fmla="*/ 17 h 64"/>
                  <a:gd name="T10" fmla="*/ 49 w 91"/>
                  <a:gd name="T11" fmla="*/ 20 h 64"/>
                  <a:gd name="T12" fmla="*/ 56 w 91"/>
                  <a:gd name="T13" fmla="*/ 18 h 64"/>
                  <a:gd name="T14" fmla="*/ 55 w 91"/>
                  <a:gd name="T15" fmla="*/ 22 h 64"/>
                  <a:gd name="T16" fmla="*/ 54 w 91"/>
                  <a:gd name="T17" fmla="*/ 36 h 64"/>
                  <a:gd name="T18" fmla="*/ 65 w 91"/>
                  <a:gd name="T19" fmla="*/ 29 h 64"/>
                  <a:gd name="T20" fmla="*/ 72 w 91"/>
                  <a:gd name="T21" fmla="*/ 39 h 64"/>
                  <a:gd name="T22" fmla="*/ 83 w 91"/>
                  <a:gd name="T23" fmla="*/ 40 h 64"/>
                  <a:gd name="T24" fmla="*/ 84 w 91"/>
                  <a:gd name="T25" fmla="*/ 44 h 64"/>
                  <a:gd name="T26" fmla="*/ 91 w 91"/>
                  <a:gd name="T27" fmla="*/ 44 h 64"/>
                  <a:gd name="T28" fmla="*/ 79 w 91"/>
                  <a:gd name="T29" fmla="*/ 56 h 64"/>
                  <a:gd name="T30" fmla="*/ 56 w 91"/>
                  <a:gd name="T31" fmla="*/ 64 h 64"/>
                  <a:gd name="T32" fmla="*/ 18 w 91"/>
                  <a:gd name="T33" fmla="*/ 56 h 64"/>
                  <a:gd name="T34" fmla="*/ 4 w 91"/>
                  <a:gd name="T35" fmla="*/ 39 h 64"/>
                  <a:gd name="T36" fmla="*/ 0 w 91"/>
                  <a:gd name="T37" fmla="*/ 23 h 64"/>
                  <a:gd name="T38" fmla="*/ 1 w 91"/>
                  <a:gd name="T39" fmla="*/ 7 h 64"/>
                  <a:gd name="T40" fmla="*/ 7 w 91"/>
                  <a:gd name="T41" fmla="*/ 6 h 64"/>
                  <a:gd name="T42" fmla="*/ 14 w 91"/>
                  <a:gd name="T4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64">
                    <a:moveTo>
                      <a:pt x="14" y="0"/>
                    </a:moveTo>
                    <a:lnTo>
                      <a:pt x="32" y="32"/>
                    </a:lnTo>
                    <a:lnTo>
                      <a:pt x="39" y="25"/>
                    </a:lnTo>
                    <a:lnTo>
                      <a:pt x="38" y="17"/>
                    </a:lnTo>
                    <a:lnTo>
                      <a:pt x="45" y="17"/>
                    </a:lnTo>
                    <a:lnTo>
                      <a:pt x="49" y="20"/>
                    </a:lnTo>
                    <a:lnTo>
                      <a:pt x="56" y="18"/>
                    </a:lnTo>
                    <a:lnTo>
                      <a:pt x="55" y="22"/>
                    </a:lnTo>
                    <a:lnTo>
                      <a:pt x="54" y="36"/>
                    </a:lnTo>
                    <a:lnTo>
                      <a:pt x="65" y="29"/>
                    </a:lnTo>
                    <a:lnTo>
                      <a:pt x="72" y="39"/>
                    </a:lnTo>
                    <a:lnTo>
                      <a:pt x="83" y="40"/>
                    </a:lnTo>
                    <a:lnTo>
                      <a:pt x="84" y="44"/>
                    </a:lnTo>
                    <a:lnTo>
                      <a:pt x="91" y="44"/>
                    </a:lnTo>
                    <a:lnTo>
                      <a:pt x="79" y="56"/>
                    </a:lnTo>
                    <a:lnTo>
                      <a:pt x="56" y="64"/>
                    </a:lnTo>
                    <a:lnTo>
                      <a:pt x="18" y="56"/>
                    </a:lnTo>
                    <a:lnTo>
                      <a:pt x="4" y="39"/>
                    </a:lnTo>
                    <a:lnTo>
                      <a:pt x="0" y="23"/>
                    </a:lnTo>
                    <a:lnTo>
                      <a:pt x="1" y="7"/>
                    </a:lnTo>
                    <a:lnTo>
                      <a:pt x="7" y="6"/>
                    </a:lnTo>
                    <a:lnTo>
                      <a:pt x="14"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Freeform 40"/>
              <p:cNvSpPr>
                <a:spLocks/>
              </p:cNvSpPr>
              <p:nvPr/>
            </p:nvSpPr>
            <p:spPr bwMode="auto">
              <a:xfrm>
                <a:off x="3181913" y="4219869"/>
                <a:ext cx="378349" cy="315357"/>
              </a:xfrm>
              <a:custGeom>
                <a:avLst/>
                <a:gdLst>
                  <a:gd name="T0" fmla="*/ 56 w 63"/>
                  <a:gd name="T1" fmla="*/ 5 h 51"/>
                  <a:gd name="T2" fmla="*/ 63 w 63"/>
                  <a:gd name="T3" fmla="*/ 10 h 51"/>
                  <a:gd name="T4" fmla="*/ 60 w 63"/>
                  <a:gd name="T5" fmla="*/ 19 h 51"/>
                  <a:gd name="T6" fmla="*/ 54 w 63"/>
                  <a:gd name="T7" fmla="*/ 24 h 51"/>
                  <a:gd name="T8" fmla="*/ 47 w 63"/>
                  <a:gd name="T9" fmla="*/ 25 h 51"/>
                  <a:gd name="T10" fmla="*/ 46 w 63"/>
                  <a:gd name="T11" fmla="*/ 42 h 51"/>
                  <a:gd name="T12" fmla="*/ 40 w 63"/>
                  <a:gd name="T13" fmla="*/ 42 h 51"/>
                  <a:gd name="T14" fmla="*/ 41 w 63"/>
                  <a:gd name="T15" fmla="*/ 49 h 51"/>
                  <a:gd name="T16" fmla="*/ 38 w 63"/>
                  <a:gd name="T17" fmla="*/ 51 h 51"/>
                  <a:gd name="T18" fmla="*/ 28 w 63"/>
                  <a:gd name="T19" fmla="*/ 43 h 51"/>
                  <a:gd name="T20" fmla="*/ 28 w 63"/>
                  <a:gd name="T21" fmla="*/ 35 h 51"/>
                  <a:gd name="T22" fmla="*/ 17 w 63"/>
                  <a:gd name="T23" fmla="*/ 35 h 51"/>
                  <a:gd name="T24" fmla="*/ 9 w 63"/>
                  <a:gd name="T25" fmla="*/ 24 h 51"/>
                  <a:gd name="T26" fmla="*/ 3 w 63"/>
                  <a:gd name="T27" fmla="*/ 24 h 51"/>
                  <a:gd name="T28" fmla="*/ 3 w 63"/>
                  <a:gd name="T29" fmla="*/ 10 h 51"/>
                  <a:gd name="T30" fmla="*/ 0 w 63"/>
                  <a:gd name="T31" fmla="*/ 7 h 51"/>
                  <a:gd name="T32" fmla="*/ 6 w 63"/>
                  <a:gd name="T33" fmla="*/ 4 h 51"/>
                  <a:gd name="T34" fmla="*/ 9 w 63"/>
                  <a:gd name="T35" fmla="*/ 4 h 51"/>
                  <a:gd name="T36" fmla="*/ 15 w 63"/>
                  <a:gd name="T37" fmla="*/ 0 h 51"/>
                  <a:gd name="T38" fmla="*/ 25 w 63"/>
                  <a:gd name="T39" fmla="*/ 0 h 51"/>
                  <a:gd name="T40" fmla="*/ 28 w 63"/>
                  <a:gd name="T41" fmla="*/ 5 h 51"/>
                  <a:gd name="T42" fmla="*/ 47 w 63"/>
                  <a:gd name="T43" fmla="*/ 5 h 51"/>
                  <a:gd name="T44" fmla="*/ 49 w 63"/>
                  <a:gd name="T45" fmla="*/ 12 h 51"/>
                  <a:gd name="T46" fmla="*/ 56 w 63"/>
                  <a:gd name="T4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1">
                    <a:moveTo>
                      <a:pt x="56" y="5"/>
                    </a:moveTo>
                    <a:lnTo>
                      <a:pt x="63" y="10"/>
                    </a:lnTo>
                    <a:lnTo>
                      <a:pt x="60" y="19"/>
                    </a:lnTo>
                    <a:lnTo>
                      <a:pt x="54" y="24"/>
                    </a:lnTo>
                    <a:lnTo>
                      <a:pt x="47" y="25"/>
                    </a:lnTo>
                    <a:lnTo>
                      <a:pt x="46" y="42"/>
                    </a:lnTo>
                    <a:lnTo>
                      <a:pt x="40" y="42"/>
                    </a:lnTo>
                    <a:lnTo>
                      <a:pt x="41" y="49"/>
                    </a:lnTo>
                    <a:lnTo>
                      <a:pt x="38" y="51"/>
                    </a:lnTo>
                    <a:lnTo>
                      <a:pt x="28" y="43"/>
                    </a:lnTo>
                    <a:lnTo>
                      <a:pt x="28" y="35"/>
                    </a:lnTo>
                    <a:lnTo>
                      <a:pt x="17" y="35"/>
                    </a:lnTo>
                    <a:lnTo>
                      <a:pt x="9" y="24"/>
                    </a:lnTo>
                    <a:lnTo>
                      <a:pt x="3" y="24"/>
                    </a:lnTo>
                    <a:lnTo>
                      <a:pt x="3" y="10"/>
                    </a:lnTo>
                    <a:lnTo>
                      <a:pt x="0" y="7"/>
                    </a:lnTo>
                    <a:lnTo>
                      <a:pt x="6" y="4"/>
                    </a:lnTo>
                    <a:lnTo>
                      <a:pt x="9" y="4"/>
                    </a:lnTo>
                    <a:lnTo>
                      <a:pt x="15" y="0"/>
                    </a:lnTo>
                    <a:lnTo>
                      <a:pt x="25" y="0"/>
                    </a:lnTo>
                    <a:lnTo>
                      <a:pt x="28" y="5"/>
                    </a:lnTo>
                    <a:lnTo>
                      <a:pt x="47" y="5"/>
                    </a:lnTo>
                    <a:lnTo>
                      <a:pt x="49" y="12"/>
                    </a:lnTo>
                    <a:lnTo>
                      <a:pt x="56" y="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Freeform 41"/>
              <p:cNvSpPr>
                <a:spLocks/>
              </p:cNvSpPr>
              <p:nvPr/>
            </p:nvSpPr>
            <p:spPr bwMode="auto">
              <a:xfrm>
                <a:off x="2491275" y="4145667"/>
                <a:ext cx="1093009" cy="1218145"/>
              </a:xfrm>
              <a:custGeom>
                <a:avLst/>
                <a:gdLst>
                  <a:gd name="T0" fmla="*/ 60 w 182"/>
                  <a:gd name="T1" fmla="*/ 5 h 197"/>
                  <a:gd name="T2" fmla="*/ 98 w 182"/>
                  <a:gd name="T3" fmla="*/ 27 h 197"/>
                  <a:gd name="T4" fmla="*/ 115 w 182"/>
                  <a:gd name="T5" fmla="*/ 19 h 197"/>
                  <a:gd name="T6" fmla="*/ 118 w 182"/>
                  <a:gd name="T7" fmla="*/ 36 h 197"/>
                  <a:gd name="T8" fmla="*/ 132 w 182"/>
                  <a:gd name="T9" fmla="*/ 47 h 197"/>
                  <a:gd name="T10" fmla="*/ 143 w 182"/>
                  <a:gd name="T11" fmla="*/ 55 h 197"/>
                  <a:gd name="T12" fmla="*/ 156 w 182"/>
                  <a:gd name="T13" fmla="*/ 60 h 197"/>
                  <a:gd name="T14" fmla="*/ 161 w 182"/>
                  <a:gd name="T15" fmla="*/ 53 h 197"/>
                  <a:gd name="T16" fmla="*/ 179 w 182"/>
                  <a:gd name="T17" fmla="*/ 86 h 197"/>
                  <a:gd name="T18" fmla="*/ 174 w 182"/>
                  <a:gd name="T19" fmla="*/ 110 h 197"/>
                  <a:gd name="T20" fmla="*/ 154 w 182"/>
                  <a:gd name="T21" fmla="*/ 90 h 197"/>
                  <a:gd name="T22" fmla="*/ 147 w 182"/>
                  <a:gd name="T23" fmla="*/ 97 h 197"/>
                  <a:gd name="T24" fmla="*/ 139 w 182"/>
                  <a:gd name="T25" fmla="*/ 109 h 197"/>
                  <a:gd name="T26" fmla="*/ 128 w 182"/>
                  <a:gd name="T27" fmla="*/ 111 h 197"/>
                  <a:gd name="T28" fmla="*/ 135 w 182"/>
                  <a:gd name="T29" fmla="*/ 120 h 197"/>
                  <a:gd name="T30" fmla="*/ 131 w 182"/>
                  <a:gd name="T31" fmla="*/ 149 h 197"/>
                  <a:gd name="T32" fmla="*/ 139 w 182"/>
                  <a:gd name="T33" fmla="*/ 160 h 197"/>
                  <a:gd name="T34" fmla="*/ 113 w 182"/>
                  <a:gd name="T35" fmla="*/ 197 h 197"/>
                  <a:gd name="T36" fmla="*/ 95 w 182"/>
                  <a:gd name="T37" fmla="*/ 175 h 197"/>
                  <a:gd name="T38" fmla="*/ 77 w 182"/>
                  <a:gd name="T39" fmla="*/ 161 h 197"/>
                  <a:gd name="T40" fmla="*/ 65 w 182"/>
                  <a:gd name="T41" fmla="*/ 120 h 197"/>
                  <a:gd name="T42" fmla="*/ 55 w 182"/>
                  <a:gd name="T43" fmla="*/ 97 h 197"/>
                  <a:gd name="T44" fmla="*/ 50 w 182"/>
                  <a:gd name="T45" fmla="*/ 89 h 197"/>
                  <a:gd name="T46" fmla="*/ 44 w 182"/>
                  <a:gd name="T47" fmla="*/ 60 h 197"/>
                  <a:gd name="T48" fmla="*/ 9 w 182"/>
                  <a:gd name="T49" fmla="*/ 53 h 197"/>
                  <a:gd name="T50" fmla="*/ 13 w 182"/>
                  <a:gd name="T51" fmla="*/ 17 h 197"/>
                  <a:gd name="T52" fmla="*/ 27 w 182"/>
                  <a:gd name="T53" fmla="*/ 44 h 197"/>
                  <a:gd name="T54" fmla="*/ 32 w 182"/>
                  <a:gd name="T55" fmla="*/ 26 h 197"/>
                  <a:gd name="T56" fmla="*/ 37 w 182"/>
                  <a:gd name="T57" fmla="*/ 28 h 197"/>
                  <a:gd name="T58" fmla="*/ 46 w 182"/>
                  <a:gd name="T59" fmla="*/ 48 h 197"/>
                  <a:gd name="T60" fmla="*/ 48 w 182"/>
                  <a:gd name="T61" fmla="*/ 29 h 197"/>
                  <a:gd name="T62" fmla="*/ 49 w 182"/>
                  <a:gd name="T63" fmla="*/ 20 h 197"/>
                  <a:gd name="T64" fmla="*/ 25 w 182"/>
                  <a:gd name="T65" fmla="*/ 18 h 197"/>
                  <a:gd name="T66" fmla="*/ 32 w 182"/>
                  <a:gd name="T67" fmla="*/ 10 h 197"/>
                  <a:gd name="T68" fmla="*/ 45 w 182"/>
                  <a:gd name="T69" fmla="*/ 9 h 197"/>
                  <a:gd name="T70" fmla="*/ 36 w 182"/>
                  <a:gd name="T7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97">
                    <a:moveTo>
                      <a:pt x="35" y="1"/>
                    </a:moveTo>
                    <a:lnTo>
                      <a:pt x="60" y="5"/>
                    </a:lnTo>
                    <a:lnTo>
                      <a:pt x="94" y="19"/>
                    </a:lnTo>
                    <a:lnTo>
                      <a:pt x="98" y="27"/>
                    </a:lnTo>
                    <a:lnTo>
                      <a:pt x="103" y="24"/>
                    </a:lnTo>
                    <a:lnTo>
                      <a:pt x="115" y="19"/>
                    </a:lnTo>
                    <a:lnTo>
                      <a:pt x="118" y="22"/>
                    </a:lnTo>
                    <a:lnTo>
                      <a:pt x="118" y="36"/>
                    </a:lnTo>
                    <a:lnTo>
                      <a:pt x="124" y="36"/>
                    </a:lnTo>
                    <a:lnTo>
                      <a:pt x="132" y="47"/>
                    </a:lnTo>
                    <a:lnTo>
                      <a:pt x="143" y="46"/>
                    </a:lnTo>
                    <a:lnTo>
                      <a:pt x="143" y="55"/>
                    </a:lnTo>
                    <a:lnTo>
                      <a:pt x="153" y="63"/>
                    </a:lnTo>
                    <a:lnTo>
                      <a:pt x="156" y="60"/>
                    </a:lnTo>
                    <a:lnTo>
                      <a:pt x="155" y="54"/>
                    </a:lnTo>
                    <a:lnTo>
                      <a:pt x="161" y="53"/>
                    </a:lnTo>
                    <a:lnTo>
                      <a:pt x="165" y="70"/>
                    </a:lnTo>
                    <a:lnTo>
                      <a:pt x="179" y="86"/>
                    </a:lnTo>
                    <a:lnTo>
                      <a:pt x="182" y="87"/>
                    </a:lnTo>
                    <a:lnTo>
                      <a:pt x="174" y="110"/>
                    </a:lnTo>
                    <a:lnTo>
                      <a:pt x="160" y="105"/>
                    </a:lnTo>
                    <a:lnTo>
                      <a:pt x="154" y="90"/>
                    </a:lnTo>
                    <a:lnTo>
                      <a:pt x="150" y="90"/>
                    </a:lnTo>
                    <a:lnTo>
                      <a:pt x="147" y="97"/>
                    </a:lnTo>
                    <a:lnTo>
                      <a:pt x="142" y="103"/>
                    </a:lnTo>
                    <a:lnTo>
                      <a:pt x="139" y="109"/>
                    </a:lnTo>
                    <a:lnTo>
                      <a:pt x="132" y="105"/>
                    </a:lnTo>
                    <a:lnTo>
                      <a:pt x="128" y="111"/>
                    </a:lnTo>
                    <a:lnTo>
                      <a:pt x="131" y="116"/>
                    </a:lnTo>
                    <a:lnTo>
                      <a:pt x="135" y="120"/>
                    </a:lnTo>
                    <a:lnTo>
                      <a:pt x="131" y="128"/>
                    </a:lnTo>
                    <a:lnTo>
                      <a:pt x="131" y="149"/>
                    </a:lnTo>
                    <a:lnTo>
                      <a:pt x="138" y="157"/>
                    </a:lnTo>
                    <a:lnTo>
                      <a:pt x="139" y="160"/>
                    </a:lnTo>
                    <a:lnTo>
                      <a:pt x="130" y="174"/>
                    </a:lnTo>
                    <a:lnTo>
                      <a:pt x="113" y="197"/>
                    </a:lnTo>
                    <a:lnTo>
                      <a:pt x="97" y="192"/>
                    </a:lnTo>
                    <a:lnTo>
                      <a:pt x="95" y="175"/>
                    </a:lnTo>
                    <a:lnTo>
                      <a:pt x="84" y="164"/>
                    </a:lnTo>
                    <a:lnTo>
                      <a:pt x="77" y="161"/>
                    </a:lnTo>
                    <a:lnTo>
                      <a:pt x="65" y="142"/>
                    </a:lnTo>
                    <a:lnTo>
                      <a:pt x="65" y="120"/>
                    </a:lnTo>
                    <a:lnTo>
                      <a:pt x="54" y="104"/>
                    </a:lnTo>
                    <a:lnTo>
                      <a:pt x="55" y="97"/>
                    </a:lnTo>
                    <a:lnTo>
                      <a:pt x="43" y="92"/>
                    </a:lnTo>
                    <a:lnTo>
                      <a:pt x="50" y="89"/>
                    </a:lnTo>
                    <a:lnTo>
                      <a:pt x="37" y="76"/>
                    </a:lnTo>
                    <a:lnTo>
                      <a:pt x="44" y="60"/>
                    </a:lnTo>
                    <a:lnTo>
                      <a:pt x="30" y="53"/>
                    </a:lnTo>
                    <a:lnTo>
                      <a:pt x="9" y="53"/>
                    </a:lnTo>
                    <a:lnTo>
                      <a:pt x="0" y="9"/>
                    </a:lnTo>
                    <a:lnTo>
                      <a:pt x="13" y="17"/>
                    </a:lnTo>
                    <a:lnTo>
                      <a:pt x="19" y="43"/>
                    </a:lnTo>
                    <a:lnTo>
                      <a:pt x="27" y="44"/>
                    </a:lnTo>
                    <a:lnTo>
                      <a:pt x="24" y="22"/>
                    </a:lnTo>
                    <a:lnTo>
                      <a:pt x="32" y="26"/>
                    </a:lnTo>
                    <a:lnTo>
                      <a:pt x="34" y="30"/>
                    </a:lnTo>
                    <a:lnTo>
                      <a:pt x="37" y="28"/>
                    </a:lnTo>
                    <a:lnTo>
                      <a:pt x="41" y="43"/>
                    </a:lnTo>
                    <a:lnTo>
                      <a:pt x="46" y="48"/>
                    </a:lnTo>
                    <a:lnTo>
                      <a:pt x="50" y="38"/>
                    </a:lnTo>
                    <a:lnTo>
                      <a:pt x="48" y="29"/>
                    </a:lnTo>
                    <a:lnTo>
                      <a:pt x="58" y="22"/>
                    </a:lnTo>
                    <a:lnTo>
                      <a:pt x="49" y="20"/>
                    </a:lnTo>
                    <a:lnTo>
                      <a:pt x="37" y="23"/>
                    </a:lnTo>
                    <a:lnTo>
                      <a:pt x="25" y="18"/>
                    </a:lnTo>
                    <a:lnTo>
                      <a:pt x="22" y="6"/>
                    </a:lnTo>
                    <a:lnTo>
                      <a:pt x="32" y="10"/>
                    </a:lnTo>
                    <a:lnTo>
                      <a:pt x="44" y="14"/>
                    </a:lnTo>
                    <a:lnTo>
                      <a:pt x="45" y="9"/>
                    </a:lnTo>
                    <a:lnTo>
                      <a:pt x="36" y="6"/>
                    </a:lnTo>
                    <a:lnTo>
                      <a:pt x="36" y="0"/>
                    </a:lnTo>
                    <a:lnTo>
                      <a:pt x="35" y="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3" name="Freeform 42"/>
              <p:cNvSpPr>
                <a:spLocks/>
              </p:cNvSpPr>
              <p:nvPr/>
            </p:nvSpPr>
            <p:spPr bwMode="auto">
              <a:xfrm>
                <a:off x="3253979" y="4702180"/>
                <a:ext cx="198183" cy="414293"/>
              </a:xfrm>
              <a:custGeom>
                <a:avLst/>
                <a:gdLst>
                  <a:gd name="T0" fmla="*/ 22 w 33"/>
                  <a:gd name="T1" fmla="*/ 0 h 67"/>
                  <a:gd name="T2" fmla="*/ 28 w 33"/>
                  <a:gd name="T3" fmla="*/ 0 h 67"/>
                  <a:gd name="T4" fmla="*/ 33 w 33"/>
                  <a:gd name="T5" fmla="*/ 15 h 67"/>
                  <a:gd name="T6" fmla="*/ 28 w 33"/>
                  <a:gd name="T7" fmla="*/ 18 h 67"/>
                  <a:gd name="T8" fmla="*/ 28 w 33"/>
                  <a:gd name="T9" fmla="*/ 24 h 67"/>
                  <a:gd name="T10" fmla="*/ 31 w 33"/>
                  <a:gd name="T11" fmla="*/ 40 h 67"/>
                  <a:gd name="T12" fmla="*/ 24 w 33"/>
                  <a:gd name="T13" fmla="*/ 43 h 67"/>
                  <a:gd name="T14" fmla="*/ 27 w 33"/>
                  <a:gd name="T15" fmla="*/ 53 h 67"/>
                  <a:gd name="T16" fmla="*/ 20 w 33"/>
                  <a:gd name="T17" fmla="*/ 59 h 67"/>
                  <a:gd name="T18" fmla="*/ 20 w 33"/>
                  <a:gd name="T19" fmla="*/ 62 h 67"/>
                  <a:gd name="T20" fmla="*/ 10 w 33"/>
                  <a:gd name="T21" fmla="*/ 67 h 67"/>
                  <a:gd name="T22" fmla="*/ 3 w 33"/>
                  <a:gd name="T23" fmla="*/ 58 h 67"/>
                  <a:gd name="T24" fmla="*/ 3 w 33"/>
                  <a:gd name="T25" fmla="*/ 36 h 67"/>
                  <a:gd name="T26" fmla="*/ 7 w 33"/>
                  <a:gd name="T27" fmla="*/ 30 h 67"/>
                  <a:gd name="T28" fmla="*/ 0 w 33"/>
                  <a:gd name="T29" fmla="*/ 22 h 67"/>
                  <a:gd name="T30" fmla="*/ 0 w 33"/>
                  <a:gd name="T31" fmla="*/ 18 h 67"/>
                  <a:gd name="T32" fmla="*/ 7 w 33"/>
                  <a:gd name="T33" fmla="*/ 13 h 67"/>
                  <a:gd name="T34" fmla="*/ 12 w 33"/>
                  <a:gd name="T35" fmla="*/ 19 h 67"/>
                  <a:gd name="T36" fmla="*/ 15 w 33"/>
                  <a:gd name="T37" fmla="*/ 9 h 67"/>
                  <a:gd name="T38" fmla="*/ 20 w 33"/>
                  <a:gd name="T39" fmla="*/ 6 h 67"/>
                  <a:gd name="T40" fmla="*/ 22 w 33"/>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7">
                    <a:moveTo>
                      <a:pt x="22" y="0"/>
                    </a:moveTo>
                    <a:lnTo>
                      <a:pt x="28" y="0"/>
                    </a:lnTo>
                    <a:lnTo>
                      <a:pt x="33" y="15"/>
                    </a:lnTo>
                    <a:lnTo>
                      <a:pt x="28" y="18"/>
                    </a:lnTo>
                    <a:lnTo>
                      <a:pt x="28" y="24"/>
                    </a:lnTo>
                    <a:lnTo>
                      <a:pt x="31" y="40"/>
                    </a:lnTo>
                    <a:lnTo>
                      <a:pt x="24" y="43"/>
                    </a:lnTo>
                    <a:lnTo>
                      <a:pt x="27" y="53"/>
                    </a:lnTo>
                    <a:lnTo>
                      <a:pt x="20" y="59"/>
                    </a:lnTo>
                    <a:lnTo>
                      <a:pt x="20" y="62"/>
                    </a:lnTo>
                    <a:lnTo>
                      <a:pt x="10" y="67"/>
                    </a:lnTo>
                    <a:lnTo>
                      <a:pt x="3" y="58"/>
                    </a:lnTo>
                    <a:lnTo>
                      <a:pt x="3" y="36"/>
                    </a:lnTo>
                    <a:lnTo>
                      <a:pt x="7" y="30"/>
                    </a:lnTo>
                    <a:lnTo>
                      <a:pt x="0" y="22"/>
                    </a:lnTo>
                    <a:lnTo>
                      <a:pt x="0" y="18"/>
                    </a:lnTo>
                    <a:lnTo>
                      <a:pt x="7" y="13"/>
                    </a:lnTo>
                    <a:lnTo>
                      <a:pt x="12" y="19"/>
                    </a:lnTo>
                    <a:lnTo>
                      <a:pt x="15" y="9"/>
                    </a:lnTo>
                    <a:lnTo>
                      <a:pt x="20" y="6"/>
                    </a:lnTo>
                    <a:lnTo>
                      <a:pt x="2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Freeform 43"/>
              <p:cNvSpPr>
                <a:spLocks/>
              </p:cNvSpPr>
              <p:nvPr/>
            </p:nvSpPr>
            <p:spPr bwMode="auto">
              <a:xfrm>
                <a:off x="3392107" y="4683630"/>
                <a:ext cx="420388" cy="636898"/>
              </a:xfrm>
              <a:custGeom>
                <a:avLst/>
                <a:gdLst>
                  <a:gd name="T0" fmla="*/ 32 w 70"/>
                  <a:gd name="T1" fmla="*/ 0 h 103"/>
                  <a:gd name="T2" fmla="*/ 69 w 70"/>
                  <a:gd name="T3" fmla="*/ 7 h 103"/>
                  <a:gd name="T4" fmla="*/ 63 w 70"/>
                  <a:gd name="T5" fmla="*/ 16 h 103"/>
                  <a:gd name="T6" fmla="*/ 63 w 70"/>
                  <a:gd name="T7" fmla="*/ 23 h 103"/>
                  <a:gd name="T8" fmla="*/ 61 w 70"/>
                  <a:gd name="T9" fmla="*/ 27 h 103"/>
                  <a:gd name="T10" fmla="*/ 70 w 70"/>
                  <a:gd name="T11" fmla="*/ 38 h 103"/>
                  <a:gd name="T12" fmla="*/ 70 w 70"/>
                  <a:gd name="T13" fmla="*/ 51 h 103"/>
                  <a:gd name="T14" fmla="*/ 64 w 70"/>
                  <a:gd name="T15" fmla="*/ 41 h 103"/>
                  <a:gd name="T16" fmla="*/ 58 w 70"/>
                  <a:gd name="T17" fmla="*/ 45 h 103"/>
                  <a:gd name="T18" fmla="*/ 61 w 70"/>
                  <a:gd name="T19" fmla="*/ 60 h 103"/>
                  <a:gd name="T20" fmla="*/ 60 w 70"/>
                  <a:gd name="T21" fmla="*/ 80 h 103"/>
                  <a:gd name="T22" fmla="*/ 57 w 70"/>
                  <a:gd name="T23" fmla="*/ 88 h 103"/>
                  <a:gd name="T24" fmla="*/ 44 w 70"/>
                  <a:gd name="T25" fmla="*/ 103 h 103"/>
                  <a:gd name="T26" fmla="*/ 30 w 70"/>
                  <a:gd name="T27" fmla="*/ 90 h 103"/>
                  <a:gd name="T28" fmla="*/ 22 w 70"/>
                  <a:gd name="T29" fmla="*/ 76 h 103"/>
                  <a:gd name="T30" fmla="*/ 27 w 70"/>
                  <a:gd name="T31" fmla="*/ 69 h 103"/>
                  <a:gd name="T32" fmla="*/ 17 w 70"/>
                  <a:gd name="T33" fmla="*/ 61 h 103"/>
                  <a:gd name="T34" fmla="*/ 5 w 70"/>
                  <a:gd name="T35" fmla="*/ 61 h 103"/>
                  <a:gd name="T36" fmla="*/ 0 w 70"/>
                  <a:gd name="T37" fmla="*/ 46 h 103"/>
                  <a:gd name="T38" fmla="*/ 7 w 70"/>
                  <a:gd name="T39" fmla="*/ 42 h 103"/>
                  <a:gd name="T40" fmla="*/ 4 w 70"/>
                  <a:gd name="T41" fmla="*/ 28 h 103"/>
                  <a:gd name="T42" fmla="*/ 4 w 70"/>
                  <a:gd name="T43" fmla="*/ 20 h 103"/>
                  <a:gd name="T44" fmla="*/ 12 w 70"/>
                  <a:gd name="T45" fmla="*/ 18 h 103"/>
                  <a:gd name="T46" fmla="*/ 23 w 70"/>
                  <a:gd name="T47" fmla="*/ 21 h 103"/>
                  <a:gd name="T48" fmla="*/ 32 w 70"/>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03">
                    <a:moveTo>
                      <a:pt x="32" y="0"/>
                    </a:moveTo>
                    <a:lnTo>
                      <a:pt x="69" y="7"/>
                    </a:lnTo>
                    <a:lnTo>
                      <a:pt x="63" y="16"/>
                    </a:lnTo>
                    <a:lnTo>
                      <a:pt x="63" y="23"/>
                    </a:lnTo>
                    <a:lnTo>
                      <a:pt x="61" y="27"/>
                    </a:lnTo>
                    <a:lnTo>
                      <a:pt x="70" y="38"/>
                    </a:lnTo>
                    <a:lnTo>
                      <a:pt x="70" y="51"/>
                    </a:lnTo>
                    <a:lnTo>
                      <a:pt x="64" y="41"/>
                    </a:lnTo>
                    <a:lnTo>
                      <a:pt x="58" y="45"/>
                    </a:lnTo>
                    <a:lnTo>
                      <a:pt x="61" y="60"/>
                    </a:lnTo>
                    <a:lnTo>
                      <a:pt x="60" y="80"/>
                    </a:lnTo>
                    <a:lnTo>
                      <a:pt x="57" y="88"/>
                    </a:lnTo>
                    <a:lnTo>
                      <a:pt x="44" y="103"/>
                    </a:lnTo>
                    <a:lnTo>
                      <a:pt x="30" y="90"/>
                    </a:lnTo>
                    <a:lnTo>
                      <a:pt x="22" y="76"/>
                    </a:lnTo>
                    <a:lnTo>
                      <a:pt x="27" y="69"/>
                    </a:lnTo>
                    <a:lnTo>
                      <a:pt x="17" y="61"/>
                    </a:lnTo>
                    <a:lnTo>
                      <a:pt x="5" y="61"/>
                    </a:lnTo>
                    <a:lnTo>
                      <a:pt x="0" y="46"/>
                    </a:lnTo>
                    <a:lnTo>
                      <a:pt x="7" y="42"/>
                    </a:lnTo>
                    <a:lnTo>
                      <a:pt x="4" y="28"/>
                    </a:lnTo>
                    <a:lnTo>
                      <a:pt x="4" y="20"/>
                    </a:lnTo>
                    <a:lnTo>
                      <a:pt x="12" y="18"/>
                    </a:lnTo>
                    <a:lnTo>
                      <a:pt x="23" y="21"/>
                    </a:lnTo>
                    <a:lnTo>
                      <a:pt x="3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Freeform 44"/>
              <p:cNvSpPr>
                <a:spLocks/>
              </p:cNvSpPr>
              <p:nvPr/>
            </p:nvSpPr>
            <p:spPr bwMode="auto">
              <a:xfrm>
                <a:off x="3770456" y="4603245"/>
                <a:ext cx="342316" cy="302990"/>
              </a:xfrm>
              <a:custGeom>
                <a:avLst/>
                <a:gdLst>
                  <a:gd name="T0" fmla="*/ 4 w 57"/>
                  <a:gd name="T1" fmla="*/ 19 h 49"/>
                  <a:gd name="T2" fmla="*/ 16 w 57"/>
                  <a:gd name="T3" fmla="*/ 15 h 49"/>
                  <a:gd name="T4" fmla="*/ 28 w 57"/>
                  <a:gd name="T5" fmla="*/ 11 h 49"/>
                  <a:gd name="T6" fmla="*/ 38 w 57"/>
                  <a:gd name="T7" fmla="*/ 0 h 49"/>
                  <a:gd name="T8" fmla="*/ 41 w 57"/>
                  <a:gd name="T9" fmla="*/ 3 h 49"/>
                  <a:gd name="T10" fmla="*/ 42 w 57"/>
                  <a:gd name="T11" fmla="*/ 12 h 49"/>
                  <a:gd name="T12" fmla="*/ 47 w 57"/>
                  <a:gd name="T13" fmla="*/ 14 h 49"/>
                  <a:gd name="T14" fmla="*/ 48 w 57"/>
                  <a:gd name="T15" fmla="*/ 12 h 49"/>
                  <a:gd name="T16" fmla="*/ 55 w 57"/>
                  <a:gd name="T17" fmla="*/ 15 h 49"/>
                  <a:gd name="T18" fmla="*/ 53 w 57"/>
                  <a:gd name="T19" fmla="*/ 26 h 49"/>
                  <a:gd name="T20" fmla="*/ 57 w 57"/>
                  <a:gd name="T21" fmla="*/ 30 h 49"/>
                  <a:gd name="T22" fmla="*/ 55 w 57"/>
                  <a:gd name="T23" fmla="*/ 39 h 49"/>
                  <a:gd name="T24" fmla="*/ 52 w 57"/>
                  <a:gd name="T25" fmla="*/ 44 h 49"/>
                  <a:gd name="T26" fmla="*/ 47 w 57"/>
                  <a:gd name="T27" fmla="*/ 42 h 49"/>
                  <a:gd name="T28" fmla="*/ 38 w 57"/>
                  <a:gd name="T29" fmla="*/ 48 h 49"/>
                  <a:gd name="T30" fmla="*/ 29 w 57"/>
                  <a:gd name="T31" fmla="*/ 49 h 49"/>
                  <a:gd name="T32" fmla="*/ 25 w 57"/>
                  <a:gd name="T33" fmla="*/ 44 h 49"/>
                  <a:gd name="T34" fmla="*/ 19 w 57"/>
                  <a:gd name="T35" fmla="*/ 44 h 49"/>
                  <a:gd name="T36" fmla="*/ 17 w 57"/>
                  <a:gd name="T37" fmla="*/ 37 h 49"/>
                  <a:gd name="T38" fmla="*/ 5 w 57"/>
                  <a:gd name="T39" fmla="*/ 30 h 49"/>
                  <a:gd name="T40" fmla="*/ 0 w 57"/>
                  <a:gd name="T41" fmla="*/ 30 h 49"/>
                  <a:gd name="T42" fmla="*/ 4 w 57"/>
                  <a:gd name="T4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49">
                    <a:moveTo>
                      <a:pt x="4" y="19"/>
                    </a:moveTo>
                    <a:lnTo>
                      <a:pt x="16" y="15"/>
                    </a:lnTo>
                    <a:lnTo>
                      <a:pt x="28" y="11"/>
                    </a:lnTo>
                    <a:lnTo>
                      <a:pt x="38" y="0"/>
                    </a:lnTo>
                    <a:lnTo>
                      <a:pt x="41" y="3"/>
                    </a:lnTo>
                    <a:lnTo>
                      <a:pt x="42" y="12"/>
                    </a:lnTo>
                    <a:lnTo>
                      <a:pt x="47" y="14"/>
                    </a:lnTo>
                    <a:lnTo>
                      <a:pt x="48" y="12"/>
                    </a:lnTo>
                    <a:lnTo>
                      <a:pt x="55" y="15"/>
                    </a:lnTo>
                    <a:lnTo>
                      <a:pt x="53" y="26"/>
                    </a:lnTo>
                    <a:lnTo>
                      <a:pt x="57" y="30"/>
                    </a:lnTo>
                    <a:lnTo>
                      <a:pt x="55" y="39"/>
                    </a:lnTo>
                    <a:lnTo>
                      <a:pt x="52" y="44"/>
                    </a:lnTo>
                    <a:lnTo>
                      <a:pt x="47" y="42"/>
                    </a:lnTo>
                    <a:lnTo>
                      <a:pt x="38" y="48"/>
                    </a:lnTo>
                    <a:lnTo>
                      <a:pt x="29" y="49"/>
                    </a:lnTo>
                    <a:lnTo>
                      <a:pt x="25" y="44"/>
                    </a:lnTo>
                    <a:lnTo>
                      <a:pt x="19" y="44"/>
                    </a:lnTo>
                    <a:lnTo>
                      <a:pt x="17" y="37"/>
                    </a:lnTo>
                    <a:lnTo>
                      <a:pt x="5" y="30"/>
                    </a:lnTo>
                    <a:lnTo>
                      <a:pt x="0" y="30"/>
                    </a:lnTo>
                    <a:lnTo>
                      <a:pt x="4" y="19"/>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Freeform 45"/>
              <p:cNvSpPr>
                <a:spLocks/>
              </p:cNvSpPr>
              <p:nvPr/>
            </p:nvSpPr>
            <p:spPr bwMode="auto">
              <a:xfrm>
                <a:off x="3740428" y="4782566"/>
                <a:ext cx="420388" cy="463761"/>
              </a:xfrm>
              <a:custGeom>
                <a:avLst/>
                <a:gdLst>
                  <a:gd name="T0" fmla="*/ 5 w 70"/>
                  <a:gd name="T1" fmla="*/ 0 h 75"/>
                  <a:gd name="T2" fmla="*/ 11 w 70"/>
                  <a:gd name="T3" fmla="*/ 0 h 75"/>
                  <a:gd name="T4" fmla="*/ 23 w 70"/>
                  <a:gd name="T5" fmla="*/ 8 h 75"/>
                  <a:gd name="T6" fmla="*/ 24 w 70"/>
                  <a:gd name="T7" fmla="*/ 13 h 75"/>
                  <a:gd name="T8" fmla="*/ 24 w 70"/>
                  <a:gd name="T9" fmla="*/ 15 h 75"/>
                  <a:gd name="T10" fmla="*/ 29 w 70"/>
                  <a:gd name="T11" fmla="*/ 14 h 75"/>
                  <a:gd name="T12" fmla="*/ 35 w 70"/>
                  <a:gd name="T13" fmla="*/ 20 h 75"/>
                  <a:gd name="T14" fmla="*/ 44 w 70"/>
                  <a:gd name="T15" fmla="*/ 18 h 75"/>
                  <a:gd name="T16" fmla="*/ 52 w 70"/>
                  <a:gd name="T17" fmla="*/ 13 h 75"/>
                  <a:gd name="T18" fmla="*/ 57 w 70"/>
                  <a:gd name="T19" fmla="*/ 15 h 75"/>
                  <a:gd name="T20" fmla="*/ 70 w 70"/>
                  <a:gd name="T21" fmla="*/ 36 h 75"/>
                  <a:gd name="T22" fmla="*/ 67 w 70"/>
                  <a:gd name="T23" fmla="*/ 36 h 75"/>
                  <a:gd name="T24" fmla="*/ 64 w 70"/>
                  <a:gd name="T25" fmla="*/ 56 h 75"/>
                  <a:gd name="T26" fmla="*/ 56 w 70"/>
                  <a:gd name="T27" fmla="*/ 53 h 75"/>
                  <a:gd name="T28" fmla="*/ 50 w 70"/>
                  <a:gd name="T29" fmla="*/ 53 h 75"/>
                  <a:gd name="T30" fmla="*/ 45 w 70"/>
                  <a:gd name="T31" fmla="*/ 54 h 75"/>
                  <a:gd name="T32" fmla="*/ 38 w 70"/>
                  <a:gd name="T33" fmla="*/ 64 h 75"/>
                  <a:gd name="T34" fmla="*/ 47 w 70"/>
                  <a:gd name="T35" fmla="*/ 65 h 75"/>
                  <a:gd name="T36" fmla="*/ 49 w 70"/>
                  <a:gd name="T37" fmla="*/ 75 h 75"/>
                  <a:gd name="T38" fmla="*/ 39 w 70"/>
                  <a:gd name="T39" fmla="*/ 68 h 75"/>
                  <a:gd name="T40" fmla="*/ 32 w 70"/>
                  <a:gd name="T41" fmla="*/ 67 h 75"/>
                  <a:gd name="T42" fmla="*/ 25 w 70"/>
                  <a:gd name="T43" fmla="*/ 58 h 75"/>
                  <a:gd name="T44" fmla="*/ 20 w 70"/>
                  <a:gd name="T45" fmla="*/ 53 h 75"/>
                  <a:gd name="T46" fmla="*/ 14 w 70"/>
                  <a:gd name="T47" fmla="*/ 53 h 75"/>
                  <a:gd name="T48" fmla="*/ 13 w 70"/>
                  <a:gd name="T49" fmla="*/ 46 h 75"/>
                  <a:gd name="T50" fmla="*/ 9 w 70"/>
                  <a:gd name="T51" fmla="*/ 42 h 75"/>
                  <a:gd name="T52" fmla="*/ 3 w 70"/>
                  <a:gd name="T53" fmla="*/ 47 h 75"/>
                  <a:gd name="T54" fmla="*/ 0 w 70"/>
                  <a:gd name="T55" fmla="*/ 27 h 75"/>
                  <a:gd name="T56" fmla="*/ 6 w 70"/>
                  <a:gd name="T57" fmla="*/ 25 h 75"/>
                  <a:gd name="T58" fmla="*/ 12 w 70"/>
                  <a:gd name="T59" fmla="*/ 35 h 75"/>
                  <a:gd name="T60" fmla="*/ 10 w 70"/>
                  <a:gd name="T61" fmla="*/ 21 h 75"/>
                  <a:gd name="T62" fmla="*/ 3 w 70"/>
                  <a:gd name="T63" fmla="*/ 11 h 75"/>
                  <a:gd name="T64" fmla="*/ 6 w 70"/>
                  <a:gd name="T65" fmla="*/ 5 h 75"/>
                  <a:gd name="T66" fmla="*/ 5 w 70"/>
                  <a:gd name="T6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5">
                    <a:moveTo>
                      <a:pt x="5" y="0"/>
                    </a:moveTo>
                    <a:lnTo>
                      <a:pt x="11" y="0"/>
                    </a:lnTo>
                    <a:lnTo>
                      <a:pt x="23" y="8"/>
                    </a:lnTo>
                    <a:lnTo>
                      <a:pt x="24" y="13"/>
                    </a:lnTo>
                    <a:lnTo>
                      <a:pt x="24" y="15"/>
                    </a:lnTo>
                    <a:lnTo>
                      <a:pt x="29" y="14"/>
                    </a:lnTo>
                    <a:lnTo>
                      <a:pt x="35" y="20"/>
                    </a:lnTo>
                    <a:lnTo>
                      <a:pt x="44" y="18"/>
                    </a:lnTo>
                    <a:lnTo>
                      <a:pt x="52" y="13"/>
                    </a:lnTo>
                    <a:lnTo>
                      <a:pt x="57" y="15"/>
                    </a:lnTo>
                    <a:lnTo>
                      <a:pt x="70" y="36"/>
                    </a:lnTo>
                    <a:lnTo>
                      <a:pt x="67" y="36"/>
                    </a:lnTo>
                    <a:lnTo>
                      <a:pt x="64" y="56"/>
                    </a:lnTo>
                    <a:lnTo>
                      <a:pt x="56" y="53"/>
                    </a:lnTo>
                    <a:lnTo>
                      <a:pt x="50" y="53"/>
                    </a:lnTo>
                    <a:lnTo>
                      <a:pt x="45" y="54"/>
                    </a:lnTo>
                    <a:lnTo>
                      <a:pt x="38" y="64"/>
                    </a:lnTo>
                    <a:lnTo>
                      <a:pt x="47" y="65"/>
                    </a:lnTo>
                    <a:lnTo>
                      <a:pt x="49" y="75"/>
                    </a:lnTo>
                    <a:lnTo>
                      <a:pt x="39" y="68"/>
                    </a:lnTo>
                    <a:lnTo>
                      <a:pt x="32" y="67"/>
                    </a:lnTo>
                    <a:lnTo>
                      <a:pt x="25" y="58"/>
                    </a:lnTo>
                    <a:lnTo>
                      <a:pt x="20" y="53"/>
                    </a:lnTo>
                    <a:lnTo>
                      <a:pt x="14" y="53"/>
                    </a:lnTo>
                    <a:lnTo>
                      <a:pt x="13" y="46"/>
                    </a:lnTo>
                    <a:lnTo>
                      <a:pt x="9" y="42"/>
                    </a:lnTo>
                    <a:cubicBezTo>
                      <a:pt x="4" y="48"/>
                      <a:pt x="7" y="47"/>
                      <a:pt x="3" y="47"/>
                    </a:cubicBezTo>
                    <a:lnTo>
                      <a:pt x="0" y="27"/>
                    </a:lnTo>
                    <a:lnTo>
                      <a:pt x="6" y="25"/>
                    </a:lnTo>
                    <a:lnTo>
                      <a:pt x="12" y="35"/>
                    </a:lnTo>
                    <a:lnTo>
                      <a:pt x="10" y="21"/>
                    </a:lnTo>
                    <a:lnTo>
                      <a:pt x="3" y="11"/>
                    </a:lnTo>
                    <a:lnTo>
                      <a:pt x="6" y="5"/>
                    </a:lnTo>
                    <a:lnTo>
                      <a:pt x="5"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Freeform 46"/>
              <p:cNvSpPr>
                <a:spLocks/>
              </p:cNvSpPr>
              <p:nvPr/>
            </p:nvSpPr>
            <p:spPr bwMode="auto">
              <a:xfrm>
                <a:off x="3650345" y="5042272"/>
                <a:ext cx="510471" cy="550330"/>
              </a:xfrm>
              <a:custGeom>
                <a:avLst/>
                <a:gdLst>
                  <a:gd name="T0" fmla="*/ 17 w 85"/>
                  <a:gd name="T1" fmla="*/ 5 h 89"/>
                  <a:gd name="T2" fmla="*/ 20 w 85"/>
                  <a:gd name="T3" fmla="*/ 5 h 89"/>
                  <a:gd name="T4" fmla="*/ 24 w 85"/>
                  <a:gd name="T5" fmla="*/ 0 h 89"/>
                  <a:gd name="T6" fmla="*/ 30 w 85"/>
                  <a:gd name="T7" fmla="*/ 5 h 89"/>
                  <a:gd name="T8" fmla="*/ 30 w 85"/>
                  <a:gd name="T9" fmla="*/ 11 h 89"/>
                  <a:gd name="T10" fmla="*/ 35 w 85"/>
                  <a:gd name="T11" fmla="*/ 11 h 89"/>
                  <a:gd name="T12" fmla="*/ 41 w 85"/>
                  <a:gd name="T13" fmla="*/ 16 h 89"/>
                  <a:gd name="T14" fmla="*/ 47 w 85"/>
                  <a:gd name="T15" fmla="*/ 25 h 89"/>
                  <a:gd name="T16" fmla="*/ 53 w 85"/>
                  <a:gd name="T17" fmla="*/ 25 h 89"/>
                  <a:gd name="T18" fmla="*/ 64 w 85"/>
                  <a:gd name="T19" fmla="*/ 32 h 89"/>
                  <a:gd name="T20" fmla="*/ 62 w 85"/>
                  <a:gd name="T21" fmla="*/ 23 h 89"/>
                  <a:gd name="T22" fmla="*/ 54 w 85"/>
                  <a:gd name="T23" fmla="*/ 22 h 89"/>
                  <a:gd name="T24" fmla="*/ 60 w 85"/>
                  <a:gd name="T25" fmla="*/ 12 h 89"/>
                  <a:gd name="T26" fmla="*/ 69 w 85"/>
                  <a:gd name="T27" fmla="*/ 10 h 89"/>
                  <a:gd name="T28" fmla="*/ 81 w 85"/>
                  <a:gd name="T29" fmla="*/ 14 h 89"/>
                  <a:gd name="T30" fmla="*/ 85 w 85"/>
                  <a:gd name="T31" fmla="*/ 28 h 89"/>
                  <a:gd name="T32" fmla="*/ 82 w 85"/>
                  <a:gd name="T33" fmla="*/ 39 h 89"/>
                  <a:gd name="T34" fmla="*/ 73 w 85"/>
                  <a:gd name="T35" fmla="*/ 52 h 89"/>
                  <a:gd name="T36" fmla="*/ 63 w 85"/>
                  <a:gd name="T37" fmla="*/ 59 h 89"/>
                  <a:gd name="T38" fmla="*/ 68 w 85"/>
                  <a:gd name="T39" fmla="*/ 67 h 89"/>
                  <a:gd name="T40" fmla="*/ 75 w 85"/>
                  <a:gd name="T41" fmla="*/ 72 h 89"/>
                  <a:gd name="T42" fmla="*/ 78 w 85"/>
                  <a:gd name="T43" fmla="*/ 78 h 89"/>
                  <a:gd name="T44" fmla="*/ 74 w 85"/>
                  <a:gd name="T45" fmla="*/ 87 h 89"/>
                  <a:gd name="T46" fmla="*/ 54 w 85"/>
                  <a:gd name="T47" fmla="*/ 89 h 89"/>
                  <a:gd name="T48" fmla="*/ 41 w 85"/>
                  <a:gd name="T49" fmla="*/ 66 h 89"/>
                  <a:gd name="T50" fmla="*/ 36 w 85"/>
                  <a:gd name="T51" fmla="*/ 64 h 89"/>
                  <a:gd name="T52" fmla="*/ 32 w 85"/>
                  <a:gd name="T53" fmla="*/ 66 h 89"/>
                  <a:gd name="T54" fmla="*/ 22 w 85"/>
                  <a:gd name="T55" fmla="*/ 56 h 89"/>
                  <a:gd name="T56" fmla="*/ 14 w 85"/>
                  <a:gd name="T57" fmla="*/ 54 h 89"/>
                  <a:gd name="T58" fmla="*/ 0 w 85"/>
                  <a:gd name="T59" fmla="*/ 44 h 89"/>
                  <a:gd name="T60" fmla="*/ 14 w 85"/>
                  <a:gd name="T61" fmla="*/ 28 h 89"/>
                  <a:gd name="T62" fmla="*/ 17 w 85"/>
                  <a:gd name="T63" fmla="*/ 20 h 89"/>
                  <a:gd name="T64" fmla="*/ 17 w 85"/>
                  <a:gd name="T65"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89">
                    <a:moveTo>
                      <a:pt x="17" y="5"/>
                    </a:moveTo>
                    <a:lnTo>
                      <a:pt x="20" y="5"/>
                    </a:lnTo>
                    <a:lnTo>
                      <a:pt x="24" y="0"/>
                    </a:lnTo>
                    <a:lnTo>
                      <a:pt x="30" y="5"/>
                    </a:lnTo>
                    <a:lnTo>
                      <a:pt x="30" y="11"/>
                    </a:lnTo>
                    <a:lnTo>
                      <a:pt x="35" y="11"/>
                    </a:lnTo>
                    <a:lnTo>
                      <a:pt x="41" y="16"/>
                    </a:lnTo>
                    <a:lnTo>
                      <a:pt x="47" y="25"/>
                    </a:lnTo>
                    <a:lnTo>
                      <a:pt x="53" y="25"/>
                    </a:lnTo>
                    <a:lnTo>
                      <a:pt x="64" y="32"/>
                    </a:lnTo>
                    <a:lnTo>
                      <a:pt x="62" y="23"/>
                    </a:lnTo>
                    <a:lnTo>
                      <a:pt x="54" y="22"/>
                    </a:lnTo>
                    <a:lnTo>
                      <a:pt x="60" y="12"/>
                    </a:lnTo>
                    <a:lnTo>
                      <a:pt x="69" y="10"/>
                    </a:lnTo>
                    <a:lnTo>
                      <a:pt x="81" y="14"/>
                    </a:lnTo>
                    <a:lnTo>
                      <a:pt x="85" y="28"/>
                    </a:lnTo>
                    <a:lnTo>
                      <a:pt x="82" y="39"/>
                    </a:lnTo>
                    <a:lnTo>
                      <a:pt x="73" y="52"/>
                    </a:lnTo>
                    <a:lnTo>
                      <a:pt x="63" y="59"/>
                    </a:lnTo>
                    <a:lnTo>
                      <a:pt x="68" y="67"/>
                    </a:lnTo>
                    <a:lnTo>
                      <a:pt x="75" y="72"/>
                    </a:lnTo>
                    <a:lnTo>
                      <a:pt x="78" y="78"/>
                    </a:lnTo>
                    <a:lnTo>
                      <a:pt x="74" y="87"/>
                    </a:lnTo>
                    <a:lnTo>
                      <a:pt x="54" y="89"/>
                    </a:lnTo>
                    <a:cubicBezTo>
                      <a:pt x="49" y="85"/>
                      <a:pt x="45" y="70"/>
                      <a:pt x="41" y="66"/>
                    </a:cubicBezTo>
                    <a:cubicBezTo>
                      <a:pt x="38" y="62"/>
                      <a:pt x="37" y="64"/>
                      <a:pt x="36" y="64"/>
                    </a:cubicBezTo>
                    <a:lnTo>
                      <a:pt x="32" y="66"/>
                    </a:lnTo>
                    <a:lnTo>
                      <a:pt x="22" y="56"/>
                    </a:lnTo>
                    <a:lnTo>
                      <a:pt x="14" y="54"/>
                    </a:lnTo>
                    <a:lnTo>
                      <a:pt x="0" y="44"/>
                    </a:lnTo>
                    <a:lnTo>
                      <a:pt x="14" y="28"/>
                    </a:lnTo>
                    <a:lnTo>
                      <a:pt x="17" y="20"/>
                    </a:lnTo>
                    <a:lnTo>
                      <a:pt x="17" y="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8" name="Freeform 47"/>
              <p:cNvSpPr>
                <a:spLocks/>
              </p:cNvSpPr>
              <p:nvPr/>
            </p:nvSpPr>
            <p:spPr bwMode="auto">
              <a:xfrm>
                <a:off x="2989735" y="5029905"/>
                <a:ext cx="1032953" cy="976990"/>
              </a:xfrm>
              <a:custGeom>
                <a:avLst/>
                <a:gdLst>
                  <a:gd name="T0" fmla="*/ 70 w 172"/>
                  <a:gd name="T1" fmla="*/ 0 h 158"/>
                  <a:gd name="T2" fmla="*/ 64 w 172"/>
                  <a:gd name="T3" fmla="*/ 5 h 158"/>
                  <a:gd name="T4" fmla="*/ 64 w 172"/>
                  <a:gd name="T5" fmla="*/ 9 h 158"/>
                  <a:gd name="T6" fmla="*/ 54 w 172"/>
                  <a:gd name="T7" fmla="*/ 13 h 158"/>
                  <a:gd name="T8" fmla="*/ 55 w 172"/>
                  <a:gd name="T9" fmla="*/ 18 h 158"/>
                  <a:gd name="T10" fmla="*/ 29 w 172"/>
                  <a:gd name="T11" fmla="*/ 55 h 158"/>
                  <a:gd name="T12" fmla="*/ 34 w 172"/>
                  <a:gd name="T13" fmla="*/ 56 h 158"/>
                  <a:gd name="T14" fmla="*/ 40 w 172"/>
                  <a:gd name="T15" fmla="*/ 63 h 158"/>
                  <a:gd name="T16" fmla="*/ 28 w 172"/>
                  <a:gd name="T17" fmla="*/ 106 h 158"/>
                  <a:gd name="T18" fmla="*/ 15 w 172"/>
                  <a:gd name="T19" fmla="*/ 108 h 158"/>
                  <a:gd name="T20" fmla="*/ 11 w 172"/>
                  <a:gd name="T21" fmla="*/ 115 h 158"/>
                  <a:gd name="T22" fmla="*/ 7 w 172"/>
                  <a:gd name="T23" fmla="*/ 118 h 158"/>
                  <a:gd name="T24" fmla="*/ 0 w 172"/>
                  <a:gd name="T25" fmla="*/ 127 h 158"/>
                  <a:gd name="T26" fmla="*/ 6 w 172"/>
                  <a:gd name="T27" fmla="*/ 139 h 158"/>
                  <a:gd name="T28" fmla="*/ 14 w 172"/>
                  <a:gd name="T29" fmla="*/ 141 h 158"/>
                  <a:gd name="T30" fmla="*/ 14 w 172"/>
                  <a:gd name="T31" fmla="*/ 146 h 158"/>
                  <a:gd name="T32" fmla="*/ 15 w 172"/>
                  <a:gd name="T33" fmla="*/ 154 h 158"/>
                  <a:gd name="T34" fmla="*/ 16 w 172"/>
                  <a:gd name="T35" fmla="*/ 158 h 158"/>
                  <a:gd name="T36" fmla="*/ 20 w 172"/>
                  <a:gd name="T37" fmla="*/ 158 h 158"/>
                  <a:gd name="T38" fmla="*/ 42 w 172"/>
                  <a:gd name="T39" fmla="*/ 142 h 158"/>
                  <a:gd name="T40" fmla="*/ 62 w 172"/>
                  <a:gd name="T41" fmla="*/ 133 h 158"/>
                  <a:gd name="T42" fmla="*/ 65 w 172"/>
                  <a:gd name="T43" fmla="*/ 133 h 158"/>
                  <a:gd name="T44" fmla="*/ 81 w 172"/>
                  <a:gd name="T45" fmla="*/ 119 h 158"/>
                  <a:gd name="T46" fmla="*/ 85 w 172"/>
                  <a:gd name="T47" fmla="*/ 119 h 158"/>
                  <a:gd name="T48" fmla="*/ 96 w 172"/>
                  <a:gd name="T49" fmla="*/ 114 h 158"/>
                  <a:gd name="T50" fmla="*/ 101 w 172"/>
                  <a:gd name="T51" fmla="*/ 117 h 158"/>
                  <a:gd name="T52" fmla="*/ 112 w 172"/>
                  <a:gd name="T53" fmla="*/ 109 h 158"/>
                  <a:gd name="T54" fmla="*/ 114 w 172"/>
                  <a:gd name="T55" fmla="*/ 113 h 158"/>
                  <a:gd name="T56" fmla="*/ 125 w 172"/>
                  <a:gd name="T57" fmla="*/ 113 h 158"/>
                  <a:gd name="T58" fmla="*/ 129 w 172"/>
                  <a:gd name="T59" fmla="*/ 107 h 158"/>
                  <a:gd name="T60" fmla="*/ 135 w 172"/>
                  <a:gd name="T61" fmla="*/ 105 h 158"/>
                  <a:gd name="T62" fmla="*/ 144 w 172"/>
                  <a:gd name="T63" fmla="*/ 106 h 158"/>
                  <a:gd name="T64" fmla="*/ 164 w 172"/>
                  <a:gd name="T65" fmla="*/ 106 h 158"/>
                  <a:gd name="T66" fmla="*/ 172 w 172"/>
                  <a:gd name="T67" fmla="*/ 90 h 158"/>
                  <a:gd name="T68" fmla="*/ 164 w 172"/>
                  <a:gd name="T69" fmla="*/ 91 h 158"/>
                  <a:gd name="T70" fmla="*/ 159 w 172"/>
                  <a:gd name="T71" fmla="*/ 84 h 158"/>
                  <a:gd name="T72" fmla="*/ 155 w 172"/>
                  <a:gd name="T73" fmla="*/ 71 h 158"/>
                  <a:gd name="T74" fmla="*/ 147 w 172"/>
                  <a:gd name="T75" fmla="*/ 64 h 158"/>
                  <a:gd name="T76" fmla="*/ 143 w 172"/>
                  <a:gd name="T77" fmla="*/ 68 h 158"/>
                  <a:gd name="T78" fmla="*/ 133 w 172"/>
                  <a:gd name="T79" fmla="*/ 58 h 158"/>
                  <a:gd name="T80" fmla="*/ 124 w 172"/>
                  <a:gd name="T81" fmla="*/ 56 h 158"/>
                  <a:gd name="T82" fmla="*/ 112 w 172"/>
                  <a:gd name="T83" fmla="*/ 46 h 158"/>
                  <a:gd name="T84" fmla="*/ 99 w 172"/>
                  <a:gd name="T85" fmla="*/ 33 h 158"/>
                  <a:gd name="T86" fmla="*/ 89 w 172"/>
                  <a:gd name="T87" fmla="*/ 19 h 158"/>
                  <a:gd name="T88" fmla="*/ 95 w 172"/>
                  <a:gd name="T89" fmla="*/ 13 h 158"/>
                  <a:gd name="T90" fmla="*/ 84 w 172"/>
                  <a:gd name="T91" fmla="*/ 4 h 158"/>
                  <a:gd name="T92" fmla="*/ 72 w 172"/>
                  <a:gd name="T93" fmla="*/ 4 h 158"/>
                  <a:gd name="T94" fmla="*/ 70 w 172"/>
                  <a:gd name="T9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58">
                    <a:moveTo>
                      <a:pt x="70" y="0"/>
                    </a:moveTo>
                    <a:lnTo>
                      <a:pt x="64" y="5"/>
                    </a:lnTo>
                    <a:lnTo>
                      <a:pt x="64" y="9"/>
                    </a:lnTo>
                    <a:lnTo>
                      <a:pt x="54" y="13"/>
                    </a:lnTo>
                    <a:lnTo>
                      <a:pt x="55" y="18"/>
                    </a:lnTo>
                    <a:lnTo>
                      <a:pt x="29" y="55"/>
                    </a:lnTo>
                    <a:lnTo>
                      <a:pt x="34" y="56"/>
                    </a:lnTo>
                    <a:lnTo>
                      <a:pt x="40" y="63"/>
                    </a:lnTo>
                    <a:lnTo>
                      <a:pt x="28" y="106"/>
                    </a:lnTo>
                    <a:lnTo>
                      <a:pt x="15" y="108"/>
                    </a:lnTo>
                    <a:lnTo>
                      <a:pt x="11" y="115"/>
                    </a:lnTo>
                    <a:lnTo>
                      <a:pt x="7" y="118"/>
                    </a:lnTo>
                    <a:lnTo>
                      <a:pt x="0" y="127"/>
                    </a:lnTo>
                    <a:lnTo>
                      <a:pt x="6" y="139"/>
                    </a:lnTo>
                    <a:lnTo>
                      <a:pt x="14" y="141"/>
                    </a:lnTo>
                    <a:lnTo>
                      <a:pt x="14" y="146"/>
                    </a:lnTo>
                    <a:lnTo>
                      <a:pt x="15" y="154"/>
                    </a:lnTo>
                    <a:lnTo>
                      <a:pt x="16" y="158"/>
                    </a:lnTo>
                    <a:lnTo>
                      <a:pt x="20" y="158"/>
                    </a:lnTo>
                    <a:lnTo>
                      <a:pt x="42" y="142"/>
                    </a:lnTo>
                    <a:lnTo>
                      <a:pt x="62" y="133"/>
                    </a:lnTo>
                    <a:lnTo>
                      <a:pt x="65" y="133"/>
                    </a:lnTo>
                    <a:lnTo>
                      <a:pt x="81" y="119"/>
                    </a:lnTo>
                    <a:lnTo>
                      <a:pt x="85" y="119"/>
                    </a:lnTo>
                    <a:lnTo>
                      <a:pt x="96" y="114"/>
                    </a:lnTo>
                    <a:lnTo>
                      <a:pt x="101" y="117"/>
                    </a:lnTo>
                    <a:lnTo>
                      <a:pt x="112" y="109"/>
                    </a:lnTo>
                    <a:lnTo>
                      <a:pt x="114" y="113"/>
                    </a:lnTo>
                    <a:lnTo>
                      <a:pt x="125" y="113"/>
                    </a:lnTo>
                    <a:lnTo>
                      <a:pt x="129" y="107"/>
                    </a:lnTo>
                    <a:lnTo>
                      <a:pt x="135" y="105"/>
                    </a:lnTo>
                    <a:lnTo>
                      <a:pt x="144" y="106"/>
                    </a:lnTo>
                    <a:lnTo>
                      <a:pt x="164" y="106"/>
                    </a:lnTo>
                    <a:lnTo>
                      <a:pt x="172" y="90"/>
                    </a:lnTo>
                    <a:lnTo>
                      <a:pt x="164" y="91"/>
                    </a:lnTo>
                    <a:lnTo>
                      <a:pt x="159" y="84"/>
                    </a:lnTo>
                    <a:lnTo>
                      <a:pt x="155" y="71"/>
                    </a:lnTo>
                    <a:lnTo>
                      <a:pt x="147" y="64"/>
                    </a:lnTo>
                    <a:lnTo>
                      <a:pt x="143" y="68"/>
                    </a:lnTo>
                    <a:lnTo>
                      <a:pt x="133" y="58"/>
                    </a:lnTo>
                    <a:lnTo>
                      <a:pt x="124" y="56"/>
                    </a:lnTo>
                    <a:lnTo>
                      <a:pt x="112" y="46"/>
                    </a:lnTo>
                    <a:lnTo>
                      <a:pt x="99" y="33"/>
                    </a:lnTo>
                    <a:lnTo>
                      <a:pt x="89" y="19"/>
                    </a:lnTo>
                    <a:lnTo>
                      <a:pt x="95" y="13"/>
                    </a:lnTo>
                    <a:lnTo>
                      <a:pt x="84" y="4"/>
                    </a:lnTo>
                    <a:lnTo>
                      <a:pt x="72" y="4"/>
                    </a:lnTo>
                    <a:lnTo>
                      <a:pt x="7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9" name="Freeform 48"/>
              <p:cNvSpPr>
                <a:spLocks/>
              </p:cNvSpPr>
              <p:nvPr/>
            </p:nvSpPr>
            <p:spPr bwMode="auto">
              <a:xfrm>
                <a:off x="2593369" y="4615612"/>
                <a:ext cx="228211" cy="204055"/>
              </a:xfrm>
              <a:custGeom>
                <a:avLst/>
                <a:gdLst>
                  <a:gd name="T0" fmla="*/ 20 w 38"/>
                  <a:gd name="T1" fmla="*/ 0 h 33"/>
                  <a:gd name="T2" fmla="*/ 12 w 38"/>
                  <a:gd name="T3" fmla="*/ 14 h 33"/>
                  <a:gd name="T4" fmla="*/ 0 w 38"/>
                  <a:gd name="T5" fmla="*/ 23 h 33"/>
                  <a:gd name="T6" fmla="*/ 6 w 38"/>
                  <a:gd name="T7" fmla="*/ 31 h 33"/>
                  <a:gd name="T8" fmla="*/ 12 w 38"/>
                  <a:gd name="T9" fmla="*/ 27 h 33"/>
                  <a:gd name="T10" fmla="*/ 23 w 38"/>
                  <a:gd name="T11" fmla="*/ 33 h 33"/>
                  <a:gd name="T12" fmla="*/ 37 w 38"/>
                  <a:gd name="T13" fmla="*/ 28 h 33"/>
                  <a:gd name="T14" fmla="*/ 38 w 38"/>
                  <a:gd name="T15" fmla="*/ 20 h 33"/>
                  <a:gd name="T16" fmla="*/ 28 w 38"/>
                  <a:gd name="T17" fmla="*/ 16 h 33"/>
                  <a:gd name="T18" fmla="*/ 34 w 38"/>
                  <a:gd name="T19" fmla="*/ 13 h 33"/>
                  <a:gd name="T20" fmla="*/ 20 w 38"/>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3">
                    <a:moveTo>
                      <a:pt x="20" y="0"/>
                    </a:moveTo>
                    <a:lnTo>
                      <a:pt x="12" y="14"/>
                    </a:lnTo>
                    <a:lnTo>
                      <a:pt x="0" y="23"/>
                    </a:lnTo>
                    <a:lnTo>
                      <a:pt x="6" y="31"/>
                    </a:lnTo>
                    <a:lnTo>
                      <a:pt x="12" y="27"/>
                    </a:lnTo>
                    <a:lnTo>
                      <a:pt x="23" y="33"/>
                    </a:lnTo>
                    <a:lnTo>
                      <a:pt x="37" y="28"/>
                    </a:lnTo>
                    <a:lnTo>
                      <a:pt x="38" y="20"/>
                    </a:lnTo>
                    <a:lnTo>
                      <a:pt x="28" y="16"/>
                    </a:lnTo>
                    <a:lnTo>
                      <a:pt x="34" y="13"/>
                    </a:lnTo>
                    <a:lnTo>
                      <a:pt x="2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Freeform 49"/>
              <p:cNvSpPr>
                <a:spLocks/>
              </p:cNvSpPr>
              <p:nvPr/>
            </p:nvSpPr>
            <p:spPr bwMode="auto">
              <a:xfrm>
                <a:off x="2467253" y="4566144"/>
                <a:ext cx="234216" cy="148403"/>
              </a:xfrm>
              <a:custGeom>
                <a:avLst/>
                <a:gdLst>
                  <a:gd name="T0" fmla="*/ 28 w 39"/>
                  <a:gd name="T1" fmla="*/ 1 h 24"/>
                  <a:gd name="T2" fmla="*/ 39 w 39"/>
                  <a:gd name="T3" fmla="*/ 4 h 24"/>
                  <a:gd name="T4" fmla="*/ 30 w 39"/>
                  <a:gd name="T5" fmla="*/ 19 h 24"/>
                  <a:gd name="T6" fmla="*/ 24 w 39"/>
                  <a:gd name="T7" fmla="*/ 24 h 24"/>
                  <a:gd name="T8" fmla="*/ 19 w 39"/>
                  <a:gd name="T9" fmla="*/ 24 h 24"/>
                  <a:gd name="T10" fmla="*/ 9 w 39"/>
                  <a:gd name="T11" fmla="*/ 19 h 24"/>
                  <a:gd name="T12" fmla="*/ 11 w 39"/>
                  <a:gd name="T13" fmla="*/ 14 h 24"/>
                  <a:gd name="T14" fmla="*/ 7 w 39"/>
                  <a:gd name="T15" fmla="*/ 13 h 24"/>
                  <a:gd name="T16" fmla="*/ 3 w 39"/>
                  <a:gd name="T17" fmla="*/ 15 h 24"/>
                  <a:gd name="T18" fmla="*/ 0 w 39"/>
                  <a:gd name="T19" fmla="*/ 11 h 24"/>
                  <a:gd name="T20" fmla="*/ 7 w 39"/>
                  <a:gd name="T21" fmla="*/ 0 h 24"/>
                  <a:gd name="T22" fmla="*/ 16 w 39"/>
                  <a:gd name="T23" fmla="*/ 3 h 24"/>
                  <a:gd name="T24" fmla="*/ 13 w 39"/>
                  <a:gd name="T25" fmla="*/ 6 h 24"/>
                  <a:gd name="T26" fmla="*/ 23 w 39"/>
                  <a:gd name="T27" fmla="*/ 10 h 24"/>
                  <a:gd name="T28" fmla="*/ 28 w 39"/>
                  <a:gd name="T2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4">
                    <a:moveTo>
                      <a:pt x="28" y="1"/>
                    </a:moveTo>
                    <a:lnTo>
                      <a:pt x="39" y="4"/>
                    </a:lnTo>
                    <a:lnTo>
                      <a:pt x="30" y="19"/>
                    </a:lnTo>
                    <a:lnTo>
                      <a:pt x="24" y="24"/>
                    </a:lnTo>
                    <a:lnTo>
                      <a:pt x="19" y="24"/>
                    </a:lnTo>
                    <a:lnTo>
                      <a:pt x="9" y="19"/>
                    </a:lnTo>
                    <a:lnTo>
                      <a:pt x="11" y="14"/>
                    </a:lnTo>
                    <a:lnTo>
                      <a:pt x="7" y="13"/>
                    </a:lnTo>
                    <a:lnTo>
                      <a:pt x="3" y="15"/>
                    </a:lnTo>
                    <a:lnTo>
                      <a:pt x="0" y="11"/>
                    </a:lnTo>
                    <a:lnTo>
                      <a:pt x="7" y="0"/>
                    </a:lnTo>
                    <a:lnTo>
                      <a:pt x="16" y="3"/>
                    </a:lnTo>
                    <a:lnTo>
                      <a:pt x="13" y="6"/>
                    </a:lnTo>
                    <a:lnTo>
                      <a:pt x="23" y="10"/>
                    </a:lnTo>
                    <a:lnTo>
                      <a:pt x="28" y="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1" name="Freeform 50"/>
              <p:cNvSpPr>
                <a:spLocks/>
              </p:cNvSpPr>
              <p:nvPr/>
            </p:nvSpPr>
            <p:spPr bwMode="auto">
              <a:xfrm>
                <a:off x="2509292" y="4522860"/>
                <a:ext cx="78072" cy="61835"/>
              </a:xfrm>
              <a:custGeom>
                <a:avLst/>
                <a:gdLst>
                  <a:gd name="T0" fmla="*/ 0 w 13"/>
                  <a:gd name="T1" fmla="*/ 7 h 10"/>
                  <a:gd name="T2" fmla="*/ 4 w 13"/>
                  <a:gd name="T3" fmla="*/ 0 h 10"/>
                  <a:gd name="T4" fmla="*/ 13 w 13"/>
                  <a:gd name="T5" fmla="*/ 4 h 10"/>
                  <a:gd name="T6" fmla="*/ 9 w 13"/>
                  <a:gd name="T7" fmla="*/ 10 h 10"/>
                  <a:gd name="T8" fmla="*/ 0 w 13"/>
                  <a:gd name="T9" fmla="*/ 7 h 10"/>
                </a:gdLst>
                <a:ahLst/>
                <a:cxnLst>
                  <a:cxn ang="0">
                    <a:pos x="T0" y="T1"/>
                  </a:cxn>
                  <a:cxn ang="0">
                    <a:pos x="T2" y="T3"/>
                  </a:cxn>
                  <a:cxn ang="0">
                    <a:pos x="T4" y="T5"/>
                  </a:cxn>
                  <a:cxn ang="0">
                    <a:pos x="T6" y="T7"/>
                  </a:cxn>
                  <a:cxn ang="0">
                    <a:pos x="T8" y="T9"/>
                  </a:cxn>
                </a:cxnLst>
                <a:rect l="0" t="0" r="r" b="b"/>
                <a:pathLst>
                  <a:path w="13" h="10">
                    <a:moveTo>
                      <a:pt x="0" y="7"/>
                    </a:moveTo>
                    <a:lnTo>
                      <a:pt x="4" y="0"/>
                    </a:lnTo>
                    <a:lnTo>
                      <a:pt x="13" y="4"/>
                    </a:lnTo>
                    <a:lnTo>
                      <a:pt x="9" y="10"/>
                    </a:lnTo>
                    <a:lnTo>
                      <a:pt x="0"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2" name="Freeform 51"/>
              <p:cNvSpPr>
                <a:spLocks/>
              </p:cNvSpPr>
              <p:nvPr/>
            </p:nvSpPr>
            <p:spPr bwMode="auto">
              <a:xfrm>
                <a:off x="2635408" y="4510493"/>
                <a:ext cx="90083" cy="80385"/>
              </a:xfrm>
              <a:custGeom>
                <a:avLst/>
                <a:gdLst>
                  <a:gd name="T0" fmla="*/ 0 w 15"/>
                  <a:gd name="T1" fmla="*/ 10 h 13"/>
                  <a:gd name="T2" fmla="*/ 11 w 15"/>
                  <a:gd name="T3" fmla="*/ 13 h 13"/>
                  <a:gd name="T4" fmla="*/ 15 w 15"/>
                  <a:gd name="T5" fmla="*/ 4 h 13"/>
                  <a:gd name="T6" fmla="*/ 15 w 15"/>
                  <a:gd name="T7" fmla="*/ 1 h 13"/>
                  <a:gd name="T8" fmla="*/ 11 w 15"/>
                  <a:gd name="T9" fmla="*/ 0 h 13"/>
                  <a:gd name="T10" fmla="*/ 7 w 15"/>
                  <a:gd name="T11" fmla="*/ 4 h 13"/>
                  <a:gd name="T12" fmla="*/ 4 w 15"/>
                  <a:gd name="T13" fmla="*/ 2 h 13"/>
                  <a:gd name="T14" fmla="*/ 0 w 15"/>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10"/>
                    </a:moveTo>
                    <a:lnTo>
                      <a:pt x="11" y="13"/>
                    </a:lnTo>
                    <a:lnTo>
                      <a:pt x="15" y="4"/>
                    </a:lnTo>
                    <a:lnTo>
                      <a:pt x="15" y="1"/>
                    </a:lnTo>
                    <a:lnTo>
                      <a:pt x="11" y="0"/>
                    </a:lnTo>
                    <a:lnTo>
                      <a:pt x="7" y="4"/>
                    </a:lnTo>
                    <a:lnTo>
                      <a:pt x="4" y="2"/>
                    </a:lnTo>
                    <a:lnTo>
                      <a:pt x="0" y="1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3" name="Freeform 52"/>
              <p:cNvSpPr>
                <a:spLocks/>
              </p:cNvSpPr>
              <p:nvPr/>
            </p:nvSpPr>
            <p:spPr bwMode="auto">
              <a:xfrm>
                <a:off x="2353148" y="4733098"/>
                <a:ext cx="330305" cy="278257"/>
              </a:xfrm>
              <a:custGeom>
                <a:avLst/>
                <a:gdLst>
                  <a:gd name="T0" fmla="*/ 40 w 55"/>
                  <a:gd name="T1" fmla="*/ 4 h 45"/>
                  <a:gd name="T2" fmla="*/ 32 w 55"/>
                  <a:gd name="T3" fmla="*/ 0 h 45"/>
                  <a:gd name="T4" fmla="*/ 27 w 55"/>
                  <a:gd name="T5" fmla="*/ 8 h 45"/>
                  <a:gd name="T6" fmla="*/ 32 w 55"/>
                  <a:gd name="T7" fmla="*/ 12 h 45"/>
                  <a:gd name="T8" fmla="*/ 27 w 55"/>
                  <a:gd name="T9" fmla="*/ 15 h 45"/>
                  <a:gd name="T10" fmla="*/ 23 w 55"/>
                  <a:gd name="T11" fmla="*/ 8 h 45"/>
                  <a:gd name="T12" fmla="*/ 19 w 55"/>
                  <a:gd name="T13" fmla="*/ 10 h 45"/>
                  <a:gd name="T14" fmla="*/ 22 w 55"/>
                  <a:gd name="T15" fmla="*/ 17 h 45"/>
                  <a:gd name="T16" fmla="*/ 17 w 55"/>
                  <a:gd name="T17" fmla="*/ 17 h 45"/>
                  <a:gd name="T18" fmla="*/ 17 w 55"/>
                  <a:gd name="T19" fmla="*/ 13 h 45"/>
                  <a:gd name="T20" fmla="*/ 14 w 55"/>
                  <a:gd name="T21" fmla="*/ 12 h 45"/>
                  <a:gd name="T22" fmla="*/ 10 w 55"/>
                  <a:gd name="T23" fmla="*/ 10 h 45"/>
                  <a:gd name="T24" fmla="*/ 6 w 55"/>
                  <a:gd name="T25" fmla="*/ 14 h 45"/>
                  <a:gd name="T26" fmla="*/ 4 w 55"/>
                  <a:gd name="T27" fmla="*/ 11 h 45"/>
                  <a:gd name="T28" fmla="*/ 9 w 55"/>
                  <a:gd name="T29" fmla="*/ 4 h 45"/>
                  <a:gd name="T30" fmla="*/ 6 w 55"/>
                  <a:gd name="T31" fmla="*/ 2 h 45"/>
                  <a:gd name="T32" fmla="*/ 0 w 55"/>
                  <a:gd name="T33" fmla="*/ 17 h 45"/>
                  <a:gd name="T34" fmla="*/ 9 w 55"/>
                  <a:gd name="T35" fmla="*/ 24 h 45"/>
                  <a:gd name="T36" fmla="*/ 25 w 55"/>
                  <a:gd name="T37" fmla="*/ 31 h 45"/>
                  <a:gd name="T38" fmla="*/ 32 w 55"/>
                  <a:gd name="T39" fmla="*/ 45 h 45"/>
                  <a:gd name="T40" fmla="*/ 41 w 55"/>
                  <a:gd name="T41" fmla="*/ 45 h 45"/>
                  <a:gd name="T42" fmla="*/ 47 w 55"/>
                  <a:gd name="T43" fmla="*/ 35 h 45"/>
                  <a:gd name="T44" fmla="*/ 52 w 55"/>
                  <a:gd name="T45" fmla="*/ 34 h 45"/>
                  <a:gd name="T46" fmla="*/ 47 w 55"/>
                  <a:gd name="T47" fmla="*/ 25 h 45"/>
                  <a:gd name="T48" fmla="*/ 49 w 55"/>
                  <a:gd name="T49" fmla="*/ 20 h 45"/>
                  <a:gd name="T50" fmla="*/ 54 w 55"/>
                  <a:gd name="T51" fmla="*/ 20 h 45"/>
                  <a:gd name="T52" fmla="*/ 55 w 55"/>
                  <a:gd name="T53" fmla="*/ 9 h 45"/>
                  <a:gd name="T54" fmla="*/ 50 w 55"/>
                  <a:gd name="T55" fmla="*/ 7 h 45"/>
                  <a:gd name="T56" fmla="*/ 45 w 55"/>
                  <a:gd name="T57" fmla="*/ 10 h 45"/>
                  <a:gd name="T58" fmla="*/ 40 w 55"/>
                  <a:gd name="T5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45">
                    <a:moveTo>
                      <a:pt x="40" y="4"/>
                    </a:moveTo>
                    <a:lnTo>
                      <a:pt x="32" y="0"/>
                    </a:lnTo>
                    <a:lnTo>
                      <a:pt x="27" y="8"/>
                    </a:lnTo>
                    <a:lnTo>
                      <a:pt x="32" y="12"/>
                    </a:lnTo>
                    <a:lnTo>
                      <a:pt x="27" y="15"/>
                    </a:lnTo>
                    <a:lnTo>
                      <a:pt x="23" y="8"/>
                    </a:lnTo>
                    <a:lnTo>
                      <a:pt x="19" y="10"/>
                    </a:lnTo>
                    <a:lnTo>
                      <a:pt x="22" y="17"/>
                    </a:lnTo>
                    <a:lnTo>
                      <a:pt x="17" y="17"/>
                    </a:lnTo>
                    <a:lnTo>
                      <a:pt x="17" y="13"/>
                    </a:lnTo>
                    <a:cubicBezTo>
                      <a:pt x="14" y="11"/>
                      <a:pt x="14" y="10"/>
                      <a:pt x="14" y="12"/>
                    </a:cubicBezTo>
                    <a:lnTo>
                      <a:pt x="10" y="10"/>
                    </a:lnTo>
                    <a:lnTo>
                      <a:pt x="6" y="14"/>
                    </a:lnTo>
                    <a:lnTo>
                      <a:pt x="4" y="11"/>
                    </a:lnTo>
                    <a:cubicBezTo>
                      <a:pt x="10" y="4"/>
                      <a:pt x="13" y="4"/>
                      <a:pt x="9" y="4"/>
                    </a:cubicBezTo>
                    <a:lnTo>
                      <a:pt x="6" y="2"/>
                    </a:lnTo>
                    <a:lnTo>
                      <a:pt x="0" y="17"/>
                    </a:lnTo>
                    <a:lnTo>
                      <a:pt x="9" y="24"/>
                    </a:lnTo>
                    <a:lnTo>
                      <a:pt x="25" y="31"/>
                    </a:lnTo>
                    <a:lnTo>
                      <a:pt x="32" y="45"/>
                    </a:lnTo>
                    <a:lnTo>
                      <a:pt x="41" y="45"/>
                    </a:lnTo>
                    <a:lnTo>
                      <a:pt x="47" y="35"/>
                    </a:lnTo>
                    <a:lnTo>
                      <a:pt x="52" y="34"/>
                    </a:lnTo>
                    <a:lnTo>
                      <a:pt x="47" y="25"/>
                    </a:lnTo>
                    <a:lnTo>
                      <a:pt x="49" y="20"/>
                    </a:lnTo>
                    <a:lnTo>
                      <a:pt x="54" y="20"/>
                    </a:lnTo>
                    <a:lnTo>
                      <a:pt x="55" y="9"/>
                    </a:lnTo>
                    <a:lnTo>
                      <a:pt x="50" y="7"/>
                    </a:lnTo>
                    <a:lnTo>
                      <a:pt x="45" y="10"/>
                    </a:lnTo>
                    <a:lnTo>
                      <a:pt x="40" y="4"/>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Freeform 53"/>
              <p:cNvSpPr>
                <a:spLocks/>
              </p:cNvSpPr>
              <p:nvPr/>
            </p:nvSpPr>
            <p:spPr bwMode="auto">
              <a:xfrm>
                <a:off x="2419209" y="4658896"/>
                <a:ext cx="90083" cy="111303"/>
              </a:xfrm>
              <a:custGeom>
                <a:avLst/>
                <a:gdLst>
                  <a:gd name="T0" fmla="*/ 6 w 15"/>
                  <a:gd name="T1" fmla="*/ 0 h 18"/>
                  <a:gd name="T2" fmla="*/ 0 w 15"/>
                  <a:gd name="T3" fmla="*/ 11 h 18"/>
                  <a:gd name="T4" fmla="*/ 6 w 15"/>
                  <a:gd name="T5" fmla="*/ 18 h 18"/>
                  <a:gd name="T6" fmla="*/ 15 w 15"/>
                  <a:gd name="T7" fmla="*/ 10 h 18"/>
                  <a:gd name="T8" fmla="*/ 6 w 15"/>
                  <a:gd name="T9" fmla="*/ 0 h 18"/>
                </a:gdLst>
                <a:ahLst/>
                <a:cxnLst>
                  <a:cxn ang="0">
                    <a:pos x="T0" y="T1"/>
                  </a:cxn>
                  <a:cxn ang="0">
                    <a:pos x="T2" y="T3"/>
                  </a:cxn>
                  <a:cxn ang="0">
                    <a:pos x="T4" y="T5"/>
                  </a:cxn>
                  <a:cxn ang="0">
                    <a:pos x="T6" y="T7"/>
                  </a:cxn>
                  <a:cxn ang="0">
                    <a:pos x="T8" y="T9"/>
                  </a:cxn>
                </a:cxnLst>
                <a:rect l="0" t="0" r="r" b="b"/>
                <a:pathLst>
                  <a:path w="15" h="18">
                    <a:moveTo>
                      <a:pt x="6" y="0"/>
                    </a:moveTo>
                    <a:lnTo>
                      <a:pt x="0" y="11"/>
                    </a:lnTo>
                    <a:lnTo>
                      <a:pt x="6" y="18"/>
                    </a:lnTo>
                    <a:lnTo>
                      <a:pt x="15" y="10"/>
                    </a:lnTo>
                    <a:lnTo>
                      <a:pt x="6"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Freeform 54"/>
              <p:cNvSpPr>
                <a:spLocks/>
              </p:cNvSpPr>
              <p:nvPr/>
            </p:nvSpPr>
            <p:spPr bwMode="auto">
              <a:xfrm>
                <a:off x="2305103" y="4838217"/>
                <a:ext cx="294272" cy="241156"/>
              </a:xfrm>
              <a:custGeom>
                <a:avLst/>
                <a:gdLst>
                  <a:gd name="T0" fmla="*/ 8 w 49"/>
                  <a:gd name="T1" fmla="*/ 0 h 39"/>
                  <a:gd name="T2" fmla="*/ 2 w 49"/>
                  <a:gd name="T3" fmla="*/ 2 h 39"/>
                  <a:gd name="T4" fmla="*/ 0 w 49"/>
                  <a:gd name="T5" fmla="*/ 7 h 39"/>
                  <a:gd name="T6" fmla="*/ 47 w 49"/>
                  <a:gd name="T7" fmla="*/ 39 h 39"/>
                  <a:gd name="T8" fmla="*/ 49 w 49"/>
                  <a:gd name="T9" fmla="*/ 36 h 39"/>
                  <a:gd name="T10" fmla="*/ 43 w 49"/>
                  <a:gd name="T11" fmla="*/ 27 h 39"/>
                  <a:gd name="T12" fmla="*/ 40 w 49"/>
                  <a:gd name="T13" fmla="*/ 27 h 39"/>
                  <a:gd name="T14" fmla="*/ 34 w 49"/>
                  <a:gd name="T15" fmla="*/ 13 h 39"/>
                  <a:gd name="T16" fmla="*/ 16 w 49"/>
                  <a:gd name="T17" fmla="*/ 6 h 39"/>
                  <a:gd name="T18" fmla="*/ 8 w 4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9">
                    <a:moveTo>
                      <a:pt x="8" y="0"/>
                    </a:moveTo>
                    <a:lnTo>
                      <a:pt x="2" y="2"/>
                    </a:lnTo>
                    <a:lnTo>
                      <a:pt x="0" y="7"/>
                    </a:lnTo>
                    <a:lnTo>
                      <a:pt x="47" y="39"/>
                    </a:lnTo>
                    <a:lnTo>
                      <a:pt x="49" y="36"/>
                    </a:lnTo>
                    <a:lnTo>
                      <a:pt x="43" y="27"/>
                    </a:lnTo>
                    <a:lnTo>
                      <a:pt x="40" y="27"/>
                    </a:lnTo>
                    <a:lnTo>
                      <a:pt x="34" y="13"/>
                    </a:lnTo>
                    <a:lnTo>
                      <a:pt x="16" y="6"/>
                    </a:lnTo>
                    <a:lnTo>
                      <a:pt x="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Freeform 55"/>
              <p:cNvSpPr>
                <a:spLocks/>
              </p:cNvSpPr>
              <p:nvPr/>
            </p:nvSpPr>
            <p:spPr bwMode="auto">
              <a:xfrm>
                <a:off x="2569347" y="4788749"/>
                <a:ext cx="666615" cy="1143945"/>
              </a:xfrm>
              <a:custGeom>
                <a:avLst/>
                <a:gdLst>
                  <a:gd name="T0" fmla="*/ 3 w 111"/>
                  <a:gd name="T1" fmla="*/ 47 h 185"/>
                  <a:gd name="T2" fmla="*/ 5 w 111"/>
                  <a:gd name="T3" fmla="*/ 43 h 185"/>
                  <a:gd name="T4" fmla="*/ 0 w 111"/>
                  <a:gd name="T5" fmla="*/ 36 h 185"/>
                  <a:gd name="T6" fmla="*/ 5 w 111"/>
                  <a:gd name="T7" fmla="*/ 35 h 185"/>
                  <a:gd name="T8" fmla="*/ 10 w 111"/>
                  <a:gd name="T9" fmla="*/ 25 h 185"/>
                  <a:gd name="T10" fmla="*/ 16 w 111"/>
                  <a:gd name="T11" fmla="*/ 25 h 185"/>
                  <a:gd name="T12" fmla="*/ 11 w 111"/>
                  <a:gd name="T13" fmla="*/ 16 h 185"/>
                  <a:gd name="T14" fmla="*/ 12 w 111"/>
                  <a:gd name="T15" fmla="*/ 10 h 185"/>
                  <a:gd name="T16" fmla="*/ 17 w 111"/>
                  <a:gd name="T17" fmla="*/ 10 h 185"/>
                  <a:gd name="T18" fmla="*/ 19 w 111"/>
                  <a:gd name="T19" fmla="*/ 1 h 185"/>
                  <a:gd name="T20" fmla="*/ 28 w 111"/>
                  <a:gd name="T21" fmla="*/ 5 h 185"/>
                  <a:gd name="T22" fmla="*/ 41 w 111"/>
                  <a:gd name="T23" fmla="*/ 0 h 185"/>
                  <a:gd name="T24" fmla="*/ 52 w 111"/>
                  <a:gd name="T25" fmla="*/ 16 h 185"/>
                  <a:gd name="T26" fmla="*/ 52 w 111"/>
                  <a:gd name="T27" fmla="*/ 38 h 185"/>
                  <a:gd name="T28" fmla="*/ 65 w 111"/>
                  <a:gd name="T29" fmla="*/ 58 h 185"/>
                  <a:gd name="T30" fmla="*/ 72 w 111"/>
                  <a:gd name="T31" fmla="*/ 59 h 185"/>
                  <a:gd name="T32" fmla="*/ 84 w 111"/>
                  <a:gd name="T33" fmla="*/ 71 h 185"/>
                  <a:gd name="T34" fmla="*/ 85 w 111"/>
                  <a:gd name="T35" fmla="*/ 88 h 185"/>
                  <a:gd name="T36" fmla="*/ 104 w 111"/>
                  <a:gd name="T37" fmla="*/ 93 h 185"/>
                  <a:gd name="T38" fmla="*/ 111 w 111"/>
                  <a:gd name="T39" fmla="*/ 102 h 185"/>
                  <a:gd name="T40" fmla="*/ 98 w 111"/>
                  <a:gd name="T41" fmla="*/ 147 h 185"/>
                  <a:gd name="T42" fmla="*/ 85 w 111"/>
                  <a:gd name="T43" fmla="*/ 147 h 185"/>
                  <a:gd name="T44" fmla="*/ 81 w 111"/>
                  <a:gd name="T45" fmla="*/ 155 h 185"/>
                  <a:gd name="T46" fmla="*/ 70 w 111"/>
                  <a:gd name="T47" fmla="*/ 166 h 185"/>
                  <a:gd name="T48" fmla="*/ 57 w 111"/>
                  <a:gd name="T49" fmla="*/ 179 h 185"/>
                  <a:gd name="T50" fmla="*/ 46 w 111"/>
                  <a:gd name="T51" fmla="*/ 185 h 185"/>
                  <a:gd name="T52" fmla="*/ 36 w 111"/>
                  <a:gd name="T53" fmla="*/ 183 h 185"/>
                  <a:gd name="T54" fmla="*/ 41 w 111"/>
                  <a:gd name="T55" fmla="*/ 175 h 185"/>
                  <a:gd name="T56" fmla="*/ 41 w 111"/>
                  <a:gd name="T57" fmla="*/ 166 h 185"/>
                  <a:gd name="T58" fmla="*/ 44 w 111"/>
                  <a:gd name="T59" fmla="*/ 154 h 185"/>
                  <a:gd name="T60" fmla="*/ 47 w 111"/>
                  <a:gd name="T61" fmla="*/ 154 h 185"/>
                  <a:gd name="T62" fmla="*/ 44 w 111"/>
                  <a:gd name="T63" fmla="*/ 150 h 185"/>
                  <a:gd name="T64" fmla="*/ 46 w 111"/>
                  <a:gd name="T65" fmla="*/ 144 h 185"/>
                  <a:gd name="T66" fmla="*/ 43 w 111"/>
                  <a:gd name="T67" fmla="*/ 143 h 185"/>
                  <a:gd name="T68" fmla="*/ 41 w 111"/>
                  <a:gd name="T69" fmla="*/ 142 h 185"/>
                  <a:gd name="T70" fmla="*/ 35 w 111"/>
                  <a:gd name="T71" fmla="*/ 138 h 185"/>
                  <a:gd name="T72" fmla="*/ 37 w 111"/>
                  <a:gd name="T73" fmla="*/ 126 h 185"/>
                  <a:gd name="T74" fmla="*/ 38 w 111"/>
                  <a:gd name="T75" fmla="*/ 114 h 185"/>
                  <a:gd name="T76" fmla="*/ 33 w 111"/>
                  <a:gd name="T77" fmla="*/ 88 h 185"/>
                  <a:gd name="T78" fmla="*/ 28 w 111"/>
                  <a:gd name="T79" fmla="*/ 86 h 185"/>
                  <a:gd name="T80" fmla="*/ 28 w 111"/>
                  <a:gd name="T81" fmla="*/ 64 h 185"/>
                  <a:gd name="T82" fmla="*/ 14 w 111"/>
                  <a:gd name="T83" fmla="*/ 50 h 185"/>
                  <a:gd name="T84" fmla="*/ 8 w 111"/>
                  <a:gd name="T85" fmla="*/ 53 h 185"/>
                  <a:gd name="T86" fmla="*/ 3 w 111"/>
                  <a:gd name="T87"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185">
                    <a:moveTo>
                      <a:pt x="3" y="47"/>
                    </a:moveTo>
                    <a:lnTo>
                      <a:pt x="5" y="43"/>
                    </a:lnTo>
                    <a:lnTo>
                      <a:pt x="0" y="36"/>
                    </a:lnTo>
                    <a:lnTo>
                      <a:pt x="5" y="35"/>
                    </a:lnTo>
                    <a:lnTo>
                      <a:pt x="10" y="25"/>
                    </a:lnTo>
                    <a:lnTo>
                      <a:pt x="16" y="25"/>
                    </a:lnTo>
                    <a:lnTo>
                      <a:pt x="11" y="16"/>
                    </a:lnTo>
                    <a:lnTo>
                      <a:pt x="12" y="10"/>
                    </a:lnTo>
                    <a:lnTo>
                      <a:pt x="17" y="10"/>
                    </a:lnTo>
                    <a:lnTo>
                      <a:pt x="19" y="1"/>
                    </a:lnTo>
                    <a:lnTo>
                      <a:pt x="28" y="5"/>
                    </a:lnTo>
                    <a:lnTo>
                      <a:pt x="41" y="0"/>
                    </a:lnTo>
                    <a:lnTo>
                      <a:pt x="52" y="16"/>
                    </a:lnTo>
                    <a:lnTo>
                      <a:pt x="52" y="38"/>
                    </a:lnTo>
                    <a:lnTo>
                      <a:pt x="65" y="58"/>
                    </a:lnTo>
                    <a:lnTo>
                      <a:pt x="72" y="59"/>
                    </a:lnTo>
                    <a:lnTo>
                      <a:pt x="84" y="71"/>
                    </a:lnTo>
                    <a:lnTo>
                      <a:pt x="85" y="88"/>
                    </a:lnTo>
                    <a:lnTo>
                      <a:pt x="104" y="93"/>
                    </a:lnTo>
                    <a:lnTo>
                      <a:pt x="111" y="102"/>
                    </a:lnTo>
                    <a:lnTo>
                      <a:pt x="98" y="147"/>
                    </a:lnTo>
                    <a:lnTo>
                      <a:pt x="85" y="147"/>
                    </a:lnTo>
                    <a:lnTo>
                      <a:pt x="81" y="155"/>
                    </a:lnTo>
                    <a:lnTo>
                      <a:pt x="70" y="166"/>
                    </a:lnTo>
                    <a:lnTo>
                      <a:pt x="57" y="179"/>
                    </a:lnTo>
                    <a:lnTo>
                      <a:pt x="46" y="185"/>
                    </a:lnTo>
                    <a:lnTo>
                      <a:pt x="36" y="183"/>
                    </a:lnTo>
                    <a:lnTo>
                      <a:pt x="41" y="175"/>
                    </a:lnTo>
                    <a:lnTo>
                      <a:pt x="41" y="166"/>
                    </a:lnTo>
                    <a:lnTo>
                      <a:pt x="44" y="154"/>
                    </a:lnTo>
                    <a:lnTo>
                      <a:pt x="47" y="154"/>
                    </a:lnTo>
                    <a:lnTo>
                      <a:pt x="44" y="150"/>
                    </a:lnTo>
                    <a:lnTo>
                      <a:pt x="46" y="144"/>
                    </a:lnTo>
                    <a:lnTo>
                      <a:pt x="43" y="143"/>
                    </a:lnTo>
                    <a:lnTo>
                      <a:pt x="41" y="142"/>
                    </a:lnTo>
                    <a:lnTo>
                      <a:pt x="35" y="138"/>
                    </a:lnTo>
                    <a:lnTo>
                      <a:pt x="37" y="126"/>
                    </a:lnTo>
                    <a:lnTo>
                      <a:pt x="38" y="114"/>
                    </a:lnTo>
                    <a:lnTo>
                      <a:pt x="33" y="88"/>
                    </a:lnTo>
                    <a:lnTo>
                      <a:pt x="28" y="86"/>
                    </a:lnTo>
                    <a:lnTo>
                      <a:pt x="28" y="64"/>
                    </a:lnTo>
                    <a:lnTo>
                      <a:pt x="14" y="50"/>
                    </a:lnTo>
                    <a:lnTo>
                      <a:pt x="8" y="53"/>
                    </a:lnTo>
                    <a:lnTo>
                      <a:pt x="3" y="4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7" name="Freeform 56"/>
              <p:cNvSpPr>
                <a:spLocks/>
              </p:cNvSpPr>
              <p:nvPr/>
            </p:nvSpPr>
            <p:spPr bwMode="auto">
              <a:xfrm>
                <a:off x="2215020" y="4881501"/>
                <a:ext cx="642593" cy="1057375"/>
              </a:xfrm>
              <a:custGeom>
                <a:avLst/>
                <a:gdLst>
                  <a:gd name="T0" fmla="*/ 15 w 107"/>
                  <a:gd name="T1" fmla="*/ 0 h 171"/>
                  <a:gd name="T2" fmla="*/ 62 w 107"/>
                  <a:gd name="T3" fmla="*/ 31 h 171"/>
                  <a:gd name="T4" fmla="*/ 67 w 107"/>
                  <a:gd name="T5" fmla="*/ 38 h 171"/>
                  <a:gd name="T6" fmla="*/ 73 w 107"/>
                  <a:gd name="T7" fmla="*/ 35 h 171"/>
                  <a:gd name="T8" fmla="*/ 89 w 107"/>
                  <a:gd name="T9" fmla="*/ 50 h 171"/>
                  <a:gd name="T10" fmla="*/ 88 w 107"/>
                  <a:gd name="T11" fmla="*/ 71 h 171"/>
                  <a:gd name="T12" fmla="*/ 92 w 107"/>
                  <a:gd name="T13" fmla="*/ 72 h 171"/>
                  <a:gd name="T14" fmla="*/ 98 w 107"/>
                  <a:gd name="T15" fmla="*/ 101 h 171"/>
                  <a:gd name="T16" fmla="*/ 96 w 107"/>
                  <a:gd name="T17" fmla="*/ 114 h 171"/>
                  <a:gd name="T18" fmla="*/ 95 w 107"/>
                  <a:gd name="T19" fmla="*/ 123 h 171"/>
                  <a:gd name="T20" fmla="*/ 104 w 107"/>
                  <a:gd name="T21" fmla="*/ 129 h 171"/>
                  <a:gd name="T22" fmla="*/ 106 w 107"/>
                  <a:gd name="T23" fmla="*/ 129 h 171"/>
                  <a:gd name="T24" fmla="*/ 104 w 107"/>
                  <a:gd name="T25" fmla="*/ 135 h 171"/>
                  <a:gd name="T26" fmla="*/ 107 w 107"/>
                  <a:gd name="T27" fmla="*/ 140 h 171"/>
                  <a:gd name="T28" fmla="*/ 103 w 107"/>
                  <a:gd name="T29" fmla="*/ 140 h 171"/>
                  <a:gd name="T30" fmla="*/ 100 w 107"/>
                  <a:gd name="T31" fmla="*/ 151 h 171"/>
                  <a:gd name="T32" fmla="*/ 101 w 107"/>
                  <a:gd name="T33" fmla="*/ 160 h 171"/>
                  <a:gd name="T34" fmla="*/ 95 w 107"/>
                  <a:gd name="T35" fmla="*/ 169 h 171"/>
                  <a:gd name="T36" fmla="*/ 88 w 107"/>
                  <a:gd name="T37" fmla="*/ 171 h 171"/>
                  <a:gd name="T38" fmla="*/ 77 w 107"/>
                  <a:gd name="T39" fmla="*/ 170 h 171"/>
                  <a:gd name="T40" fmla="*/ 74 w 107"/>
                  <a:gd name="T41" fmla="*/ 152 h 171"/>
                  <a:gd name="T42" fmla="*/ 74 w 107"/>
                  <a:gd name="T43" fmla="*/ 144 h 171"/>
                  <a:gd name="T44" fmla="*/ 67 w 107"/>
                  <a:gd name="T45" fmla="*/ 136 h 171"/>
                  <a:gd name="T46" fmla="*/ 64 w 107"/>
                  <a:gd name="T47" fmla="*/ 136 h 171"/>
                  <a:gd name="T48" fmla="*/ 49 w 107"/>
                  <a:gd name="T49" fmla="*/ 110 h 171"/>
                  <a:gd name="T50" fmla="*/ 52 w 107"/>
                  <a:gd name="T51" fmla="*/ 104 h 171"/>
                  <a:gd name="T52" fmla="*/ 52 w 107"/>
                  <a:gd name="T53" fmla="*/ 98 h 171"/>
                  <a:gd name="T54" fmla="*/ 44 w 107"/>
                  <a:gd name="T55" fmla="*/ 98 h 171"/>
                  <a:gd name="T56" fmla="*/ 43 w 107"/>
                  <a:gd name="T57" fmla="*/ 92 h 171"/>
                  <a:gd name="T58" fmla="*/ 38 w 107"/>
                  <a:gd name="T59" fmla="*/ 91 h 171"/>
                  <a:gd name="T60" fmla="*/ 34 w 107"/>
                  <a:gd name="T61" fmla="*/ 93 h 171"/>
                  <a:gd name="T62" fmla="*/ 26 w 107"/>
                  <a:gd name="T63" fmla="*/ 80 h 171"/>
                  <a:gd name="T64" fmla="*/ 26 w 107"/>
                  <a:gd name="T65" fmla="*/ 75 h 171"/>
                  <a:gd name="T66" fmla="*/ 24 w 107"/>
                  <a:gd name="T67" fmla="*/ 71 h 171"/>
                  <a:gd name="T68" fmla="*/ 26 w 107"/>
                  <a:gd name="T69" fmla="*/ 64 h 171"/>
                  <a:gd name="T70" fmla="*/ 6 w 107"/>
                  <a:gd name="T71" fmla="*/ 45 h 171"/>
                  <a:gd name="T72" fmla="*/ 0 w 107"/>
                  <a:gd name="T73" fmla="*/ 41 h 171"/>
                  <a:gd name="T74" fmla="*/ 6 w 107"/>
                  <a:gd name="T75" fmla="*/ 34 h 171"/>
                  <a:gd name="T76" fmla="*/ 8 w 107"/>
                  <a:gd name="T77" fmla="*/ 31 h 171"/>
                  <a:gd name="T78" fmla="*/ 10 w 107"/>
                  <a:gd name="T79" fmla="*/ 35 h 171"/>
                  <a:gd name="T80" fmla="*/ 9 w 107"/>
                  <a:gd name="T81" fmla="*/ 40 h 171"/>
                  <a:gd name="T82" fmla="*/ 13 w 107"/>
                  <a:gd name="T83" fmla="*/ 39 h 171"/>
                  <a:gd name="T84" fmla="*/ 17 w 107"/>
                  <a:gd name="T85" fmla="*/ 40 h 171"/>
                  <a:gd name="T86" fmla="*/ 20 w 107"/>
                  <a:gd name="T87" fmla="*/ 37 h 171"/>
                  <a:gd name="T88" fmla="*/ 17 w 107"/>
                  <a:gd name="T89" fmla="*/ 32 h 171"/>
                  <a:gd name="T90" fmla="*/ 12 w 107"/>
                  <a:gd name="T91" fmla="*/ 32 h 171"/>
                  <a:gd name="T92" fmla="*/ 9 w 107"/>
                  <a:gd name="T93" fmla="*/ 26 h 171"/>
                  <a:gd name="T94" fmla="*/ 12 w 107"/>
                  <a:gd name="T95" fmla="*/ 23 h 171"/>
                  <a:gd name="T96" fmla="*/ 22 w 107"/>
                  <a:gd name="T97" fmla="*/ 32 h 171"/>
                  <a:gd name="T98" fmla="*/ 23 w 107"/>
                  <a:gd name="T99" fmla="*/ 26 h 171"/>
                  <a:gd name="T100" fmla="*/ 21 w 107"/>
                  <a:gd name="T101" fmla="*/ 20 h 171"/>
                  <a:gd name="T102" fmla="*/ 24 w 107"/>
                  <a:gd name="T103" fmla="*/ 19 h 171"/>
                  <a:gd name="T104" fmla="*/ 22 w 107"/>
                  <a:gd name="T105" fmla="*/ 15 h 171"/>
                  <a:gd name="T106" fmla="*/ 19 w 107"/>
                  <a:gd name="T107" fmla="*/ 15 h 171"/>
                  <a:gd name="T108" fmla="*/ 16 w 107"/>
                  <a:gd name="T109" fmla="*/ 12 h 171"/>
                  <a:gd name="T110" fmla="*/ 15 w 107"/>
                  <a:gd name="T11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71">
                    <a:moveTo>
                      <a:pt x="15" y="0"/>
                    </a:moveTo>
                    <a:lnTo>
                      <a:pt x="62" y="31"/>
                    </a:lnTo>
                    <a:lnTo>
                      <a:pt x="67" y="38"/>
                    </a:lnTo>
                    <a:lnTo>
                      <a:pt x="73" y="35"/>
                    </a:lnTo>
                    <a:lnTo>
                      <a:pt x="89" y="50"/>
                    </a:lnTo>
                    <a:lnTo>
                      <a:pt x="88" y="71"/>
                    </a:lnTo>
                    <a:lnTo>
                      <a:pt x="92" y="72"/>
                    </a:lnTo>
                    <a:lnTo>
                      <a:pt x="98" y="101"/>
                    </a:lnTo>
                    <a:lnTo>
                      <a:pt x="96" y="114"/>
                    </a:lnTo>
                    <a:lnTo>
                      <a:pt x="95" y="123"/>
                    </a:lnTo>
                    <a:lnTo>
                      <a:pt x="104" y="129"/>
                    </a:lnTo>
                    <a:lnTo>
                      <a:pt x="106" y="129"/>
                    </a:lnTo>
                    <a:lnTo>
                      <a:pt x="104" y="135"/>
                    </a:lnTo>
                    <a:lnTo>
                      <a:pt x="107" y="140"/>
                    </a:lnTo>
                    <a:lnTo>
                      <a:pt x="103" y="140"/>
                    </a:lnTo>
                    <a:lnTo>
                      <a:pt x="100" y="151"/>
                    </a:lnTo>
                    <a:lnTo>
                      <a:pt x="101" y="160"/>
                    </a:lnTo>
                    <a:lnTo>
                      <a:pt x="95" y="169"/>
                    </a:lnTo>
                    <a:lnTo>
                      <a:pt x="88" y="171"/>
                    </a:lnTo>
                    <a:lnTo>
                      <a:pt x="77" y="170"/>
                    </a:lnTo>
                    <a:lnTo>
                      <a:pt x="74" y="152"/>
                    </a:lnTo>
                    <a:lnTo>
                      <a:pt x="74" y="144"/>
                    </a:lnTo>
                    <a:lnTo>
                      <a:pt x="67" y="136"/>
                    </a:lnTo>
                    <a:lnTo>
                      <a:pt x="64" y="136"/>
                    </a:lnTo>
                    <a:lnTo>
                      <a:pt x="49" y="110"/>
                    </a:lnTo>
                    <a:lnTo>
                      <a:pt x="52" y="104"/>
                    </a:lnTo>
                    <a:lnTo>
                      <a:pt x="52" y="98"/>
                    </a:lnTo>
                    <a:lnTo>
                      <a:pt x="44" y="98"/>
                    </a:lnTo>
                    <a:lnTo>
                      <a:pt x="43" y="92"/>
                    </a:lnTo>
                    <a:lnTo>
                      <a:pt x="38" y="91"/>
                    </a:lnTo>
                    <a:lnTo>
                      <a:pt x="34" y="93"/>
                    </a:lnTo>
                    <a:lnTo>
                      <a:pt x="26" y="80"/>
                    </a:lnTo>
                    <a:lnTo>
                      <a:pt x="26" y="75"/>
                    </a:lnTo>
                    <a:lnTo>
                      <a:pt x="24" y="71"/>
                    </a:lnTo>
                    <a:lnTo>
                      <a:pt x="26" y="64"/>
                    </a:lnTo>
                    <a:lnTo>
                      <a:pt x="6" y="45"/>
                    </a:lnTo>
                    <a:lnTo>
                      <a:pt x="0" y="41"/>
                    </a:lnTo>
                    <a:lnTo>
                      <a:pt x="6" y="34"/>
                    </a:lnTo>
                    <a:lnTo>
                      <a:pt x="8" y="31"/>
                    </a:lnTo>
                    <a:lnTo>
                      <a:pt x="10" y="35"/>
                    </a:lnTo>
                    <a:lnTo>
                      <a:pt x="9" y="40"/>
                    </a:lnTo>
                    <a:lnTo>
                      <a:pt x="13" y="39"/>
                    </a:lnTo>
                    <a:lnTo>
                      <a:pt x="17" y="40"/>
                    </a:lnTo>
                    <a:lnTo>
                      <a:pt x="20" y="37"/>
                    </a:lnTo>
                    <a:lnTo>
                      <a:pt x="17" y="32"/>
                    </a:lnTo>
                    <a:lnTo>
                      <a:pt x="12" y="32"/>
                    </a:lnTo>
                    <a:lnTo>
                      <a:pt x="9" y="26"/>
                    </a:lnTo>
                    <a:lnTo>
                      <a:pt x="12" y="23"/>
                    </a:lnTo>
                    <a:lnTo>
                      <a:pt x="22" y="32"/>
                    </a:lnTo>
                    <a:lnTo>
                      <a:pt x="23" y="26"/>
                    </a:lnTo>
                    <a:lnTo>
                      <a:pt x="21" y="20"/>
                    </a:lnTo>
                    <a:lnTo>
                      <a:pt x="24" y="19"/>
                    </a:lnTo>
                    <a:lnTo>
                      <a:pt x="22" y="15"/>
                    </a:lnTo>
                    <a:lnTo>
                      <a:pt x="19" y="15"/>
                    </a:lnTo>
                    <a:lnTo>
                      <a:pt x="16" y="12"/>
                    </a:lnTo>
                    <a:lnTo>
                      <a:pt x="15"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Freeform 57"/>
              <p:cNvSpPr>
                <a:spLocks/>
              </p:cNvSpPr>
              <p:nvPr/>
            </p:nvSpPr>
            <p:spPr bwMode="auto">
              <a:xfrm>
                <a:off x="2058876" y="5122657"/>
                <a:ext cx="624576" cy="865687"/>
              </a:xfrm>
              <a:custGeom>
                <a:avLst/>
                <a:gdLst>
                  <a:gd name="T0" fmla="*/ 31 w 104"/>
                  <a:gd name="T1" fmla="*/ 7 h 140"/>
                  <a:gd name="T2" fmla="*/ 25 w 104"/>
                  <a:gd name="T3" fmla="*/ 17 h 140"/>
                  <a:gd name="T4" fmla="*/ 23 w 104"/>
                  <a:gd name="T5" fmla="*/ 14 h 140"/>
                  <a:gd name="T6" fmla="*/ 19 w 104"/>
                  <a:gd name="T7" fmla="*/ 19 h 140"/>
                  <a:gd name="T8" fmla="*/ 15 w 104"/>
                  <a:gd name="T9" fmla="*/ 16 h 140"/>
                  <a:gd name="T10" fmla="*/ 20 w 104"/>
                  <a:gd name="T11" fmla="*/ 8 h 140"/>
                  <a:gd name="T12" fmla="*/ 12 w 104"/>
                  <a:gd name="T13" fmla="*/ 0 h 140"/>
                  <a:gd name="T14" fmla="*/ 7 w 104"/>
                  <a:gd name="T15" fmla="*/ 9 h 140"/>
                  <a:gd name="T16" fmla="*/ 0 w 104"/>
                  <a:gd name="T17" fmla="*/ 17 h 140"/>
                  <a:gd name="T18" fmla="*/ 6 w 104"/>
                  <a:gd name="T19" fmla="*/ 24 h 140"/>
                  <a:gd name="T20" fmla="*/ 12 w 104"/>
                  <a:gd name="T21" fmla="*/ 20 h 140"/>
                  <a:gd name="T22" fmla="*/ 11 w 104"/>
                  <a:gd name="T23" fmla="*/ 26 h 140"/>
                  <a:gd name="T24" fmla="*/ 8 w 104"/>
                  <a:gd name="T25" fmla="*/ 31 h 140"/>
                  <a:gd name="T26" fmla="*/ 5 w 104"/>
                  <a:gd name="T27" fmla="*/ 37 h 140"/>
                  <a:gd name="T28" fmla="*/ 29 w 104"/>
                  <a:gd name="T29" fmla="*/ 53 h 140"/>
                  <a:gd name="T30" fmla="*/ 34 w 104"/>
                  <a:gd name="T31" fmla="*/ 53 h 140"/>
                  <a:gd name="T32" fmla="*/ 54 w 104"/>
                  <a:gd name="T33" fmla="*/ 80 h 140"/>
                  <a:gd name="T34" fmla="*/ 58 w 104"/>
                  <a:gd name="T35" fmla="*/ 95 h 140"/>
                  <a:gd name="T36" fmla="*/ 55 w 104"/>
                  <a:gd name="T37" fmla="*/ 112 h 140"/>
                  <a:gd name="T38" fmla="*/ 66 w 104"/>
                  <a:gd name="T39" fmla="*/ 131 h 140"/>
                  <a:gd name="T40" fmla="*/ 79 w 104"/>
                  <a:gd name="T41" fmla="*/ 130 h 140"/>
                  <a:gd name="T42" fmla="*/ 78 w 104"/>
                  <a:gd name="T43" fmla="*/ 135 h 140"/>
                  <a:gd name="T44" fmla="*/ 81 w 104"/>
                  <a:gd name="T45" fmla="*/ 138 h 140"/>
                  <a:gd name="T46" fmla="*/ 88 w 104"/>
                  <a:gd name="T47" fmla="*/ 136 h 140"/>
                  <a:gd name="T48" fmla="*/ 91 w 104"/>
                  <a:gd name="T49" fmla="*/ 139 h 140"/>
                  <a:gd name="T50" fmla="*/ 95 w 104"/>
                  <a:gd name="T51" fmla="*/ 140 h 140"/>
                  <a:gd name="T52" fmla="*/ 104 w 104"/>
                  <a:gd name="T53" fmla="*/ 132 h 140"/>
                  <a:gd name="T54" fmla="*/ 100 w 104"/>
                  <a:gd name="T55" fmla="*/ 116 h 140"/>
                  <a:gd name="T56" fmla="*/ 100 w 104"/>
                  <a:gd name="T57" fmla="*/ 105 h 140"/>
                  <a:gd name="T58" fmla="*/ 93 w 104"/>
                  <a:gd name="T59" fmla="*/ 96 h 140"/>
                  <a:gd name="T60" fmla="*/ 90 w 104"/>
                  <a:gd name="T61" fmla="*/ 96 h 140"/>
                  <a:gd name="T62" fmla="*/ 75 w 104"/>
                  <a:gd name="T63" fmla="*/ 71 h 140"/>
                  <a:gd name="T64" fmla="*/ 78 w 104"/>
                  <a:gd name="T65" fmla="*/ 65 h 140"/>
                  <a:gd name="T66" fmla="*/ 78 w 104"/>
                  <a:gd name="T67" fmla="*/ 58 h 140"/>
                  <a:gd name="T68" fmla="*/ 70 w 104"/>
                  <a:gd name="T69" fmla="*/ 58 h 140"/>
                  <a:gd name="T70" fmla="*/ 69 w 104"/>
                  <a:gd name="T71" fmla="*/ 53 h 140"/>
                  <a:gd name="T72" fmla="*/ 65 w 104"/>
                  <a:gd name="T73" fmla="*/ 51 h 140"/>
                  <a:gd name="T74" fmla="*/ 60 w 104"/>
                  <a:gd name="T75" fmla="*/ 54 h 140"/>
                  <a:gd name="T76" fmla="*/ 52 w 104"/>
                  <a:gd name="T77" fmla="*/ 42 h 140"/>
                  <a:gd name="T78" fmla="*/ 52 w 104"/>
                  <a:gd name="T79" fmla="*/ 34 h 140"/>
                  <a:gd name="T80" fmla="*/ 50 w 104"/>
                  <a:gd name="T81" fmla="*/ 31 h 140"/>
                  <a:gd name="T82" fmla="*/ 53 w 104"/>
                  <a:gd name="T83" fmla="*/ 24 h 140"/>
                  <a:gd name="T84" fmla="*/ 31 w 104"/>
                  <a:gd name="T85" fmla="*/ 5 h 140"/>
                  <a:gd name="T86" fmla="*/ 31 w 104"/>
                  <a:gd name="T87" fmla="*/ 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40">
                    <a:moveTo>
                      <a:pt x="31" y="7"/>
                    </a:moveTo>
                    <a:lnTo>
                      <a:pt x="25" y="17"/>
                    </a:lnTo>
                    <a:lnTo>
                      <a:pt x="23" y="14"/>
                    </a:lnTo>
                    <a:lnTo>
                      <a:pt x="19" y="19"/>
                    </a:lnTo>
                    <a:lnTo>
                      <a:pt x="15" y="16"/>
                    </a:lnTo>
                    <a:lnTo>
                      <a:pt x="20" y="8"/>
                    </a:lnTo>
                    <a:lnTo>
                      <a:pt x="12" y="0"/>
                    </a:lnTo>
                    <a:lnTo>
                      <a:pt x="7" y="9"/>
                    </a:lnTo>
                    <a:lnTo>
                      <a:pt x="0" y="17"/>
                    </a:lnTo>
                    <a:lnTo>
                      <a:pt x="6" y="24"/>
                    </a:lnTo>
                    <a:lnTo>
                      <a:pt x="12" y="20"/>
                    </a:lnTo>
                    <a:lnTo>
                      <a:pt x="11" y="26"/>
                    </a:lnTo>
                    <a:lnTo>
                      <a:pt x="8" y="31"/>
                    </a:lnTo>
                    <a:lnTo>
                      <a:pt x="5" y="37"/>
                    </a:lnTo>
                    <a:lnTo>
                      <a:pt x="29" y="53"/>
                    </a:lnTo>
                    <a:lnTo>
                      <a:pt x="34" y="53"/>
                    </a:lnTo>
                    <a:lnTo>
                      <a:pt x="54" y="80"/>
                    </a:lnTo>
                    <a:lnTo>
                      <a:pt x="58" y="95"/>
                    </a:lnTo>
                    <a:lnTo>
                      <a:pt x="55" y="112"/>
                    </a:lnTo>
                    <a:lnTo>
                      <a:pt x="66" y="131"/>
                    </a:lnTo>
                    <a:lnTo>
                      <a:pt x="79" y="130"/>
                    </a:lnTo>
                    <a:lnTo>
                      <a:pt x="78" y="135"/>
                    </a:lnTo>
                    <a:lnTo>
                      <a:pt x="81" y="138"/>
                    </a:lnTo>
                    <a:lnTo>
                      <a:pt x="88" y="136"/>
                    </a:lnTo>
                    <a:lnTo>
                      <a:pt x="91" y="139"/>
                    </a:lnTo>
                    <a:lnTo>
                      <a:pt x="95" y="140"/>
                    </a:lnTo>
                    <a:lnTo>
                      <a:pt x="104" y="132"/>
                    </a:lnTo>
                    <a:lnTo>
                      <a:pt x="100" y="116"/>
                    </a:lnTo>
                    <a:lnTo>
                      <a:pt x="100" y="105"/>
                    </a:lnTo>
                    <a:lnTo>
                      <a:pt x="93" y="96"/>
                    </a:lnTo>
                    <a:lnTo>
                      <a:pt x="90" y="96"/>
                    </a:lnTo>
                    <a:lnTo>
                      <a:pt x="75" y="71"/>
                    </a:lnTo>
                    <a:lnTo>
                      <a:pt x="78" y="65"/>
                    </a:lnTo>
                    <a:lnTo>
                      <a:pt x="78" y="58"/>
                    </a:lnTo>
                    <a:lnTo>
                      <a:pt x="70" y="58"/>
                    </a:lnTo>
                    <a:lnTo>
                      <a:pt x="69" y="53"/>
                    </a:lnTo>
                    <a:lnTo>
                      <a:pt x="65" y="51"/>
                    </a:lnTo>
                    <a:lnTo>
                      <a:pt x="60" y="54"/>
                    </a:lnTo>
                    <a:lnTo>
                      <a:pt x="52" y="42"/>
                    </a:lnTo>
                    <a:lnTo>
                      <a:pt x="52" y="34"/>
                    </a:lnTo>
                    <a:lnTo>
                      <a:pt x="50" y="31"/>
                    </a:lnTo>
                    <a:lnTo>
                      <a:pt x="53" y="24"/>
                    </a:lnTo>
                    <a:lnTo>
                      <a:pt x="31" y="5"/>
                    </a:lnTo>
                    <a:lnTo>
                      <a:pt x="31"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Freeform 58"/>
              <p:cNvSpPr>
                <a:spLocks/>
              </p:cNvSpPr>
              <p:nvPr/>
            </p:nvSpPr>
            <p:spPr bwMode="auto">
              <a:xfrm>
                <a:off x="2106920" y="5444198"/>
                <a:ext cx="324299" cy="445210"/>
              </a:xfrm>
              <a:custGeom>
                <a:avLst/>
                <a:gdLst>
                  <a:gd name="T0" fmla="*/ 20 w 54"/>
                  <a:gd name="T1" fmla="*/ 0 h 72"/>
                  <a:gd name="T2" fmla="*/ 19 w 54"/>
                  <a:gd name="T3" fmla="*/ 4 h 72"/>
                  <a:gd name="T4" fmla="*/ 19 w 54"/>
                  <a:gd name="T5" fmla="*/ 9 h 72"/>
                  <a:gd name="T6" fmla="*/ 16 w 54"/>
                  <a:gd name="T7" fmla="*/ 12 h 72"/>
                  <a:gd name="T8" fmla="*/ 13 w 54"/>
                  <a:gd name="T9" fmla="*/ 10 h 72"/>
                  <a:gd name="T10" fmla="*/ 4 w 54"/>
                  <a:gd name="T11" fmla="*/ 13 h 72"/>
                  <a:gd name="T12" fmla="*/ 0 w 54"/>
                  <a:gd name="T13" fmla="*/ 21 h 72"/>
                  <a:gd name="T14" fmla="*/ 8 w 54"/>
                  <a:gd name="T15" fmla="*/ 36 h 72"/>
                  <a:gd name="T16" fmla="*/ 16 w 54"/>
                  <a:gd name="T17" fmla="*/ 46 h 72"/>
                  <a:gd name="T18" fmla="*/ 27 w 54"/>
                  <a:gd name="T19" fmla="*/ 56 h 72"/>
                  <a:gd name="T20" fmla="*/ 33 w 54"/>
                  <a:gd name="T21" fmla="*/ 61 h 72"/>
                  <a:gd name="T22" fmla="*/ 38 w 54"/>
                  <a:gd name="T23" fmla="*/ 59 h 72"/>
                  <a:gd name="T24" fmla="*/ 41 w 54"/>
                  <a:gd name="T25" fmla="*/ 60 h 72"/>
                  <a:gd name="T26" fmla="*/ 43 w 54"/>
                  <a:gd name="T27" fmla="*/ 69 h 72"/>
                  <a:gd name="T28" fmla="*/ 49 w 54"/>
                  <a:gd name="T29" fmla="*/ 72 h 72"/>
                  <a:gd name="T30" fmla="*/ 54 w 54"/>
                  <a:gd name="T31" fmla="*/ 71 h 72"/>
                  <a:gd name="T32" fmla="*/ 47 w 54"/>
                  <a:gd name="T33" fmla="*/ 60 h 72"/>
                  <a:gd name="T34" fmla="*/ 50 w 54"/>
                  <a:gd name="T35" fmla="*/ 42 h 72"/>
                  <a:gd name="T36" fmla="*/ 47 w 54"/>
                  <a:gd name="T37" fmla="*/ 27 h 72"/>
                  <a:gd name="T38" fmla="*/ 26 w 54"/>
                  <a:gd name="T39" fmla="*/ 0 h 72"/>
                  <a:gd name="T40" fmla="*/ 20 w 54"/>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72">
                    <a:moveTo>
                      <a:pt x="20" y="0"/>
                    </a:moveTo>
                    <a:lnTo>
                      <a:pt x="19" y="4"/>
                    </a:lnTo>
                    <a:lnTo>
                      <a:pt x="19" y="9"/>
                    </a:lnTo>
                    <a:lnTo>
                      <a:pt x="16" y="12"/>
                    </a:lnTo>
                    <a:lnTo>
                      <a:pt x="13" y="10"/>
                    </a:lnTo>
                    <a:lnTo>
                      <a:pt x="4" y="13"/>
                    </a:lnTo>
                    <a:lnTo>
                      <a:pt x="0" y="21"/>
                    </a:lnTo>
                    <a:lnTo>
                      <a:pt x="8" y="36"/>
                    </a:lnTo>
                    <a:lnTo>
                      <a:pt x="16" y="46"/>
                    </a:lnTo>
                    <a:lnTo>
                      <a:pt x="27" y="56"/>
                    </a:lnTo>
                    <a:lnTo>
                      <a:pt x="33" y="61"/>
                    </a:lnTo>
                    <a:lnTo>
                      <a:pt x="38" y="59"/>
                    </a:lnTo>
                    <a:lnTo>
                      <a:pt x="41" y="60"/>
                    </a:lnTo>
                    <a:lnTo>
                      <a:pt x="43" y="69"/>
                    </a:lnTo>
                    <a:lnTo>
                      <a:pt x="49" y="72"/>
                    </a:lnTo>
                    <a:lnTo>
                      <a:pt x="54" y="71"/>
                    </a:lnTo>
                    <a:lnTo>
                      <a:pt x="47" y="60"/>
                    </a:lnTo>
                    <a:lnTo>
                      <a:pt x="50" y="42"/>
                    </a:lnTo>
                    <a:lnTo>
                      <a:pt x="47" y="27"/>
                    </a:lnTo>
                    <a:lnTo>
                      <a:pt x="26" y="0"/>
                    </a:lnTo>
                    <a:lnTo>
                      <a:pt x="2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0" name="Freeform 59"/>
              <p:cNvSpPr>
                <a:spLocks/>
              </p:cNvSpPr>
              <p:nvPr/>
            </p:nvSpPr>
            <p:spPr bwMode="auto">
              <a:xfrm>
                <a:off x="1836671" y="5314345"/>
                <a:ext cx="708654" cy="748201"/>
              </a:xfrm>
              <a:custGeom>
                <a:avLst/>
                <a:gdLst>
                  <a:gd name="T0" fmla="*/ 43 w 118"/>
                  <a:gd name="T1" fmla="*/ 7 h 121"/>
                  <a:gd name="T2" fmla="*/ 36 w 118"/>
                  <a:gd name="T3" fmla="*/ 0 h 121"/>
                  <a:gd name="T4" fmla="*/ 22 w 118"/>
                  <a:gd name="T5" fmla="*/ 12 h 121"/>
                  <a:gd name="T6" fmla="*/ 25 w 118"/>
                  <a:gd name="T7" fmla="*/ 16 h 121"/>
                  <a:gd name="T8" fmla="*/ 34 w 118"/>
                  <a:gd name="T9" fmla="*/ 13 h 121"/>
                  <a:gd name="T10" fmla="*/ 31 w 118"/>
                  <a:gd name="T11" fmla="*/ 9 h 121"/>
                  <a:gd name="T12" fmla="*/ 34 w 118"/>
                  <a:gd name="T13" fmla="*/ 7 h 121"/>
                  <a:gd name="T14" fmla="*/ 37 w 118"/>
                  <a:gd name="T15" fmla="*/ 11 h 121"/>
                  <a:gd name="T16" fmla="*/ 30 w 118"/>
                  <a:gd name="T17" fmla="*/ 19 h 121"/>
                  <a:gd name="T18" fmla="*/ 25 w 118"/>
                  <a:gd name="T19" fmla="*/ 18 h 121"/>
                  <a:gd name="T20" fmla="*/ 22 w 118"/>
                  <a:gd name="T21" fmla="*/ 23 h 121"/>
                  <a:gd name="T22" fmla="*/ 19 w 118"/>
                  <a:gd name="T23" fmla="*/ 21 h 121"/>
                  <a:gd name="T24" fmla="*/ 1 w 118"/>
                  <a:gd name="T25" fmla="*/ 25 h 121"/>
                  <a:gd name="T26" fmla="*/ 4 w 118"/>
                  <a:gd name="T27" fmla="*/ 36 h 121"/>
                  <a:gd name="T28" fmla="*/ 1 w 118"/>
                  <a:gd name="T29" fmla="*/ 38 h 121"/>
                  <a:gd name="T30" fmla="*/ 11 w 118"/>
                  <a:gd name="T31" fmla="*/ 55 h 121"/>
                  <a:gd name="T32" fmla="*/ 0 w 118"/>
                  <a:gd name="T33" fmla="*/ 60 h 121"/>
                  <a:gd name="T34" fmla="*/ 3 w 118"/>
                  <a:gd name="T35" fmla="*/ 65 h 121"/>
                  <a:gd name="T36" fmla="*/ 19 w 118"/>
                  <a:gd name="T37" fmla="*/ 63 h 121"/>
                  <a:gd name="T38" fmla="*/ 36 w 118"/>
                  <a:gd name="T39" fmla="*/ 87 h 121"/>
                  <a:gd name="T40" fmla="*/ 36 w 118"/>
                  <a:gd name="T41" fmla="*/ 98 h 121"/>
                  <a:gd name="T42" fmla="*/ 42 w 118"/>
                  <a:gd name="T43" fmla="*/ 109 h 121"/>
                  <a:gd name="T44" fmla="*/ 45 w 118"/>
                  <a:gd name="T45" fmla="*/ 106 h 121"/>
                  <a:gd name="T46" fmla="*/ 52 w 118"/>
                  <a:gd name="T47" fmla="*/ 110 h 121"/>
                  <a:gd name="T48" fmla="*/ 51 w 118"/>
                  <a:gd name="T49" fmla="*/ 115 h 121"/>
                  <a:gd name="T50" fmla="*/ 62 w 118"/>
                  <a:gd name="T51" fmla="*/ 119 h 121"/>
                  <a:gd name="T52" fmla="*/ 68 w 118"/>
                  <a:gd name="T53" fmla="*/ 117 h 121"/>
                  <a:gd name="T54" fmla="*/ 73 w 118"/>
                  <a:gd name="T55" fmla="*/ 120 h 121"/>
                  <a:gd name="T56" fmla="*/ 81 w 118"/>
                  <a:gd name="T57" fmla="*/ 120 h 121"/>
                  <a:gd name="T58" fmla="*/ 87 w 118"/>
                  <a:gd name="T59" fmla="*/ 119 h 121"/>
                  <a:gd name="T60" fmla="*/ 98 w 118"/>
                  <a:gd name="T61" fmla="*/ 121 h 121"/>
                  <a:gd name="T62" fmla="*/ 103 w 118"/>
                  <a:gd name="T63" fmla="*/ 118 h 121"/>
                  <a:gd name="T64" fmla="*/ 114 w 118"/>
                  <a:gd name="T65" fmla="*/ 113 h 121"/>
                  <a:gd name="T66" fmla="*/ 118 w 118"/>
                  <a:gd name="T67" fmla="*/ 106 h 121"/>
                  <a:gd name="T68" fmla="*/ 115 w 118"/>
                  <a:gd name="T69" fmla="*/ 102 h 121"/>
                  <a:gd name="T70" fmla="*/ 117 w 118"/>
                  <a:gd name="T71" fmla="*/ 98 h 121"/>
                  <a:gd name="T72" fmla="*/ 102 w 118"/>
                  <a:gd name="T73" fmla="*/ 99 h 121"/>
                  <a:gd name="T74" fmla="*/ 100 w 118"/>
                  <a:gd name="T75" fmla="*/ 92 h 121"/>
                  <a:gd name="T76" fmla="*/ 95 w 118"/>
                  <a:gd name="T77" fmla="*/ 93 h 121"/>
                  <a:gd name="T78" fmla="*/ 88 w 118"/>
                  <a:gd name="T79" fmla="*/ 90 h 121"/>
                  <a:gd name="T80" fmla="*/ 86 w 118"/>
                  <a:gd name="T81" fmla="*/ 81 h 121"/>
                  <a:gd name="T82" fmla="*/ 83 w 118"/>
                  <a:gd name="T83" fmla="*/ 80 h 121"/>
                  <a:gd name="T84" fmla="*/ 79 w 118"/>
                  <a:gd name="T85" fmla="*/ 82 h 121"/>
                  <a:gd name="T86" fmla="*/ 62 w 118"/>
                  <a:gd name="T87" fmla="*/ 68 h 121"/>
                  <a:gd name="T88" fmla="*/ 52 w 118"/>
                  <a:gd name="T89" fmla="*/ 54 h 121"/>
                  <a:gd name="T90" fmla="*/ 45 w 118"/>
                  <a:gd name="T91" fmla="*/ 41 h 121"/>
                  <a:gd name="T92" fmla="*/ 49 w 118"/>
                  <a:gd name="T93" fmla="*/ 34 h 121"/>
                  <a:gd name="T94" fmla="*/ 58 w 118"/>
                  <a:gd name="T95" fmla="*/ 31 h 121"/>
                  <a:gd name="T96" fmla="*/ 62 w 118"/>
                  <a:gd name="T97" fmla="*/ 33 h 121"/>
                  <a:gd name="T98" fmla="*/ 65 w 118"/>
                  <a:gd name="T99" fmla="*/ 29 h 121"/>
                  <a:gd name="T100" fmla="*/ 64 w 118"/>
                  <a:gd name="T101" fmla="*/ 21 h 121"/>
                  <a:gd name="T102" fmla="*/ 55 w 118"/>
                  <a:gd name="T103" fmla="*/ 14 h 121"/>
                  <a:gd name="T104" fmla="*/ 43 w 118"/>
                  <a:gd name="T10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21">
                    <a:moveTo>
                      <a:pt x="43" y="7"/>
                    </a:moveTo>
                    <a:lnTo>
                      <a:pt x="36" y="0"/>
                    </a:lnTo>
                    <a:lnTo>
                      <a:pt x="22" y="12"/>
                    </a:lnTo>
                    <a:lnTo>
                      <a:pt x="25" y="16"/>
                    </a:lnTo>
                    <a:lnTo>
                      <a:pt x="34" y="13"/>
                    </a:lnTo>
                    <a:lnTo>
                      <a:pt x="31" y="9"/>
                    </a:lnTo>
                    <a:lnTo>
                      <a:pt x="34" y="7"/>
                    </a:lnTo>
                    <a:lnTo>
                      <a:pt x="37" y="11"/>
                    </a:lnTo>
                    <a:lnTo>
                      <a:pt x="30" y="19"/>
                    </a:lnTo>
                    <a:lnTo>
                      <a:pt x="25" y="18"/>
                    </a:lnTo>
                    <a:lnTo>
                      <a:pt x="22" y="23"/>
                    </a:lnTo>
                    <a:lnTo>
                      <a:pt x="19" y="21"/>
                    </a:lnTo>
                    <a:lnTo>
                      <a:pt x="1" y="25"/>
                    </a:lnTo>
                    <a:lnTo>
                      <a:pt x="4" y="36"/>
                    </a:lnTo>
                    <a:lnTo>
                      <a:pt x="1" y="38"/>
                    </a:lnTo>
                    <a:lnTo>
                      <a:pt x="11" y="55"/>
                    </a:lnTo>
                    <a:lnTo>
                      <a:pt x="0" y="60"/>
                    </a:lnTo>
                    <a:lnTo>
                      <a:pt x="3" y="65"/>
                    </a:lnTo>
                    <a:lnTo>
                      <a:pt x="19" y="63"/>
                    </a:lnTo>
                    <a:lnTo>
                      <a:pt x="36" y="87"/>
                    </a:lnTo>
                    <a:lnTo>
                      <a:pt x="36" y="98"/>
                    </a:lnTo>
                    <a:lnTo>
                      <a:pt x="42" y="109"/>
                    </a:lnTo>
                    <a:lnTo>
                      <a:pt x="45" y="106"/>
                    </a:lnTo>
                    <a:lnTo>
                      <a:pt x="52" y="110"/>
                    </a:lnTo>
                    <a:lnTo>
                      <a:pt x="51" y="115"/>
                    </a:lnTo>
                    <a:lnTo>
                      <a:pt x="62" y="119"/>
                    </a:lnTo>
                    <a:lnTo>
                      <a:pt x="68" y="117"/>
                    </a:lnTo>
                    <a:lnTo>
                      <a:pt x="73" y="120"/>
                    </a:lnTo>
                    <a:lnTo>
                      <a:pt x="81" y="120"/>
                    </a:lnTo>
                    <a:lnTo>
                      <a:pt x="87" y="119"/>
                    </a:lnTo>
                    <a:lnTo>
                      <a:pt x="98" y="121"/>
                    </a:lnTo>
                    <a:lnTo>
                      <a:pt x="103" y="118"/>
                    </a:lnTo>
                    <a:lnTo>
                      <a:pt x="114" y="113"/>
                    </a:lnTo>
                    <a:lnTo>
                      <a:pt x="118" y="106"/>
                    </a:lnTo>
                    <a:lnTo>
                      <a:pt x="115" y="102"/>
                    </a:lnTo>
                    <a:lnTo>
                      <a:pt x="117" y="98"/>
                    </a:lnTo>
                    <a:lnTo>
                      <a:pt x="102" y="99"/>
                    </a:lnTo>
                    <a:lnTo>
                      <a:pt x="100" y="92"/>
                    </a:lnTo>
                    <a:lnTo>
                      <a:pt x="95" y="93"/>
                    </a:lnTo>
                    <a:lnTo>
                      <a:pt x="88" y="90"/>
                    </a:lnTo>
                    <a:lnTo>
                      <a:pt x="86" y="81"/>
                    </a:lnTo>
                    <a:lnTo>
                      <a:pt x="83" y="80"/>
                    </a:lnTo>
                    <a:lnTo>
                      <a:pt x="79" y="82"/>
                    </a:lnTo>
                    <a:lnTo>
                      <a:pt x="62" y="68"/>
                    </a:lnTo>
                    <a:lnTo>
                      <a:pt x="52" y="54"/>
                    </a:lnTo>
                    <a:lnTo>
                      <a:pt x="45" y="41"/>
                    </a:lnTo>
                    <a:lnTo>
                      <a:pt x="49" y="34"/>
                    </a:lnTo>
                    <a:lnTo>
                      <a:pt x="58" y="31"/>
                    </a:lnTo>
                    <a:lnTo>
                      <a:pt x="62" y="33"/>
                    </a:lnTo>
                    <a:lnTo>
                      <a:pt x="65" y="29"/>
                    </a:lnTo>
                    <a:lnTo>
                      <a:pt x="64" y="21"/>
                    </a:lnTo>
                    <a:lnTo>
                      <a:pt x="55" y="14"/>
                    </a:lnTo>
                    <a:lnTo>
                      <a:pt x="43"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1" name="Freeform 60"/>
              <p:cNvSpPr>
                <a:spLocks/>
              </p:cNvSpPr>
              <p:nvPr/>
            </p:nvSpPr>
            <p:spPr bwMode="auto">
              <a:xfrm>
                <a:off x="1788627" y="5549317"/>
                <a:ext cx="114105" cy="136037"/>
              </a:xfrm>
              <a:custGeom>
                <a:avLst/>
                <a:gdLst>
                  <a:gd name="T0" fmla="*/ 8 w 19"/>
                  <a:gd name="T1" fmla="*/ 0 h 22"/>
                  <a:gd name="T2" fmla="*/ 19 w 19"/>
                  <a:gd name="T3" fmla="*/ 17 h 22"/>
                  <a:gd name="T4" fmla="*/ 7 w 19"/>
                  <a:gd name="T5" fmla="*/ 22 h 22"/>
                  <a:gd name="T6" fmla="*/ 0 w 19"/>
                  <a:gd name="T7" fmla="*/ 16 h 22"/>
                  <a:gd name="T8" fmla="*/ 3 w 19"/>
                  <a:gd name="T9" fmla="*/ 13 h 22"/>
                  <a:gd name="T10" fmla="*/ 0 w 19"/>
                  <a:gd name="T11" fmla="*/ 8 h 22"/>
                  <a:gd name="T12" fmla="*/ 4 w 19"/>
                  <a:gd name="T13" fmla="*/ 5 h 22"/>
                  <a:gd name="T14" fmla="*/ 5 w 19"/>
                  <a:gd name="T15" fmla="*/ 1 h 22"/>
                  <a:gd name="T16" fmla="*/ 8 w 1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8" y="0"/>
                    </a:moveTo>
                    <a:lnTo>
                      <a:pt x="19" y="17"/>
                    </a:lnTo>
                    <a:lnTo>
                      <a:pt x="7" y="22"/>
                    </a:lnTo>
                    <a:lnTo>
                      <a:pt x="0" y="16"/>
                    </a:lnTo>
                    <a:lnTo>
                      <a:pt x="3" y="13"/>
                    </a:lnTo>
                    <a:lnTo>
                      <a:pt x="0" y="8"/>
                    </a:lnTo>
                    <a:lnTo>
                      <a:pt x="4" y="5"/>
                    </a:lnTo>
                    <a:lnTo>
                      <a:pt x="5" y="1"/>
                    </a:lnTo>
                    <a:lnTo>
                      <a:pt x="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Freeform 61"/>
              <p:cNvSpPr>
                <a:spLocks/>
              </p:cNvSpPr>
              <p:nvPr/>
            </p:nvSpPr>
            <p:spPr bwMode="auto">
              <a:xfrm>
                <a:off x="1602455" y="5598785"/>
                <a:ext cx="552510" cy="673999"/>
              </a:xfrm>
              <a:custGeom>
                <a:avLst/>
                <a:gdLst>
                  <a:gd name="T0" fmla="*/ 31 w 92"/>
                  <a:gd name="T1" fmla="*/ 0 h 109"/>
                  <a:gd name="T2" fmla="*/ 35 w 92"/>
                  <a:gd name="T3" fmla="*/ 5 h 109"/>
                  <a:gd name="T4" fmla="*/ 31 w 92"/>
                  <a:gd name="T5" fmla="*/ 9 h 109"/>
                  <a:gd name="T6" fmla="*/ 39 w 92"/>
                  <a:gd name="T7" fmla="*/ 14 h 109"/>
                  <a:gd name="T8" fmla="*/ 42 w 92"/>
                  <a:gd name="T9" fmla="*/ 19 h 109"/>
                  <a:gd name="T10" fmla="*/ 58 w 92"/>
                  <a:gd name="T11" fmla="*/ 16 h 109"/>
                  <a:gd name="T12" fmla="*/ 75 w 92"/>
                  <a:gd name="T13" fmla="*/ 41 h 109"/>
                  <a:gd name="T14" fmla="*/ 75 w 92"/>
                  <a:gd name="T15" fmla="*/ 52 h 109"/>
                  <a:gd name="T16" fmla="*/ 81 w 92"/>
                  <a:gd name="T17" fmla="*/ 62 h 109"/>
                  <a:gd name="T18" fmla="*/ 83 w 92"/>
                  <a:gd name="T19" fmla="*/ 59 h 109"/>
                  <a:gd name="T20" fmla="*/ 92 w 92"/>
                  <a:gd name="T21" fmla="*/ 64 h 109"/>
                  <a:gd name="T22" fmla="*/ 90 w 92"/>
                  <a:gd name="T23" fmla="*/ 69 h 109"/>
                  <a:gd name="T24" fmla="*/ 84 w 92"/>
                  <a:gd name="T25" fmla="*/ 76 h 109"/>
                  <a:gd name="T26" fmla="*/ 79 w 92"/>
                  <a:gd name="T27" fmla="*/ 80 h 109"/>
                  <a:gd name="T28" fmla="*/ 79 w 92"/>
                  <a:gd name="T29" fmla="*/ 89 h 109"/>
                  <a:gd name="T30" fmla="*/ 73 w 92"/>
                  <a:gd name="T31" fmla="*/ 86 h 109"/>
                  <a:gd name="T32" fmla="*/ 65 w 92"/>
                  <a:gd name="T33" fmla="*/ 89 h 109"/>
                  <a:gd name="T34" fmla="*/ 54 w 92"/>
                  <a:gd name="T35" fmla="*/ 91 h 109"/>
                  <a:gd name="T36" fmla="*/ 54 w 92"/>
                  <a:gd name="T37" fmla="*/ 100 h 109"/>
                  <a:gd name="T38" fmla="*/ 43 w 92"/>
                  <a:gd name="T39" fmla="*/ 109 h 109"/>
                  <a:gd name="T40" fmla="*/ 10 w 92"/>
                  <a:gd name="T41" fmla="*/ 48 h 109"/>
                  <a:gd name="T42" fmla="*/ 1 w 92"/>
                  <a:gd name="T43" fmla="*/ 35 h 109"/>
                  <a:gd name="T44" fmla="*/ 1 w 92"/>
                  <a:gd name="T45" fmla="*/ 30 h 109"/>
                  <a:gd name="T46" fmla="*/ 0 w 92"/>
                  <a:gd name="T47" fmla="*/ 23 h 109"/>
                  <a:gd name="T48" fmla="*/ 8 w 92"/>
                  <a:gd name="T49" fmla="*/ 14 h 109"/>
                  <a:gd name="T50" fmla="*/ 14 w 92"/>
                  <a:gd name="T51" fmla="*/ 17 h 109"/>
                  <a:gd name="T52" fmla="*/ 20 w 92"/>
                  <a:gd name="T53" fmla="*/ 9 h 109"/>
                  <a:gd name="T54" fmla="*/ 31 w 92"/>
                  <a:gd name="T5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09">
                    <a:moveTo>
                      <a:pt x="31" y="0"/>
                    </a:moveTo>
                    <a:lnTo>
                      <a:pt x="35" y="5"/>
                    </a:lnTo>
                    <a:lnTo>
                      <a:pt x="31" y="9"/>
                    </a:lnTo>
                    <a:lnTo>
                      <a:pt x="39" y="14"/>
                    </a:lnTo>
                    <a:lnTo>
                      <a:pt x="42" y="19"/>
                    </a:lnTo>
                    <a:lnTo>
                      <a:pt x="58" y="16"/>
                    </a:lnTo>
                    <a:lnTo>
                      <a:pt x="75" y="41"/>
                    </a:lnTo>
                    <a:lnTo>
                      <a:pt x="75" y="52"/>
                    </a:lnTo>
                    <a:lnTo>
                      <a:pt x="81" y="62"/>
                    </a:lnTo>
                    <a:lnTo>
                      <a:pt x="83" y="59"/>
                    </a:lnTo>
                    <a:lnTo>
                      <a:pt x="92" y="64"/>
                    </a:lnTo>
                    <a:lnTo>
                      <a:pt x="90" y="69"/>
                    </a:lnTo>
                    <a:lnTo>
                      <a:pt x="84" y="76"/>
                    </a:lnTo>
                    <a:lnTo>
                      <a:pt x="79" y="80"/>
                    </a:lnTo>
                    <a:lnTo>
                      <a:pt x="79" y="89"/>
                    </a:lnTo>
                    <a:lnTo>
                      <a:pt x="73" y="86"/>
                    </a:lnTo>
                    <a:lnTo>
                      <a:pt x="65" y="89"/>
                    </a:lnTo>
                    <a:lnTo>
                      <a:pt x="54" y="91"/>
                    </a:lnTo>
                    <a:lnTo>
                      <a:pt x="54" y="100"/>
                    </a:lnTo>
                    <a:lnTo>
                      <a:pt x="43" y="109"/>
                    </a:lnTo>
                    <a:lnTo>
                      <a:pt x="10" y="48"/>
                    </a:lnTo>
                    <a:lnTo>
                      <a:pt x="1" y="35"/>
                    </a:lnTo>
                    <a:lnTo>
                      <a:pt x="1" y="30"/>
                    </a:lnTo>
                    <a:lnTo>
                      <a:pt x="0" y="23"/>
                    </a:lnTo>
                    <a:lnTo>
                      <a:pt x="8" y="14"/>
                    </a:lnTo>
                    <a:lnTo>
                      <a:pt x="14" y="17"/>
                    </a:lnTo>
                    <a:lnTo>
                      <a:pt x="20" y="9"/>
                    </a:lnTo>
                    <a:lnTo>
                      <a:pt x="31"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Freeform 63"/>
              <p:cNvSpPr>
                <a:spLocks/>
              </p:cNvSpPr>
              <p:nvPr/>
            </p:nvSpPr>
            <p:spPr bwMode="auto">
              <a:xfrm>
                <a:off x="695618" y="5988344"/>
                <a:ext cx="678626" cy="451394"/>
              </a:xfrm>
              <a:custGeom>
                <a:avLst/>
                <a:gdLst>
                  <a:gd name="T0" fmla="*/ 100 w 113"/>
                  <a:gd name="T1" fmla="*/ 3 h 73"/>
                  <a:gd name="T2" fmla="*/ 95 w 113"/>
                  <a:gd name="T3" fmla="*/ 0 h 73"/>
                  <a:gd name="T4" fmla="*/ 89 w 113"/>
                  <a:gd name="T5" fmla="*/ 3 h 73"/>
                  <a:gd name="T6" fmla="*/ 81 w 113"/>
                  <a:gd name="T7" fmla="*/ 3 h 73"/>
                  <a:gd name="T8" fmla="*/ 80 w 113"/>
                  <a:gd name="T9" fmla="*/ 1 h 73"/>
                  <a:gd name="T10" fmla="*/ 66 w 113"/>
                  <a:gd name="T11" fmla="*/ 9 h 73"/>
                  <a:gd name="T12" fmla="*/ 57 w 113"/>
                  <a:gd name="T13" fmla="*/ 9 h 73"/>
                  <a:gd name="T14" fmla="*/ 52 w 113"/>
                  <a:gd name="T15" fmla="*/ 11 h 73"/>
                  <a:gd name="T16" fmla="*/ 55 w 113"/>
                  <a:gd name="T17" fmla="*/ 15 h 73"/>
                  <a:gd name="T18" fmla="*/ 48 w 113"/>
                  <a:gd name="T19" fmla="*/ 19 h 73"/>
                  <a:gd name="T20" fmla="*/ 44 w 113"/>
                  <a:gd name="T21" fmla="*/ 24 h 73"/>
                  <a:gd name="T22" fmla="*/ 41 w 113"/>
                  <a:gd name="T23" fmla="*/ 22 h 73"/>
                  <a:gd name="T24" fmla="*/ 36 w 113"/>
                  <a:gd name="T25" fmla="*/ 22 h 73"/>
                  <a:gd name="T26" fmla="*/ 39 w 113"/>
                  <a:gd name="T27" fmla="*/ 18 h 73"/>
                  <a:gd name="T28" fmla="*/ 36 w 113"/>
                  <a:gd name="T29" fmla="*/ 14 h 73"/>
                  <a:gd name="T30" fmla="*/ 29 w 113"/>
                  <a:gd name="T31" fmla="*/ 14 h 73"/>
                  <a:gd name="T32" fmla="*/ 26 w 113"/>
                  <a:gd name="T33" fmla="*/ 17 h 73"/>
                  <a:gd name="T34" fmla="*/ 28 w 113"/>
                  <a:gd name="T35" fmla="*/ 22 h 73"/>
                  <a:gd name="T36" fmla="*/ 19 w 113"/>
                  <a:gd name="T37" fmla="*/ 18 h 73"/>
                  <a:gd name="T38" fmla="*/ 6 w 113"/>
                  <a:gd name="T39" fmla="*/ 21 h 73"/>
                  <a:gd name="T40" fmla="*/ 5 w 113"/>
                  <a:gd name="T41" fmla="*/ 27 h 73"/>
                  <a:gd name="T42" fmla="*/ 0 w 113"/>
                  <a:gd name="T43" fmla="*/ 26 h 73"/>
                  <a:gd name="T44" fmla="*/ 0 w 113"/>
                  <a:gd name="T45" fmla="*/ 31 h 73"/>
                  <a:gd name="T46" fmla="*/ 6 w 113"/>
                  <a:gd name="T47" fmla="*/ 34 h 73"/>
                  <a:gd name="T48" fmla="*/ 11 w 113"/>
                  <a:gd name="T49" fmla="*/ 33 h 73"/>
                  <a:gd name="T50" fmla="*/ 10 w 113"/>
                  <a:gd name="T51" fmla="*/ 37 h 73"/>
                  <a:gd name="T52" fmla="*/ 3 w 113"/>
                  <a:gd name="T53" fmla="*/ 49 h 73"/>
                  <a:gd name="T54" fmla="*/ 10 w 113"/>
                  <a:gd name="T55" fmla="*/ 59 h 73"/>
                  <a:gd name="T56" fmla="*/ 17 w 113"/>
                  <a:gd name="T57" fmla="*/ 62 h 73"/>
                  <a:gd name="T58" fmla="*/ 17 w 113"/>
                  <a:gd name="T59" fmla="*/ 72 h 73"/>
                  <a:gd name="T60" fmla="*/ 29 w 113"/>
                  <a:gd name="T61" fmla="*/ 70 h 73"/>
                  <a:gd name="T62" fmla="*/ 32 w 113"/>
                  <a:gd name="T63" fmla="*/ 68 h 73"/>
                  <a:gd name="T64" fmla="*/ 41 w 113"/>
                  <a:gd name="T65" fmla="*/ 73 h 73"/>
                  <a:gd name="T66" fmla="*/ 45 w 113"/>
                  <a:gd name="T67" fmla="*/ 69 h 73"/>
                  <a:gd name="T68" fmla="*/ 47 w 113"/>
                  <a:gd name="T69" fmla="*/ 63 h 73"/>
                  <a:gd name="T70" fmla="*/ 58 w 113"/>
                  <a:gd name="T71" fmla="*/ 63 h 73"/>
                  <a:gd name="T72" fmla="*/ 60 w 113"/>
                  <a:gd name="T73" fmla="*/ 66 h 73"/>
                  <a:gd name="T74" fmla="*/ 60 w 113"/>
                  <a:gd name="T75" fmla="*/ 72 h 73"/>
                  <a:gd name="T76" fmla="*/ 76 w 113"/>
                  <a:gd name="T77" fmla="*/ 65 h 73"/>
                  <a:gd name="T78" fmla="*/ 82 w 113"/>
                  <a:gd name="T79" fmla="*/ 68 h 73"/>
                  <a:gd name="T80" fmla="*/ 88 w 113"/>
                  <a:gd name="T81" fmla="*/ 67 h 73"/>
                  <a:gd name="T82" fmla="*/ 92 w 113"/>
                  <a:gd name="T83" fmla="*/ 61 h 73"/>
                  <a:gd name="T84" fmla="*/ 102 w 113"/>
                  <a:gd name="T85" fmla="*/ 55 h 73"/>
                  <a:gd name="T86" fmla="*/ 108 w 113"/>
                  <a:gd name="T87" fmla="*/ 55 h 73"/>
                  <a:gd name="T88" fmla="*/ 108 w 113"/>
                  <a:gd name="T89" fmla="*/ 41 h 73"/>
                  <a:gd name="T90" fmla="*/ 113 w 113"/>
                  <a:gd name="T91" fmla="*/ 35 h 73"/>
                  <a:gd name="T92" fmla="*/ 100 w 113"/>
                  <a:gd name="T93"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73">
                    <a:moveTo>
                      <a:pt x="100" y="3"/>
                    </a:moveTo>
                    <a:lnTo>
                      <a:pt x="95" y="0"/>
                    </a:lnTo>
                    <a:lnTo>
                      <a:pt x="89" y="3"/>
                    </a:lnTo>
                    <a:lnTo>
                      <a:pt x="81" y="3"/>
                    </a:lnTo>
                    <a:lnTo>
                      <a:pt x="80" y="1"/>
                    </a:lnTo>
                    <a:lnTo>
                      <a:pt x="66" y="9"/>
                    </a:lnTo>
                    <a:lnTo>
                      <a:pt x="57" y="9"/>
                    </a:lnTo>
                    <a:lnTo>
                      <a:pt x="52" y="11"/>
                    </a:lnTo>
                    <a:lnTo>
                      <a:pt x="55" y="15"/>
                    </a:lnTo>
                    <a:lnTo>
                      <a:pt x="48" y="19"/>
                    </a:lnTo>
                    <a:lnTo>
                      <a:pt x="44" y="24"/>
                    </a:lnTo>
                    <a:lnTo>
                      <a:pt x="41" y="22"/>
                    </a:lnTo>
                    <a:lnTo>
                      <a:pt x="36" y="22"/>
                    </a:lnTo>
                    <a:lnTo>
                      <a:pt x="39" y="18"/>
                    </a:lnTo>
                    <a:lnTo>
                      <a:pt x="36" y="14"/>
                    </a:lnTo>
                    <a:lnTo>
                      <a:pt x="29" y="14"/>
                    </a:lnTo>
                    <a:lnTo>
                      <a:pt x="26" y="17"/>
                    </a:lnTo>
                    <a:lnTo>
                      <a:pt x="28" y="22"/>
                    </a:lnTo>
                    <a:lnTo>
                      <a:pt x="19" y="18"/>
                    </a:lnTo>
                    <a:lnTo>
                      <a:pt x="6" y="21"/>
                    </a:lnTo>
                    <a:lnTo>
                      <a:pt x="5" y="27"/>
                    </a:lnTo>
                    <a:lnTo>
                      <a:pt x="0" y="26"/>
                    </a:lnTo>
                    <a:lnTo>
                      <a:pt x="0" y="31"/>
                    </a:lnTo>
                    <a:lnTo>
                      <a:pt x="6" y="34"/>
                    </a:lnTo>
                    <a:lnTo>
                      <a:pt x="11" y="33"/>
                    </a:lnTo>
                    <a:lnTo>
                      <a:pt x="10" y="37"/>
                    </a:lnTo>
                    <a:lnTo>
                      <a:pt x="3" y="49"/>
                    </a:lnTo>
                    <a:lnTo>
                      <a:pt x="10" y="59"/>
                    </a:lnTo>
                    <a:lnTo>
                      <a:pt x="17" y="62"/>
                    </a:lnTo>
                    <a:lnTo>
                      <a:pt x="17" y="72"/>
                    </a:lnTo>
                    <a:lnTo>
                      <a:pt x="29" y="70"/>
                    </a:lnTo>
                    <a:lnTo>
                      <a:pt x="32" y="68"/>
                    </a:lnTo>
                    <a:lnTo>
                      <a:pt x="41" y="73"/>
                    </a:lnTo>
                    <a:lnTo>
                      <a:pt x="45" y="69"/>
                    </a:lnTo>
                    <a:lnTo>
                      <a:pt x="47" y="63"/>
                    </a:lnTo>
                    <a:lnTo>
                      <a:pt x="58" y="63"/>
                    </a:lnTo>
                    <a:lnTo>
                      <a:pt x="60" y="66"/>
                    </a:lnTo>
                    <a:lnTo>
                      <a:pt x="60" y="72"/>
                    </a:lnTo>
                    <a:lnTo>
                      <a:pt x="76" y="65"/>
                    </a:lnTo>
                    <a:lnTo>
                      <a:pt x="82" y="68"/>
                    </a:lnTo>
                    <a:lnTo>
                      <a:pt x="88" y="67"/>
                    </a:lnTo>
                    <a:lnTo>
                      <a:pt x="92" y="61"/>
                    </a:lnTo>
                    <a:lnTo>
                      <a:pt x="102" y="55"/>
                    </a:lnTo>
                    <a:lnTo>
                      <a:pt x="108" y="55"/>
                    </a:lnTo>
                    <a:lnTo>
                      <a:pt x="108" y="41"/>
                    </a:lnTo>
                    <a:lnTo>
                      <a:pt x="113" y="35"/>
                    </a:lnTo>
                    <a:lnTo>
                      <a:pt x="100" y="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Freeform 62"/>
              <p:cNvSpPr>
                <a:spLocks/>
              </p:cNvSpPr>
              <p:nvPr/>
            </p:nvSpPr>
            <p:spPr bwMode="auto">
              <a:xfrm>
                <a:off x="1254133" y="5734821"/>
                <a:ext cx="540499" cy="513229"/>
              </a:xfrm>
              <a:custGeom>
                <a:avLst/>
                <a:gdLst>
                  <a:gd name="T0" fmla="*/ 58 w 90"/>
                  <a:gd name="T1" fmla="*/ 0 h 82"/>
                  <a:gd name="T2" fmla="*/ 59 w 90"/>
                  <a:gd name="T3" fmla="*/ 6 h 82"/>
                  <a:gd name="T4" fmla="*/ 59 w 90"/>
                  <a:gd name="T5" fmla="*/ 14 h 82"/>
                  <a:gd name="T6" fmla="*/ 68 w 90"/>
                  <a:gd name="T7" fmla="*/ 26 h 82"/>
                  <a:gd name="T8" fmla="*/ 90 w 90"/>
                  <a:gd name="T9" fmla="*/ 66 h 82"/>
                  <a:gd name="T10" fmla="*/ 79 w 90"/>
                  <a:gd name="T11" fmla="*/ 72 h 82"/>
                  <a:gd name="T12" fmla="*/ 72 w 90"/>
                  <a:gd name="T13" fmla="*/ 70 h 82"/>
                  <a:gd name="T14" fmla="*/ 66 w 90"/>
                  <a:gd name="T15" fmla="*/ 67 h 82"/>
                  <a:gd name="T16" fmla="*/ 56 w 90"/>
                  <a:gd name="T17" fmla="*/ 69 h 82"/>
                  <a:gd name="T18" fmla="*/ 47 w 90"/>
                  <a:gd name="T19" fmla="*/ 78 h 82"/>
                  <a:gd name="T20" fmla="*/ 35 w 90"/>
                  <a:gd name="T21" fmla="*/ 82 h 82"/>
                  <a:gd name="T22" fmla="*/ 16 w 90"/>
                  <a:gd name="T23" fmla="*/ 75 h 82"/>
                  <a:gd name="T24" fmla="*/ 12 w 90"/>
                  <a:gd name="T25" fmla="*/ 71 h 82"/>
                  <a:gd name="T26" fmla="*/ 4 w 90"/>
                  <a:gd name="T27" fmla="*/ 73 h 82"/>
                  <a:gd name="T28" fmla="*/ 0 w 90"/>
                  <a:gd name="T29" fmla="*/ 65 h 82"/>
                  <a:gd name="T30" fmla="*/ 6 w 90"/>
                  <a:gd name="T31" fmla="*/ 60 h 82"/>
                  <a:gd name="T32" fmla="*/ 0 w 90"/>
                  <a:gd name="T33" fmla="*/ 50 h 82"/>
                  <a:gd name="T34" fmla="*/ 2 w 90"/>
                  <a:gd name="T35" fmla="*/ 46 h 82"/>
                  <a:gd name="T36" fmla="*/ 8 w 90"/>
                  <a:gd name="T37" fmla="*/ 43 h 82"/>
                  <a:gd name="T38" fmla="*/ 13 w 90"/>
                  <a:gd name="T39" fmla="*/ 35 h 82"/>
                  <a:gd name="T40" fmla="*/ 24 w 90"/>
                  <a:gd name="T41" fmla="*/ 37 h 82"/>
                  <a:gd name="T42" fmla="*/ 35 w 90"/>
                  <a:gd name="T43" fmla="*/ 32 h 82"/>
                  <a:gd name="T44" fmla="*/ 40 w 90"/>
                  <a:gd name="T45" fmla="*/ 26 h 82"/>
                  <a:gd name="T46" fmla="*/ 40 w 90"/>
                  <a:gd name="T47" fmla="*/ 22 h 82"/>
                  <a:gd name="T48" fmla="*/ 48 w 90"/>
                  <a:gd name="T49" fmla="*/ 11 h 82"/>
                  <a:gd name="T50" fmla="*/ 52 w 90"/>
                  <a:gd name="T51" fmla="*/ 11 h 82"/>
                  <a:gd name="T52" fmla="*/ 58 w 90"/>
                  <a:gd name="T5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82">
                    <a:moveTo>
                      <a:pt x="58" y="0"/>
                    </a:moveTo>
                    <a:lnTo>
                      <a:pt x="59" y="6"/>
                    </a:lnTo>
                    <a:lnTo>
                      <a:pt x="59" y="14"/>
                    </a:lnTo>
                    <a:lnTo>
                      <a:pt x="68" y="26"/>
                    </a:lnTo>
                    <a:lnTo>
                      <a:pt x="90" y="66"/>
                    </a:lnTo>
                    <a:lnTo>
                      <a:pt x="79" y="72"/>
                    </a:lnTo>
                    <a:lnTo>
                      <a:pt x="72" y="70"/>
                    </a:lnTo>
                    <a:lnTo>
                      <a:pt x="66" y="67"/>
                    </a:lnTo>
                    <a:lnTo>
                      <a:pt x="56" y="69"/>
                    </a:lnTo>
                    <a:lnTo>
                      <a:pt x="47" y="78"/>
                    </a:lnTo>
                    <a:lnTo>
                      <a:pt x="35" y="82"/>
                    </a:lnTo>
                    <a:lnTo>
                      <a:pt x="16" y="75"/>
                    </a:lnTo>
                    <a:lnTo>
                      <a:pt x="12" y="71"/>
                    </a:lnTo>
                    <a:lnTo>
                      <a:pt x="4" y="73"/>
                    </a:lnTo>
                    <a:lnTo>
                      <a:pt x="0" y="65"/>
                    </a:lnTo>
                    <a:lnTo>
                      <a:pt x="6" y="60"/>
                    </a:lnTo>
                    <a:lnTo>
                      <a:pt x="0" y="50"/>
                    </a:lnTo>
                    <a:lnTo>
                      <a:pt x="2" y="46"/>
                    </a:lnTo>
                    <a:lnTo>
                      <a:pt x="8" y="43"/>
                    </a:lnTo>
                    <a:lnTo>
                      <a:pt x="13" y="35"/>
                    </a:lnTo>
                    <a:lnTo>
                      <a:pt x="24" y="37"/>
                    </a:lnTo>
                    <a:lnTo>
                      <a:pt x="35" y="32"/>
                    </a:lnTo>
                    <a:lnTo>
                      <a:pt x="40" y="26"/>
                    </a:lnTo>
                    <a:lnTo>
                      <a:pt x="40" y="22"/>
                    </a:lnTo>
                    <a:lnTo>
                      <a:pt x="48" y="11"/>
                    </a:lnTo>
                    <a:lnTo>
                      <a:pt x="52" y="11"/>
                    </a:lnTo>
                    <a:lnTo>
                      <a:pt x="5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5" name="Freeform 64"/>
              <p:cNvSpPr>
                <a:spLocks/>
              </p:cNvSpPr>
              <p:nvPr/>
            </p:nvSpPr>
            <p:spPr bwMode="auto">
              <a:xfrm>
                <a:off x="1404272" y="5271060"/>
                <a:ext cx="306283" cy="228789"/>
              </a:xfrm>
              <a:custGeom>
                <a:avLst/>
                <a:gdLst>
                  <a:gd name="T0" fmla="*/ 0 w 51"/>
                  <a:gd name="T1" fmla="*/ 25 h 37"/>
                  <a:gd name="T2" fmla="*/ 11 w 51"/>
                  <a:gd name="T3" fmla="*/ 37 h 37"/>
                  <a:gd name="T4" fmla="*/ 26 w 51"/>
                  <a:gd name="T5" fmla="*/ 26 h 37"/>
                  <a:gd name="T6" fmla="*/ 36 w 51"/>
                  <a:gd name="T7" fmla="*/ 18 h 37"/>
                  <a:gd name="T8" fmla="*/ 51 w 51"/>
                  <a:gd name="T9" fmla="*/ 7 h 37"/>
                  <a:gd name="T10" fmla="*/ 45 w 51"/>
                  <a:gd name="T11" fmla="*/ 0 h 37"/>
                  <a:gd name="T12" fmla="*/ 34 w 51"/>
                  <a:gd name="T13" fmla="*/ 0 h 37"/>
                  <a:gd name="T14" fmla="*/ 25 w 51"/>
                  <a:gd name="T15" fmla="*/ 6 h 37"/>
                  <a:gd name="T16" fmla="*/ 14 w 51"/>
                  <a:gd name="T17" fmla="*/ 14 h 37"/>
                  <a:gd name="T18" fmla="*/ 0 w 51"/>
                  <a:gd name="T1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7">
                    <a:moveTo>
                      <a:pt x="0" y="25"/>
                    </a:moveTo>
                    <a:lnTo>
                      <a:pt x="11" y="37"/>
                    </a:lnTo>
                    <a:lnTo>
                      <a:pt x="26" y="26"/>
                    </a:lnTo>
                    <a:lnTo>
                      <a:pt x="36" y="18"/>
                    </a:lnTo>
                    <a:lnTo>
                      <a:pt x="51" y="7"/>
                    </a:lnTo>
                    <a:lnTo>
                      <a:pt x="45" y="0"/>
                    </a:lnTo>
                    <a:lnTo>
                      <a:pt x="34" y="0"/>
                    </a:lnTo>
                    <a:lnTo>
                      <a:pt x="25" y="6"/>
                    </a:lnTo>
                    <a:lnTo>
                      <a:pt x="14" y="14"/>
                    </a:lnTo>
                    <a:lnTo>
                      <a:pt x="0" y="2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Freeform 65"/>
              <p:cNvSpPr>
                <a:spLocks/>
              </p:cNvSpPr>
              <p:nvPr/>
            </p:nvSpPr>
            <p:spPr bwMode="auto">
              <a:xfrm>
                <a:off x="1398266" y="5357629"/>
                <a:ext cx="156144" cy="142220"/>
              </a:xfrm>
              <a:custGeom>
                <a:avLst/>
                <a:gdLst>
                  <a:gd name="T0" fmla="*/ 0 w 26"/>
                  <a:gd name="T1" fmla="*/ 11 h 23"/>
                  <a:gd name="T2" fmla="*/ 12 w 26"/>
                  <a:gd name="T3" fmla="*/ 23 h 23"/>
                  <a:gd name="T4" fmla="*/ 26 w 26"/>
                  <a:gd name="T5" fmla="*/ 13 h 23"/>
                  <a:gd name="T6" fmla="*/ 15 w 26"/>
                  <a:gd name="T7" fmla="*/ 0 h 23"/>
                  <a:gd name="T8" fmla="*/ 0 w 26"/>
                  <a:gd name="T9" fmla="*/ 11 h 23"/>
                </a:gdLst>
                <a:ahLst/>
                <a:cxnLst>
                  <a:cxn ang="0">
                    <a:pos x="T0" y="T1"/>
                  </a:cxn>
                  <a:cxn ang="0">
                    <a:pos x="T2" y="T3"/>
                  </a:cxn>
                  <a:cxn ang="0">
                    <a:pos x="T4" y="T5"/>
                  </a:cxn>
                  <a:cxn ang="0">
                    <a:pos x="T6" y="T7"/>
                  </a:cxn>
                  <a:cxn ang="0">
                    <a:pos x="T8" y="T9"/>
                  </a:cxn>
                </a:cxnLst>
                <a:rect l="0" t="0" r="r" b="b"/>
                <a:pathLst>
                  <a:path w="26" h="23">
                    <a:moveTo>
                      <a:pt x="0" y="11"/>
                    </a:moveTo>
                    <a:lnTo>
                      <a:pt x="12" y="23"/>
                    </a:lnTo>
                    <a:lnTo>
                      <a:pt x="26" y="13"/>
                    </a:lnTo>
                    <a:lnTo>
                      <a:pt x="15" y="0"/>
                    </a:lnTo>
                    <a:lnTo>
                      <a:pt x="0" y="1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Freeform 66"/>
              <p:cNvSpPr>
                <a:spLocks/>
              </p:cNvSpPr>
              <p:nvPr/>
            </p:nvSpPr>
            <p:spPr bwMode="auto">
              <a:xfrm>
                <a:off x="1554411" y="5271060"/>
                <a:ext cx="162150" cy="111303"/>
              </a:xfrm>
              <a:custGeom>
                <a:avLst/>
                <a:gdLst>
                  <a:gd name="T0" fmla="*/ 0 w 27"/>
                  <a:gd name="T1" fmla="*/ 6 h 18"/>
                  <a:gd name="T2" fmla="*/ 11 w 27"/>
                  <a:gd name="T3" fmla="*/ 18 h 18"/>
                  <a:gd name="T4" fmla="*/ 27 w 27"/>
                  <a:gd name="T5" fmla="*/ 7 h 18"/>
                  <a:gd name="T6" fmla="*/ 21 w 27"/>
                  <a:gd name="T7" fmla="*/ 0 h 18"/>
                  <a:gd name="T8" fmla="*/ 8 w 27"/>
                  <a:gd name="T9" fmla="*/ 0 h 18"/>
                  <a:gd name="T10" fmla="*/ 0 w 27"/>
                  <a:gd name="T11" fmla="*/ 6 h 18"/>
                </a:gdLst>
                <a:ahLst/>
                <a:cxnLst>
                  <a:cxn ang="0">
                    <a:pos x="T0" y="T1"/>
                  </a:cxn>
                  <a:cxn ang="0">
                    <a:pos x="T2" y="T3"/>
                  </a:cxn>
                  <a:cxn ang="0">
                    <a:pos x="T4" y="T5"/>
                  </a:cxn>
                  <a:cxn ang="0">
                    <a:pos x="T6" y="T7"/>
                  </a:cxn>
                  <a:cxn ang="0">
                    <a:pos x="T8" y="T9"/>
                  </a:cxn>
                  <a:cxn ang="0">
                    <a:pos x="T10" y="T11"/>
                  </a:cxn>
                </a:cxnLst>
                <a:rect l="0" t="0" r="r" b="b"/>
                <a:pathLst>
                  <a:path w="27" h="18">
                    <a:moveTo>
                      <a:pt x="0" y="6"/>
                    </a:moveTo>
                    <a:lnTo>
                      <a:pt x="11" y="18"/>
                    </a:lnTo>
                    <a:lnTo>
                      <a:pt x="27" y="7"/>
                    </a:lnTo>
                    <a:lnTo>
                      <a:pt x="21" y="0"/>
                    </a:lnTo>
                    <a:lnTo>
                      <a:pt x="8" y="0"/>
                    </a:lnTo>
                    <a:lnTo>
                      <a:pt x="0" y="6"/>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8" name="Freeform 23"/>
              <p:cNvSpPr>
                <a:spLocks/>
              </p:cNvSpPr>
              <p:nvPr/>
            </p:nvSpPr>
            <p:spPr bwMode="auto">
              <a:xfrm>
                <a:off x="2719486" y="2667816"/>
                <a:ext cx="390360" cy="655449"/>
              </a:xfrm>
              <a:custGeom>
                <a:avLst/>
                <a:gdLst>
                  <a:gd name="T0" fmla="*/ 0 w 65"/>
                  <a:gd name="T1" fmla="*/ 37 h 106"/>
                  <a:gd name="T2" fmla="*/ 11 w 65"/>
                  <a:gd name="T3" fmla="*/ 21 h 106"/>
                  <a:gd name="T4" fmla="*/ 35 w 65"/>
                  <a:gd name="T5" fmla="*/ 3 h 106"/>
                  <a:gd name="T6" fmla="*/ 48 w 65"/>
                  <a:gd name="T7" fmla="*/ 11 h 106"/>
                  <a:gd name="T8" fmla="*/ 57 w 65"/>
                  <a:gd name="T9" fmla="*/ 0 h 106"/>
                  <a:gd name="T10" fmla="*/ 65 w 65"/>
                  <a:gd name="T11" fmla="*/ 19 h 106"/>
                  <a:gd name="T12" fmla="*/ 61 w 65"/>
                  <a:gd name="T13" fmla="*/ 31 h 106"/>
                  <a:gd name="T14" fmla="*/ 50 w 65"/>
                  <a:gd name="T15" fmla="*/ 42 h 106"/>
                  <a:gd name="T16" fmla="*/ 58 w 65"/>
                  <a:gd name="T17" fmla="*/ 56 h 106"/>
                  <a:gd name="T18" fmla="*/ 48 w 65"/>
                  <a:gd name="T19" fmla="*/ 60 h 106"/>
                  <a:gd name="T20" fmla="*/ 45 w 65"/>
                  <a:gd name="T21" fmla="*/ 83 h 106"/>
                  <a:gd name="T22" fmla="*/ 40 w 65"/>
                  <a:gd name="T23" fmla="*/ 97 h 106"/>
                  <a:gd name="T24" fmla="*/ 27 w 65"/>
                  <a:gd name="T25" fmla="*/ 106 h 106"/>
                  <a:gd name="T26" fmla="*/ 19 w 65"/>
                  <a:gd name="T27" fmla="*/ 102 h 106"/>
                  <a:gd name="T28" fmla="*/ 15 w 65"/>
                  <a:gd name="T29" fmla="*/ 76 h 106"/>
                  <a:gd name="T30" fmla="*/ 4 w 65"/>
                  <a:gd name="T31" fmla="*/ 64 h 106"/>
                  <a:gd name="T32" fmla="*/ 6 w 65"/>
                  <a:gd name="T33" fmla="*/ 57 h 106"/>
                  <a:gd name="T34" fmla="*/ 0 w 65"/>
                  <a:gd name="T35" fmla="*/ 3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06">
                    <a:moveTo>
                      <a:pt x="0" y="37"/>
                    </a:moveTo>
                    <a:lnTo>
                      <a:pt x="11" y="21"/>
                    </a:lnTo>
                    <a:lnTo>
                      <a:pt x="35" y="3"/>
                    </a:lnTo>
                    <a:lnTo>
                      <a:pt x="48" y="11"/>
                    </a:lnTo>
                    <a:lnTo>
                      <a:pt x="57" y="0"/>
                    </a:lnTo>
                    <a:lnTo>
                      <a:pt x="65" y="19"/>
                    </a:lnTo>
                    <a:lnTo>
                      <a:pt x="61" y="31"/>
                    </a:lnTo>
                    <a:lnTo>
                      <a:pt x="50" y="42"/>
                    </a:lnTo>
                    <a:lnTo>
                      <a:pt x="58" y="56"/>
                    </a:lnTo>
                    <a:lnTo>
                      <a:pt x="48" y="60"/>
                    </a:lnTo>
                    <a:lnTo>
                      <a:pt x="45" y="83"/>
                    </a:lnTo>
                    <a:lnTo>
                      <a:pt x="40" y="97"/>
                    </a:lnTo>
                    <a:lnTo>
                      <a:pt x="27" y="106"/>
                    </a:lnTo>
                    <a:lnTo>
                      <a:pt x="19" y="102"/>
                    </a:lnTo>
                    <a:lnTo>
                      <a:pt x="15" y="76"/>
                    </a:lnTo>
                    <a:lnTo>
                      <a:pt x="4" y="64"/>
                    </a:lnTo>
                    <a:lnTo>
                      <a:pt x="6" y="57"/>
                    </a:lnTo>
                    <a:lnTo>
                      <a:pt x="0" y="3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Freeform 26"/>
              <p:cNvSpPr>
                <a:spLocks/>
              </p:cNvSpPr>
              <p:nvPr/>
            </p:nvSpPr>
            <p:spPr bwMode="auto">
              <a:xfrm>
                <a:off x="2521303" y="3063558"/>
                <a:ext cx="1141053" cy="1242879"/>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chemeClr val="accent6">
                  <a:lumMod val="20000"/>
                  <a:lumOff val="80000"/>
                </a:schemeClr>
              </a:solidFill>
              <a:ln w="25400" cap="flat" cmpd="sng">
                <a:solidFill>
                  <a:srgbClr val="FF0000"/>
                </a:solidFill>
                <a:prstDash val="solid"/>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0" name="Freeform 13"/>
            <p:cNvSpPr>
              <a:spLocks/>
            </p:cNvSpPr>
            <p:nvPr/>
          </p:nvSpPr>
          <p:spPr bwMode="auto">
            <a:xfrm>
              <a:off x="5499710" y="5900136"/>
              <a:ext cx="566499" cy="846679"/>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 name="connsiteX0" fmla="*/ 0 w 10000"/>
                <a:gd name="connsiteY0" fmla="*/ 1397 h 10000"/>
                <a:gd name="connsiteX1" fmla="*/ 577 w 10000"/>
                <a:gd name="connsiteY1" fmla="*/ 2132 h 10000"/>
                <a:gd name="connsiteX2" fmla="*/ 1410 w 10000"/>
                <a:gd name="connsiteY2" fmla="*/ 2132 h 10000"/>
                <a:gd name="connsiteX3" fmla="*/ 1282 w 10000"/>
                <a:gd name="connsiteY3" fmla="*/ 3897 h 10000"/>
                <a:gd name="connsiteX4" fmla="*/ 1667 w 10000"/>
                <a:gd name="connsiteY4" fmla="*/ 5662 h 10000"/>
                <a:gd name="connsiteX5" fmla="*/ 1026 w 10000"/>
                <a:gd name="connsiteY5" fmla="*/ 5809 h 10000"/>
                <a:gd name="connsiteX6" fmla="*/ 897 w 10000"/>
                <a:gd name="connsiteY6" fmla="*/ 6912 h 10000"/>
                <a:gd name="connsiteX7" fmla="*/ 1859 w 10000"/>
                <a:gd name="connsiteY7" fmla="*/ 7794 h 10000"/>
                <a:gd name="connsiteX8" fmla="*/ 3205 w 10000"/>
                <a:gd name="connsiteY8" fmla="*/ 7868 h 10000"/>
                <a:gd name="connsiteX9" fmla="*/ 3718 w 10000"/>
                <a:gd name="connsiteY9" fmla="*/ 8824 h 10000"/>
                <a:gd name="connsiteX10" fmla="*/ 4872 w 10000"/>
                <a:gd name="connsiteY10" fmla="*/ 8750 h 10000"/>
                <a:gd name="connsiteX11" fmla="*/ 5577 w 10000"/>
                <a:gd name="connsiteY11" fmla="*/ 9412 h 10000"/>
                <a:gd name="connsiteX12" fmla="*/ 6923 w 10000"/>
                <a:gd name="connsiteY12" fmla="*/ 9118 h 10000"/>
                <a:gd name="connsiteX13" fmla="*/ 7949 w 10000"/>
                <a:gd name="connsiteY13" fmla="*/ 10000 h 10000"/>
                <a:gd name="connsiteX14" fmla="*/ 8477 w 10000"/>
                <a:gd name="connsiteY14" fmla="*/ 9926 h 10000"/>
                <a:gd name="connsiteX15" fmla="*/ 9423 w 10000"/>
                <a:gd name="connsiteY15" fmla="*/ 8456 h 10000"/>
                <a:gd name="connsiteX16" fmla="*/ 9615 w 10000"/>
                <a:gd name="connsiteY16" fmla="*/ 7721 h 10000"/>
                <a:gd name="connsiteX17" fmla="*/ 9295 w 10000"/>
                <a:gd name="connsiteY17" fmla="*/ 7132 h 10000"/>
                <a:gd name="connsiteX18" fmla="*/ 9872 w 10000"/>
                <a:gd name="connsiteY18" fmla="*/ 6618 h 10000"/>
                <a:gd name="connsiteX19" fmla="*/ 9423 w 10000"/>
                <a:gd name="connsiteY19" fmla="*/ 5662 h 10000"/>
                <a:gd name="connsiteX20" fmla="*/ 10000 w 10000"/>
                <a:gd name="connsiteY20" fmla="*/ 5147 h 10000"/>
                <a:gd name="connsiteX21" fmla="*/ 9359 w 10000"/>
                <a:gd name="connsiteY21" fmla="*/ 4559 h 10000"/>
                <a:gd name="connsiteX22" fmla="*/ 8590 w 10000"/>
                <a:gd name="connsiteY22" fmla="*/ 4559 h 10000"/>
                <a:gd name="connsiteX23" fmla="*/ 6731 w 10000"/>
                <a:gd name="connsiteY23" fmla="*/ 3529 h 10000"/>
                <a:gd name="connsiteX24" fmla="*/ 5513 w 10000"/>
                <a:gd name="connsiteY24" fmla="*/ 4044 h 10000"/>
                <a:gd name="connsiteX25" fmla="*/ 5128 w 10000"/>
                <a:gd name="connsiteY25" fmla="*/ 3750 h 10000"/>
                <a:gd name="connsiteX26" fmla="*/ 4872 w 10000"/>
                <a:gd name="connsiteY26" fmla="*/ 3235 h 10000"/>
                <a:gd name="connsiteX27" fmla="*/ 4423 w 10000"/>
                <a:gd name="connsiteY27" fmla="*/ 3603 h 10000"/>
                <a:gd name="connsiteX28" fmla="*/ 4167 w 10000"/>
                <a:gd name="connsiteY28" fmla="*/ 3382 h 10000"/>
                <a:gd name="connsiteX29" fmla="*/ 3526 w 10000"/>
                <a:gd name="connsiteY29" fmla="*/ 3382 h 10000"/>
                <a:gd name="connsiteX30" fmla="*/ 3013 w 10000"/>
                <a:gd name="connsiteY30" fmla="*/ 3088 h 10000"/>
                <a:gd name="connsiteX31" fmla="*/ 2949 w 10000"/>
                <a:gd name="connsiteY31" fmla="*/ 2647 h 10000"/>
                <a:gd name="connsiteX32" fmla="*/ 3077 w 10000"/>
                <a:gd name="connsiteY32" fmla="*/ 1985 h 10000"/>
                <a:gd name="connsiteX33" fmla="*/ 3077 w 10000"/>
                <a:gd name="connsiteY33" fmla="*/ 1618 h 10000"/>
                <a:gd name="connsiteX34" fmla="*/ 3013 w 10000"/>
                <a:gd name="connsiteY34" fmla="*/ 1103 h 10000"/>
                <a:gd name="connsiteX35" fmla="*/ 2500 w 10000"/>
                <a:gd name="connsiteY35" fmla="*/ 515 h 10000"/>
                <a:gd name="connsiteX36" fmla="*/ 1282 w 10000"/>
                <a:gd name="connsiteY36" fmla="*/ 0 h 10000"/>
                <a:gd name="connsiteX37" fmla="*/ 897 w 10000"/>
                <a:gd name="connsiteY37" fmla="*/ 588 h 10000"/>
                <a:gd name="connsiteX38" fmla="*/ 256 w 10000"/>
                <a:gd name="connsiteY38" fmla="*/ 735 h 10000"/>
                <a:gd name="connsiteX39" fmla="*/ 0 w 10000"/>
                <a:gd name="connsiteY39" fmla="*/ 1397 h 10000"/>
                <a:gd name="connsiteX0" fmla="*/ 0 w 10000"/>
                <a:gd name="connsiteY0" fmla="*/ 1397 h 10697"/>
                <a:gd name="connsiteX1" fmla="*/ 577 w 10000"/>
                <a:gd name="connsiteY1" fmla="*/ 2132 h 10697"/>
                <a:gd name="connsiteX2" fmla="*/ 1410 w 10000"/>
                <a:gd name="connsiteY2" fmla="*/ 2132 h 10697"/>
                <a:gd name="connsiteX3" fmla="*/ 1282 w 10000"/>
                <a:gd name="connsiteY3" fmla="*/ 3897 h 10697"/>
                <a:gd name="connsiteX4" fmla="*/ 1667 w 10000"/>
                <a:gd name="connsiteY4" fmla="*/ 5662 h 10697"/>
                <a:gd name="connsiteX5" fmla="*/ 1026 w 10000"/>
                <a:gd name="connsiteY5" fmla="*/ 5809 h 10697"/>
                <a:gd name="connsiteX6" fmla="*/ 897 w 10000"/>
                <a:gd name="connsiteY6" fmla="*/ 6912 h 10697"/>
                <a:gd name="connsiteX7" fmla="*/ 1859 w 10000"/>
                <a:gd name="connsiteY7" fmla="*/ 7794 h 10697"/>
                <a:gd name="connsiteX8" fmla="*/ 3205 w 10000"/>
                <a:gd name="connsiteY8" fmla="*/ 7868 h 10697"/>
                <a:gd name="connsiteX9" fmla="*/ 3718 w 10000"/>
                <a:gd name="connsiteY9" fmla="*/ 8824 h 10697"/>
                <a:gd name="connsiteX10" fmla="*/ 4872 w 10000"/>
                <a:gd name="connsiteY10" fmla="*/ 8750 h 10697"/>
                <a:gd name="connsiteX11" fmla="*/ 5577 w 10000"/>
                <a:gd name="connsiteY11" fmla="*/ 9412 h 10697"/>
                <a:gd name="connsiteX12" fmla="*/ 6923 w 10000"/>
                <a:gd name="connsiteY12" fmla="*/ 9118 h 10697"/>
                <a:gd name="connsiteX13" fmla="*/ 7949 w 10000"/>
                <a:gd name="connsiteY13" fmla="*/ 10000 h 10697"/>
                <a:gd name="connsiteX14" fmla="*/ 8477 w 10000"/>
                <a:gd name="connsiteY14" fmla="*/ 9926 h 10697"/>
                <a:gd name="connsiteX15" fmla="*/ 8282 w 10000"/>
                <a:gd name="connsiteY15" fmla="*/ 10637 h 10697"/>
                <a:gd name="connsiteX16" fmla="*/ 9423 w 10000"/>
                <a:gd name="connsiteY16" fmla="*/ 8456 h 10697"/>
                <a:gd name="connsiteX17" fmla="*/ 9615 w 10000"/>
                <a:gd name="connsiteY17" fmla="*/ 7721 h 10697"/>
                <a:gd name="connsiteX18" fmla="*/ 9295 w 10000"/>
                <a:gd name="connsiteY18" fmla="*/ 7132 h 10697"/>
                <a:gd name="connsiteX19" fmla="*/ 9872 w 10000"/>
                <a:gd name="connsiteY19" fmla="*/ 6618 h 10697"/>
                <a:gd name="connsiteX20" fmla="*/ 9423 w 10000"/>
                <a:gd name="connsiteY20" fmla="*/ 5662 h 10697"/>
                <a:gd name="connsiteX21" fmla="*/ 10000 w 10000"/>
                <a:gd name="connsiteY21" fmla="*/ 5147 h 10697"/>
                <a:gd name="connsiteX22" fmla="*/ 9359 w 10000"/>
                <a:gd name="connsiteY22" fmla="*/ 4559 h 10697"/>
                <a:gd name="connsiteX23" fmla="*/ 8590 w 10000"/>
                <a:gd name="connsiteY23" fmla="*/ 4559 h 10697"/>
                <a:gd name="connsiteX24" fmla="*/ 6731 w 10000"/>
                <a:gd name="connsiteY24" fmla="*/ 3529 h 10697"/>
                <a:gd name="connsiteX25" fmla="*/ 5513 w 10000"/>
                <a:gd name="connsiteY25" fmla="*/ 4044 h 10697"/>
                <a:gd name="connsiteX26" fmla="*/ 5128 w 10000"/>
                <a:gd name="connsiteY26" fmla="*/ 3750 h 10697"/>
                <a:gd name="connsiteX27" fmla="*/ 4872 w 10000"/>
                <a:gd name="connsiteY27" fmla="*/ 3235 h 10697"/>
                <a:gd name="connsiteX28" fmla="*/ 4423 w 10000"/>
                <a:gd name="connsiteY28" fmla="*/ 3603 h 10697"/>
                <a:gd name="connsiteX29" fmla="*/ 4167 w 10000"/>
                <a:gd name="connsiteY29" fmla="*/ 3382 h 10697"/>
                <a:gd name="connsiteX30" fmla="*/ 3526 w 10000"/>
                <a:gd name="connsiteY30" fmla="*/ 3382 h 10697"/>
                <a:gd name="connsiteX31" fmla="*/ 3013 w 10000"/>
                <a:gd name="connsiteY31" fmla="*/ 3088 h 10697"/>
                <a:gd name="connsiteX32" fmla="*/ 2949 w 10000"/>
                <a:gd name="connsiteY32" fmla="*/ 2647 h 10697"/>
                <a:gd name="connsiteX33" fmla="*/ 3077 w 10000"/>
                <a:gd name="connsiteY33" fmla="*/ 1985 h 10697"/>
                <a:gd name="connsiteX34" fmla="*/ 3077 w 10000"/>
                <a:gd name="connsiteY34" fmla="*/ 1618 h 10697"/>
                <a:gd name="connsiteX35" fmla="*/ 3013 w 10000"/>
                <a:gd name="connsiteY35" fmla="*/ 1103 h 10697"/>
                <a:gd name="connsiteX36" fmla="*/ 2500 w 10000"/>
                <a:gd name="connsiteY36" fmla="*/ 515 h 10697"/>
                <a:gd name="connsiteX37" fmla="*/ 1282 w 10000"/>
                <a:gd name="connsiteY37" fmla="*/ 0 h 10697"/>
                <a:gd name="connsiteX38" fmla="*/ 897 w 10000"/>
                <a:gd name="connsiteY38" fmla="*/ 588 h 10697"/>
                <a:gd name="connsiteX39" fmla="*/ 256 w 10000"/>
                <a:gd name="connsiteY39" fmla="*/ 735 h 10697"/>
                <a:gd name="connsiteX40" fmla="*/ 0 w 10000"/>
                <a:gd name="connsiteY40" fmla="*/ 1397 h 10697"/>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9423 w 10000"/>
                <a:gd name="connsiteY17" fmla="*/ 8456 h 10904"/>
                <a:gd name="connsiteX18" fmla="*/ 9615 w 10000"/>
                <a:gd name="connsiteY18" fmla="*/ 7721 h 10904"/>
                <a:gd name="connsiteX19" fmla="*/ 9295 w 10000"/>
                <a:gd name="connsiteY19" fmla="*/ 7132 h 10904"/>
                <a:gd name="connsiteX20" fmla="*/ 9872 w 10000"/>
                <a:gd name="connsiteY20" fmla="*/ 6618 h 10904"/>
                <a:gd name="connsiteX21" fmla="*/ 9423 w 10000"/>
                <a:gd name="connsiteY21" fmla="*/ 5662 h 10904"/>
                <a:gd name="connsiteX22" fmla="*/ 10000 w 10000"/>
                <a:gd name="connsiteY22" fmla="*/ 5147 h 10904"/>
                <a:gd name="connsiteX23" fmla="*/ 9359 w 10000"/>
                <a:gd name="connsiteY23" fmla="*/ 4559 h 10904"/>
                <a:gd name="connsiteX24" fmla="*/ 8590 w 10000"/>
                <a:gd name="connsiteY24" fmla="*/ 4559 h 10904"/>
                <a:gd name="connsiteX25" fmla="*/ 6731 w 10000"/>
                <a:gd name="connsiteY25" fmla="*/ 3529 h 10904"/>
                <a:gd name="connsiteX26" fmla="*/ 5513 w 10000"/>
                <a:gd name="connsiteY26" fmla="*/ 4044 h 10904"/>
                <a:gd name="connsiteX27" fmla="*/ 5128 w 10000"/>
                <a:gd name="connsiteY27" fmla="*/ 3750 h 10904"/>
                <a:gd name="connsiteX28" fmla="*/ 4872 w 10000"/>
                <a:gd name="connsiteY28" fmla="*/ 3235 h 10904"/>
                <a:gd name="connsiteX29" fmla="*/ 4423 w 10000"/>
                <a:gd name="connsiteY29" fmla="*/ 3603 h 10904"/>
                <a:gd name="connsiteX30" fmla="*/ 4167 w 10000"/>
                <a:gd name="connsiteY30" fmla="*/ 3382 h 10904"/>
                <a:gd name="connsiteX31" fmla="*/ 3526 w 10000"/>
                <a:gd name="connsiteY31" fmla="*/ 3382 h 10904"/>
                <a:gd name="connsiteX32" fmla="*/ 3013 w 10000"/>
                <a:gd name="connsiteY32" fmla="*/ 3088 h 10904"/>
                <a:gd name="connsiteX33" fmla="*/ 2949 w 10000"/>
                <a:gd name="connsiteY33" fmla="*/ 2647 h 10904"/>
                <a:gd name="connsiteX34" fmla="*/ 3077 w 10000"/>
                <a:gd name="connsiteY34" fmla="*/ 1985 h 10904"/>
                <a:gd name="connsiteX35" fmla="*/ 3077 w 10000"/>
                <a:gd name="connsiteY35" fmla="*/ 1618 h 10904"/>
                <a:gd name="connsiteX36" fmla="*/ 3013 w 10000"/>
                <a:gd name="connsiteY36" fmla="*/ 1103 h 10904"/>
                <a:gd name="connsiteX37" fmla="*/ 2500 w 10000"/>
                <a:gd name="connsiteY37" fmla="*/ 515 h 10904"/>
                <a:gd name="connsiteX38" fmla="*/ 1282 w 10000"/>
                <a:gd name="connsiteY38" fmla="*/ 0 h 10904"/>
                <a:gd name="connsiteX39" fmla="*/ 897 w 10000"/>
                <a:gd name="connsiteY39" fmla="*/ 588 h 10904"/>
                <a:gd name="connsiteX40" fmla="*/ 256 w 10000"/>
                <a:gd name="connsiteY40" fmla="*/ 735 h 10904"/>
                <a:gd name="connsiteX41" fmla="*/ 0 w 10000"/>
                <a:gd name="connsiteY41" fmla="*/ 1397 h 10904"/>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7316 w 10000"/>
                <a:gd name="connsiteY17" fmla="*/ 10694 h 10904"/>
                <a:gd name="connsiteX18" fmla="*/ 9423 w 10000"/>
                <a:gd name="connsiteY18" fmla="*/ 8456 h 10904"/>
                <a:gd name="connsiteX19" fmla="*/ 9615 w 10000"/>
                <a:gd name="connsiteY19" fmla="*/ 7721 h 10904"/>
                <a:gd name="connsiteX20" fmla="*/ 9295 w 10000"/>
                <a:gd name="connsiteY20" fmla="*/ 7132 h 10904"/>
                <a:gd name="connsiteX21" fmla="*/ 9872 w 10000"/>
                <a:gd name="connsiteY21" fmla="*/ 6618 h 10904"/>
                <a:gd name="connsiteX22" fmla="*/ 9423 w 10000"/>
                <a:gd name="connsiteY22" fmla="*/ 5662 h 10904"/>
                <a:gd name="connsiteX23" fmla="*/ 10000 w 10000"/>
                <a:gd name="connsiteY23" fmla="*/ 5147 h 10904"/>
                <a:gd name="connsiteX24" fmla="*/ 9359 w 10000"/>
                <a:gd name="connsiteY24" fmla="*/ 4559 h 10904"/>
                <a:gd name="connsiteX25" fmla="*/ 8590 w 10000"/>
                <a:gd name="connsiteY25" fmla="*/ 4559 h 10904"/>
                <a:gd name="connsiteX26" fmla="*/ 6731 w 10000"/>
                <a:gd name="connsiteY26" fmla="*/ 3529 h 10904"/>
                <a:gd name="connsiteX27" fmla="*/ 5513 w 10000"/>
                <a:gd name="connsiteY27" fmla="*/ 4044 h 10904"/>
                <a:gd name="connsiteX28" fmla="*/ 5128 w 10000"/>
                <a:gd name="connsiteY28" fmla="*/ 3750 h 10904"/>
                <a:gd name="connsiteX29" fmla="*/ 4872 w 10000"/>
                <a:gd name="connsiteY29" fmla="*/ 3235 h 10904"/>
                <a:gd name="connsiteX30" fmla="*/ 4423 w 10000"/>
                <a:gd name="connsiteY30" fmla="*/ 3603 h 10904"/>
                <a:gd name="connsiteX31" fmla="*/ 4167 w 10000"/>
                <a:gd name="connsiteY31" fmla="*/ 3382 h 10904"/>
                <a:gd name="connsiteX32" fmla="*/ 3526 w 10000"/>
                <a:gd name="connsiteY32" fmla="*/ 3382 h 10904"/>
                <a:gd name="connsiteX33" fmla="*/ 3013 w 10000"/>
                <a:gd name="connsiteY33" fmla="*/ 3088 h 10904"/>
                <a:gd name="connsiteX34" fmla="*/ 2949 w 10000"/>
                <a:gd name="connsiteY34" fmla="*/ 2647 h 10904"/>
                <a:gd name="connsiteX35" fmla="*/ 3077 w 10000"/>
                <a:gd name="connsiteY35" fmla="*/ 1985 h 10904"/>
                <a:gd name="connsiteX36" fmla="*/ 3077 w 10000"/>
                <a:gd name="connsiteY36" fmla="*/ 1618 h 10904"/>
                <a:gd name="connsiteX37" fmla="*/ 3013 w 10000"/>
                <a:gd name="connsiteY37" fmla="*/ 1103 h 10904"/>
                <a:gd name="connsiteX38" fmla="*/ 2500 w 10000"/>
                <a:gd name="connsiteY38" fmla="*/ 515 h 10904"/>
                <a:gd name="connsiteX39" fmla="*/ 1282 w 10000"/>
                <a:gd name="connsiteY39" fmla="*/ 0 h 10904"/>
                <a:gd name="connsiteX40" fmla="*/ 897 w 10000"/>
                <a:gd name="connsiteY40" fmla="*/ 588 h 10904"/>
                <a:gd name="connsiteX41" fmla="*/ 256 w 10000"/>
                <a:gd name="connsiteY41" fmla="*/ 735 h 10904"/>
                <a:gd name="connsiteX42" fmla="*/ 0 w 10000"/>
                <a:gd name="connsiteY42" fmla="*/ 1397 h 10904"/>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7316 w 10000"/>
                <a:gd name="connsiteY17" fmla="*/ 10694 h 10904"/>
                <a:gd name="connsiteX18" fmla="*/ 6553 w 10000"/>
                <a:gd name="connsiteY18" fmla="*/ 10694 h 10904"/>
                <a:gd name="connsiteX19" fmla="*/ 9423 w 10000"/>
                <a:gd name="connsiteY19" fmla="*/ 8456 h 10904"/>
                <a:gd name="connsiteX20" fmla="*/ 9615 w 10000"/>
                <a:gd name="connsiteY20" fmla="*/ 7721 h 10904"/>
                <a:gd name="connsiteX21" fmla="*/ 9295 w 10000"/>
                <a:gd name="connsiteY21" fmla="*/ 7132 h 10904"/>
                <a:gd name="connsiteX22" fmla="*/ 9872 w 10000"/>
                <a:gd name="connsiteY22" fmla="*/ 6618 h 10904"/>
                <a:gd name="connsiteX23" fmla="*/ 9423 w 10000"/>
                <a:gd name="connsiteY23" fmla="*/ 5662 h 10904"/>
                <a:gd name="connsiteX24" fmla="*/ 10000 w 10000"/>
                <a:gd name="connsiteY24" fmla="*/ 5147 h 10904"/>
                <a:gd name="connsiteX25" fmla="*/ 9359 w 10000"/>
                <a:gd name="connsiteY25" fmla="*/ 4559 h 10904"/>
                <a:gd name="connsiteX26" fmla="*/ 8590 w 10000"/>
                <a:gd name="connsiteY26" fmla="*/ 4559 h 10904"/>
                <a:gd name="connsiteX27" fmla="*/ 6731 w 10000"/>
                <a:gd name="connsiteY27" fmla="*/ 3529 h 10904"/>
                <a:gd name="connsiteX28" fmla="*/ 5513 w 10000"/>
                <a:gd name="connsiteY28" fmla="*/ 4044 h 10904"/>
                <a:gd name="connsiteX29" fmla="*/ 5128 w 10000"/>
                <a:gd name="connsiteY29" fmla="*/ 3750 h 10904"/>
                <a:gd name="connsiteX30" fmla="*/ 4872 w 10000"/>
                <a:gd name="connsiteY30" fmla="*/ 3235 h 10904"/>
                <a:gd name="connsiteX31" fmla="*/ 4423 w 10000"/>
                <a:gd name="connsiteY31" fmla="*/ 3603 h 10904"/>
                <a:gd name="connsiteX32" fmla="*/ 4167 w 10000"/>
                <a:gd name="connsiteY32" fmla="*/ 3382 h 10904"/>
                <a:gd name="connsiteX33" fmla="*/ 3526 w 10000"/>
                <a:gd name="connsiteY33" fmla="*/ 3382 h 10904"/>
                <a:gd name="connsiteX34" fmla="*/ 3013 w 10000"/>
                <a:gd name="connsiteY34" fmla="*/ 3088 h 10904"/>
                <a:gd name="connsiteX35" fmla="*/ 2949 w 10000"/>
                <a:gd name="connsiteY35" fmla="*/ 2647 h 10904"/>
                <a:gd name="connsiteX36" fmla="*/ 3077 w 10000"/>
                <a:gd name="connsiteY36" fmla="*/ 1985 h 10904"/>
                <a:gd name="connsiteX37" fmla="*/ 3077 w 10000"/>
                <a:gd name="connsiteY37" fmla="*/ 1618 h 10904"/>
                <a:gd name="connsiteX38" fmla="*/ 3013 w 10000"/>
                <a:gd name="connsiteY38" fmla="*/ 1103 h 10904"/>
                <a:gd name="connsiteX39" fmla="*/ 2500 w 10000"/>
                <a:gd name="connsiteY39" fmla="*/ 515 h 10904"/>
                <a:gd name="connsiteX40" fmla="*/ 1282 w 10000"/>
                <a:gd name="connsiteY40" fmla="*/ 0 h 10904"/>
                <a:gd name="connsiteX41" fmla="*/ 897 w 10000"/>
                <a:gd name="connsiteY41" fmla="*/ 588 h 10904"/>
                <a:gd name="connsiteX42" fmla="*/ 256 w 10000"/>
                <a:gd name="connsiteY42" fmla="*/ 735 h 10904"/>
                <a:gd name="connsiteX43" fmla="*/ 0 w 10000"/>
                <a:gd name="connsiteY43" fmla="*/ 1397 h 10904"/>
                <a:gd name="connsiteX0" fmla="*/ 0 w 10000"/>
                <a:gd name="connsiteY0" fmla="*/ 1397 h 11600"/>
                <a:gd name="connsiteX1" fmla="*/ 577 w 10000"/>
                <a:gd name="connsiteY1" fmla="*/ 2132 h 11600"/>
                <a:gd name="connsiteX2" fmla="*/ 1410 w 10000"/>
                <a:gd name="connsiteY2" fmla="*/ 2132 h 11600"/>
                <a:gd name="connsiteX3" fmla="*/ 1282 w 10000"/>
                <a:gd name="connsiteY3" fmla="*/ 3897 h 11600"/>
                <a:gd name="connsiteX4" fmla="*/ 1667 w 10000"/>
                <a:gd name="connsiteY4" fmla="*/ 5662 h 11600"/>
                <a:gd name="connsiteX5" fmla="*/ 1026 w 10000"/>
                <a:gd name="connsiteY5" fmla="*/ 5809 h 11600"/>
                <a:gd name="connsiteX6" fmla="*/ 897 w 10000"/>
                <a:gd name="connsiteY6" fmla="*/ 6912 h 11600"/>
                <a:gd name="connsiteX7" fmla="*/ 1859 w 10000"/>
                <a:gd name="connsiteY7" fmla="*/ 7794 h 11600"/>
                <a:gd name="connsiteX8" fmla="*/ 3205 w 10000"/>
                <a:gd name="connsiteY8" fmla="*/ 7868 h 11600"/>
                <a:gd name="connsiteX9" fmla="*/ 3718 w 10000"/>
                <a:gd name="connsiteY9" fmla="*/ 8824 h 11600"/>
                <a:gd name="connsiteX10" fmla="*/ 4872 w 10000"/>
                <a:gd name="connsiteY10" fmla="*/ 8750 h 11600"/>
                <a:gd name="connsiteX11" fmla="*/ 5577 w 10000"/>
                <a:gd name="connsiteY11" fmla="*/ 9412 h 11600"/>
                <a:gd name="connsiteX12" fmla="*/ 6923 w 10000"/>
                <a:gd name="connsiteY12" fmla="*/ 9118 h 11600"/>
                <a:gd name="connsiteX13" fmla="*/ 7949 w 10000"/>
                <a:gd name="connsiteY13" fmla="*/ 10000 h 11600"/>
                <a:gd name="connsiteX14" fmla="*/ 8477 w 10000"/>
                <a:gd name="connsiteY14" fmla="*/ 9926 h 11600"/>
                <a:gd name="connsiteX15" fmla="*/ 8282 w 10000"/>
                <a:gd name="connsiteY15" fmla="*/ 10637 h 11600"/>
                <a:gd name="connsiteX16" fmla="*/ 7875 w 10000"/>
                <a:gd name="connsiteY16" fmla="*/ 10807 h 11600"/>
                <a:gd name="connsiteX17" fmla="*/ 7316 w 10000"/>
                <a:gd name="connsiteY17" fmla="*/ 10694 h 11600"/>
                <a:gd name="connsiteX18" fmla="*/ 6553 w 10000"/>
                <a:gd name="connsiteY18" fmla="*/ 10694 h 11600"/>
                <a:gd name="connsiteX19" fmla="*/ 5435 w 10000"/>
                <a:gd name="connsiteY19" fmla="*/ 11600 h 11600"/>
                <a:gd name="connsiteX20" fmla="*/ 9423 w 10000"/>
                <a:gd name="connsiteY20" fmla="*/ 8456 h 11600"/>
                <a:gd name="connsiteX21" fmla="*/ 9615 w 10000"/>
                <a:gd name="connsiteY21" fmla="*/ 7721 h 11600"/>
                <a:gd name="connsiteX22" fmla="*/ 9295 w 10000"/>
                <a:gd name="connsiteY22" fmla="*/ 7132 h 11600"/>
                <a:gd name="connsiteX23" fmla="*/ 9872 w 10000"/>
                <a:gd name="connsiteY23" fmla="*/ 6618 h 11600"/>
                <a:gd name="connsiteX24" fmla="*/ 9423 w 10000"/>
                <a:gd name="connsiteY24" fmla="*/ 5662 h 11600"/>
                <a:gd name="connsiteX25" fmla="*/ 10000 w 10000"/>
                <a:gd name="connsiteY25" fmla="*/ 5147 h 11600"/>
                <a:gd name="connsiteX26" fmla="*/ 9359 w 10000"/>
                <a:gd name="connsiteY26" fmla="*/ 4559 h 11600"/>
                <a:gd name="connsiteX27" fmla="*/ 8590 w 10000"/>
                <a:gd name="connsiteY27" fmla="*/ 4559 h 11600"/>
                <a:gd name="connsiteX28" fmla="*/ 6731 w 10000"/>
                <a:gd name="connsiteY28" fmla="*/ 3529 h 11600"/>
                <a:gd name="connsiteX29" fmla="*/ 5513 w 10000"/>
                <a:gd name="connsiteY29" fmla="*/ 4044 h 11600"/>
                <a:gd name="connsiteX30" fmla="*/ 5128 w 10000"/>
                <a:gd name="connsiteY30" fmla="*/ 3750 h 11600"/>
                <a:gd name="connsiteX31" fmla="*/ 4872 w 10000"/>
                <a:gd name="connsiteY31" fmla="*/ 3235 h 11600"/>
                <a:gd name="connsiteX32" fmla="*/ 4423 w 10000"/>
                <a:gd name="connsiteY32" fmla="*/ 3603 h 11600"/>
                <a:gd name="connsiteX33" fmla="*/ 4167 w 10000"/>
                <a:gd name="connsiteY33" fmla="*/ 3382 h 11600"/>
                <a:gd name="connsiteX34" fmla="*/ 3526 w 10000"/>
                <a:gd name="connsiteY34" fmla="*/ 3382 h 11600"/>
                <a:gd name="connsiteX35" fmla="*/ 3013 w 10000"/>
                <a:gd name="connsiteY35" fmla="*/ 3088 h 11600"/>
                <a:gd name="connsiteX36" fmla="*/ 2949 w 10000"/>
                <a:gd name="connsiteY36" fmla="*/ 2647 h 11600"/>
                <a:gd name="connsiteX37" fmla="*/ 3077 w 10000"/>
                <a:gd name="connsiteY37" fmla="*/ 1985 h 11600"/>
                <a:gd name="connsiteX38" fmla="*/ 3077 w 10000"/>
                <a:gd name="connsiteY38" fmla="*/ 1618 h 11600"/>
                <a:gd name="connsiteX39" fmla="*/ 3013 w 10000"/>
                <a:gd name="connsiteY39" fmla="*/ 1103 h 11600"/>
                <a:gd name="connsiteX40" fmla="*/ 2500 w 10000"/>
                <a:gd name="connsiteY40" fmla="*/ 515 h 11600"/>
                <a:gd name="connsiteX41" fmla="*/ 1282 w 10000"/>
                <a:gd name="connsiteY41" fmla="*/ 0 h 11600"/>
                <a:gd name="connsiteX42" fmla="*/ 897 w 10000"/>
                <a:gd name="connsiteY42" fmla="*/ 588 h 11600"/>
                <a:gd name="connsiteX43" fmla="*/ 256 w 10000"/>
                <a:gd name="connsiteY43" fmla="*/ 735 h 11600"/>
                <a:gd name="connsiteX44" fmla="*/ 0 w 10000"/>
                <a:gd name="connsiteY44" fmla="*/ 1397 h 11600"/>
                <a:gd name="connsiteX0" fmla="*/ 0 w 10000"/>
                <a:gd name="connsiteY0" fmla="*/ 1397 h 12308"/>
                <a:gd name="connsiteX1" fmla="*/ 577 w 10000"/>
                <a:gd name="connsiteY1" fmla="*/ 2132 h 12308"/>
                <a:gd name="connsiteX2" fmla="*/ 1410 w 10000"/>
                <a:gd name="connsiteY2" fmla="*/ 2132 h 12308"/>
                <a:gd name="connsiteX3" fmla="*/ 1282 w 10000"/>
                <a:gd name="connsiteY3" fmla="*/ 3897 h 12308"/>
                <a:gd name="connsiteX4" fmla="*/ 1667 w 10000"/>
                <a:gd name="connsiteY4" fmla="*/ 5662 h 12308"/>
                <a:gd name="connsiteX5" fmla="*/ 1026 w 10000"/>
                <a:gd name="connsiteY5" fmla="*/ 5809 h 12308"/>
                <a:gd name="connsiteX6" fmla="*/ 897 w 10000"/>
                <a:gd name="connsiteY6" fmla="*/ 6912 h 12308"/>
                <a:gd name="connsiteX7" fmla="*/ 1859 w 10000"/>
                <a:gd name="connsiteY7" fmla="*/ 7794 h 12308"/>
                <a:gd name="connsiteX8" fmla="*/ 3205 w 10000"/>
                <a:gd name="connsiteY8" fmla="*/ 7868 h 12308"/>
                <a:gd name="connsiteX9" fmla="*/ 3718 w 10000"/>
                <a:gd name="connsiteY9" fmla="*/ 8824 h 12308"/>
                <a:gd name="connsiteX10" fmla="*/ 4872 w 10000"/>
                <a:gd name="connsiteY10" fmla="*/ 8750 h 12308"/>
                <a:gd name="connsiteX11" fmla="*/ 5577 w 10000"/>
                <a:gd name="connsiteY11" fmla="*/ 9412 h 12308"/>
                <a:gd name="connsiteX12" fmla="*/ 6923 w 10000"/>
                <a:gd name="connsiteY12" fmla="*/ 9118 h 12308"/>
                <a:gd name="connsiteX13" fmla="*/ 7949 w 10000"/>
                <a:gd name="connsiteY13" fmla="*/ 10000 h 12308"/>
                <a:gd name="connsiteX14" fmla="*/ 8477 w 10000"/>
                <a:gd name="connsiteY14" fmla="*/ 9926 h 12308"/>
                <a:gd name="connsiteX15" fmla="*/ 8282 w 10000"/>
                <a:gd name="connsiteY15" fmla="*/ 10637 h 12308"/>
                <a:gd name="connsiteX16" fmla="*/ 7875 w 10000"/>
                <a:gd name="connsiteY16" fmla="*/ 10807 h 12308"/>
                <a:gd name="connsiteX17" fmla="*/ 7316 w 10000"/>
                <a:gd name="connsiteY17" fmla="*/ 10694 h 12308"/>
                <a:gd name="connsiteX18" fmla="*/ 6553 w 10000"/>
                <a:gd name="connsiteY18" fmla="*/ 10694 h 12308"/>
                <a:gd name="connsiteX19" fmla="*/ 5435 w 10000"/>
                <a:gd name="connsiteY19" fmla="*/ 11600 h 12308"/>
                <a:gd name="connsiteX20" fmla="*/ 6096 w 10000"/>
                <a:gd name="connsiteY20" fmla="*/ 12110 h 12308"/>
                <a:gd name="connsiteX21" fmla="*/ 9423 w 10000"/>
                <a:gd name="connsiteY21" fmla="*/ 8456 h 12308"/>
                <a:gd name="connsiteX22" fmla="*/ 9615 w 10000"/>
                <a:gd name="connsiteY22" fmla="*/ 7721 h 12308"/>
                <a:gd name="connsiteX23" fmla="*/ 9295 w 10000"/>
                <a:gd name="connsiteY23" fmla="*/ 7132 h 12308"/>
                <a:gd name="connsiteX24" fmla="*/ 9872 w 10000"/>
                <a:gd name="connsiteY24" fmla="*/ 6618 h 12308"/>
                <a:gd name="connsiteX25" fmla="*/ 9423 w 10000"/>
                <a:gd name="connsiteY25" fmla="*/ 5662 h 12308"/>
                <a:gd name="connsiteX26" fmla="*/ 10000 w 10000"/>
                <a:gd name="connsiteY26" fmla="*/ 5147 h 12308"/>
                <a:gd name="connsiteX27" fmla="*/ 9359 w 10000"/>
                <a:gd name="connsiteY27" fmla="*/ 4559 h 12308"/>
                <a:gd name="connsiteX28" fmla="*/ 8590 w 10000"/>
                <a:gd name="connsiteY28" fmla="*/ 4559 h 12308"/>
                <a:gd name="connsiteX29" fmla="*/ 6731 w 10000"/>
                <a:gd name="connsiteY29" fmla="*/ 3529 h 12308"/>
                <a:gd name="connsiteX30" fmla="*/ 5513 w 10000"/>
                <a:gd name="connsiteY30" fmla="*/ 4044 h 12308"/>
                <a:gd name="connsiteX31" fmla="*/ 5128 w 10000"/>
                <a:gd name="connsiteY31" fmla="*/ 3750 h 12308"/>
                <a:gd name="connsiteX32" fmla="*/ 4872 w 10000"/>
                <a:gd name="connsiteY32" fmla="*/ 3235 h 12308"/>
                <a:gd name="connsiteX33" fmla="*/ 4423 w 10000"/>
                <a:gd name="connsiteY33" fmla="*/ 3603 h 12308"/>
                <a:gd name="connsiteX34" fmla="*/ 4167 w 10000"/>
                <a:gd name="connsiteY34" fmla="*/ 3382 h 12308"/>
                <a:gd name="connsiteX35" fmla="*/ 3526 w 10000"/>
                <a:gd name="connsiteY35" fmla="*/ 3382 h 12308"/>
                <a:gd name="connsiteX36" fmla="*/ 3013 w 10000"/>
                <a:gd name="connsiteY36" fmla="*/ 3088 h 12308"/>
                <a:gd name="connsiteX37" fmla="*/ 2949 w 10000"/>
                <a:gd name="connsiteY37" fmla="*/ 2647 h 12308"/>
                <a:gd name="connsiteX38" fmla="*/ 3077 w 10000"/>
                <a:gd name="connsiteY38" fmla="*/ 1985 h 12308"/>
                <a:gd name="connsiteX39" fmla="*/ 3077 w 10000"/>
                <a:gd name="connsiteY39" fmla="*/ 1618 h 12308"/>
                <a:gd name="connsiteX40" fmla="*/ 3013 w 10000"/>
                <a:gd name="connsiteY40" fmla="*/ 1103 h 12308"/>
                <a:gd name="connsiteX41" fmla="*/ 2500 w 10000"/>
                <a:gd name="connsiteY41" fmla="*/ 515 h 12308"/>
                <a:gd name="connsiteX42" fmla="*/ 1282 w 10000"/>
                <a:gd name="connsiteY42" fmla="*/ 0 h 12308"/>
                <a:gd name="connsiteX43" fmla="*/ 897 w 10000"/>
                <a:gd name="connsiteY43" fmla="*/ 588 h 12308"/>
                <a:gd name="connsiteX44" fmla="*/ 256 w 10000"/>
                <a:gd name="connsiteY44" fmla="*/ 735 h 12308"/>
                <a:gd name="connsiteX45" fmla="*/ 0 w 10000"/>
                <a:gd name="connsiteY45" fmla="*/ 1397 h 12308"/>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965"/>
                <a:gd name="connsiteX1" fmla="*/ 577 w 10000"/>
                <a:gd name="connsiteY1" fmla="*/ 2132 h 12965"/>
                <a:gd name="connsiteX2" fmla="*/ 1410 w 10000"/>
                <a:gd name="connsiteY2" fmla="*/ 2132 h 12965"/>
                <a:gd name="connsiteX3" fmla="*/ 1282 w 10000"/>
                <a:gd name="connsiteY3" fmla="*/ 3897 h 12965"/>
                <a:gd name="connsiteX4" fmla="*/ 1667 w 10000"/>
                <a:gd name="connsiteY4" fmla="*/ 5662 h 12965"/>
                <a:gd name="connsiteX5" fmla="*/ 1026 w 10000"/>
                <a:gd name="connsiteY5" fmla="*/ 5809 h 12965"/>
                <a:gd name="connsiteX6" fmla="*/ 897 w 10000"/>
                <a:gd name="connsiteY6" fmla="*/ 6912 h 12965"/>
                <a:gd name="connsiteX7" fmla="*/ 1859 w 10000"/>
                <a:gd name="connsiteY7" fmla="*/ 7794 h 12965"/>
                <a:gd name="connsiteX8" fmla="*/ 3205 w 10000"/>
                <a:gd name="connsiteY8" fmla="*/ 7868 h 12965"/>
                <a:gd name="connsiteX9" fmla="*/ 3718 w 10000"/>
                <a:gd name="connsiteY9" fmla="*/ 8824 h 12965"/>
                <a:gd name="connsiteX10" fmla="*/ 4872 w 10000"/>
                <a:gd name="connsiteY10" fmla="*/ 8750 h 12965"/>
                <a:gd name="connsiteX11" fmla="*/ 5577 w 10000"/>
                <a:gd name="connsiteY11" fmla="*/ 9412 h 12965"/>
                <a:gd name="connsiteX12" fmla="*/ 6923 w 10000"/>
                <a:gd name="connsiteY12" fmla="*/ 9118 h 12965"/>
                <a:gd name="connsiteX13" fmla="*/ 7949 w 10000"/>
                <a:gd name="connsiteY13" fmla="*/ 10000 h 12965"/>
                <a:gd name="connsiteX14" fmla="*/ 8477 w 10000"/>
                <a:gd name="connsiteY14" fmla="*/ 9926 h 12965"/>
                <a:gd name="connsiteX15" fmla="*/ 8282 w 10000"/>
                <a:gd name="connsiteY15" fmla="*/ 10637 h 12965"/>
                <a:gd name="connsiteX16" fmla="*/ 7875 w 10000"/>
                <a:gd name="connsiteY16" fmla="*/ 10807 h 12965"/>
                <a:gd name="connsiteX17" fmla="*/ 7316 w 10000"/>
                <a:gd name="connsiteY17" fmla="*/ 10694 h 12965"/>
                <a:gd name="connsiteX18" fmla="*/ 6553 w 10000"/>
                <a:gd name="connsiteY18" fmla="*/ 10694 h 12965"/>
                <a:gd name="connsiteX19" fmla="*/ 5435 w 10000"/>
                <a:gd name="connsiteY19" fmla="*/ 11600 h 12965"/>
                <a:gd name="connsiteX20" fmla="*/ 6096 w 10000"/>
                <a:gd name="connsiteY20" fmla="*/ 12110 h 12965"/>
                <a:gd name="connsiteX21" fmla="*/ 6248 w 10000"/>
                <a:gd name="connsiteY21" fmla="*/ 12959 h 12965"/>
                <a:gd name="connsiteX22" fmla="*/ 9423 w 10000"/>
                <a:gd name="connsiteY22" fmla="*/ 8456 h 12965"/>
                <a:gd name="connsiteX23" fmla="*/ 9615 w 10000"/>
                <a:gd name="connsiteY23" fmla="*/ 7721 h 12965"/>
                <a:gd name="connsiteX24" fmla="*/ 9295 w 10000"/>
                <a:gd name="connsiteY24" fmla="*/ 7132 h 12965"/>
                <a:gd name="connsiteX25" fmla="*/ 9872 w 10000"/>
                <a:gd name="connsiteY25" fmla="*/ 6618 h 12965"/>
                <a:gd name="connsiteX26" fmla="*/ 9423 w 10000"/>
                <a:gd name="connsiteY26" fmla="*/ 5662 h 12965"/>
                <a:gd name="connsiteX27" fmla="*/ 10000 w 10000"/>
                <a:gd name="connsiteY27" fmla="*/ 5147 h 12965"/>
                <a:gd name="connsiteX28" fmla="*/ 9359 w 10000"/>
                <a:gd name="connsiteY28" fmla="*/ 4559 h 12965"/>
                <a:gd name="connsiteX29" fmla="*/ 8590 w 10000"/>
                <a:gd name="connsiteY29" fmla="*/ 4559 h 12965"/>
                <a:gd name="connsiteX30" fmla="*/ 6731 w 10000"/>
                <a:gd name="connsiteY30" fmla="*/ 3529 h 12965"/>
                <a:gd name="connsiteX31" fmla="*/ 5513 w 10000"/>
                <a:gd name="connsiteY31" fmla="*/ 4044 h 12965"/>
                <a:gd name="connsiteX32" fmla="*/ 5128 w 10000"/>
                <a:gd name="connsiteY32" fmla="*/ 3750 h 12965"/>
                <a:gd name="connsiteX33" fmla="*/ 4872 w 10000"/>
                <a:gd name="connsiteY33" fmla="*/ 3235 h 12965"/>
                <a:gd name="connsiteX34" fmla="*/ 4423 w 10000"/>
                <a:gd name="connsiteY34" fmla="*/ 3603 h 12965"/>
                <a:gd name="connsiteX35" fmla="*/ 4167 w 10000"/>
                <a:gd name="connsiteY35" fmla="*/ 3382 h 12965"/>
                <a:gd name="connsiteX36" fmla="*/ 3526 w 10000"/>
                <a:gd name="connsiteY36" fmla="*/ 3382 h 12965"/>
                <a:gd name="connsiteX37" fmla="*/ 3013 w 10000"/>
                <a:gd name="connsiteY37" fmla="*/ 3088 h 12965"/>
                <a:gd name="connsiteX38" fmla="*/ 2949 w 10000"/>
                <a:gd name="connsiteY38" fmla="*/ 2647 h 12965"/>
                <a:gd name="connsiteX39" fmla="*/ 3077 w 10000"/>
                <a:gd name="connsiteY39" fmla="*/ 1985 h 12965"/>
                <a:gd name="connsiteX40" fmla="*/ 3077 w 10000"/>
                <a:gd name="connsiteY40" fmla="*/ 1618 h 12965"/>
                <a:gd name="connsiteX41" fmla="*/ 3013 w 10000"/>
                <a:gd name="connsiteY41" fmla="*/ 1103 h 12965"/>
                <a:gd name="connsiteX42" fmla="*/ 2500 w 10000"/>
                <a:gd name="connsiteY42" fmla="*/ 515 h 12965"/>
                <a:gd name="connsiteX43" fmla="*/ 1282 w 10000"/>
                <a:gd name="connsiteY43" fmla="*/ 0 h 12965"/>
                <a:gd name="connsiteX44" fmla="*/ 897 w 10000"/>
                <a:gd name="connsiteY44" fmla="*/ 588 h 12965"/>
                <a:gd name="connsiteX45" fmla="*/ 256 w 10000"/>
                <a:gd name="connsiteY45" fmla="*/ 735 h 12965"/>
                <a:gd name="connsiteX46" fmla="*/ 0 w 10000"/>
                <a:gd name="connsiteY46" fmla="*/ 1397 h 12965"/>
                <a:gd name="connsiteX0" fmla="*/ 0 w 10000"/>
                <a:gd name="connsiteY0" fmla="*/ 1397 h 12965"/>
                <a:gd name="connsiteX1" fmla="*/ 577 w 10000"/>
                <a:gd name="connsiteY1" fmla="*/ 2132 h 12965"/>
                <a:gd name="connsiteX2" fmla="*/ 1410 w 10000"/>
                <a:gd name="connsiteY2" fmla="*/ 2132 h 12965"/>
                <a:gd name="connsiteX3" fmla="*/ 1282 w 10000"/>
                <a:gd name="connsiteY3" fmla="*/ 3897 h 12965"/>
                <a:gd name="connsiteX4" fmla="*/ 1667 w 10000"/>
                <a:gd name="connsiteY4" fmla="*/ 5662 h 12965"/>
                <a:gd name="connsiteX5" fmla="*/ 1026 w 10000"/>
                <a:gd name="connsiteY5" fmla="*/ 5809 h 12965"/>
                <a:gd name="connsiteX6" fmla="*/ 897 w 10000"/>
                <a:gd name="connsiteY6" fmla="*/ 6912 h 12965"/>
                <a:gd name="connsiteX7" fmla="*/ 1859 w 10000"/>
                <a:gd name="connsiteY7" fmla="*/ 7794 h 12965"/>
                <a:gd name="connsiteX8" fmla="*/ 3205 w 10000"/>
                <a:gd name="connsiteY8" fmla="*/ 7868 h 12965"/>
                <a:gd name="connsiteX9" fmla="*/ 3718 w 10000"/>
                <a:gd name="connsiteY9" fmla="*/ 8824 h 12965"/>
                <a:gd name="connsiteX10" fmla="*/ 4872 w 10000"/>
                <a:gd name="connsiteY10" fmla="*/ 8750 h 12965"/>
                <a:gd name="connsiteX11" fmla="*/ 5577 w 10000"/>
                <a:gd name="connsiteY11" fmla="*/ 9412 h 12965"/>
                <a:gd name="connsiteX12" fmla="*/ 6923 w 10000"/>
                <a:gd name="connsiteY12" fmla="*/ 9118 h 12965"/>
                <a:gd name="connsiteX13" fmla="*/ 7949 w 10000"/>
                <a:gd name="connsiteY13" fmla="*/ 10000 h 12965"/>
                <a:gd name="connsiteX14" fmla="*/ 8477 w 10000"/>
                <a:gd name="connsiteY14" fmla="*/ 9926 h 12965"/>
                <a:gd name="connsiteX15" fmla="*/ 8282 w 10000"/>
                <a:gd name="connsiteY15" fmla="*/ 10637 h 12965"/>
                <a:gd name="connsiteX16" fmla="*/ 7875 w 10000"/>
                <a:gd name="connsiteY16" fmla="*/ 10807 h 12965"/>
                <a:gd name="connsiteX17" fmla="*/ 7316 w 10000"/>
                <a:gd name="connsiteY17" fmla="*/ 10694 h 12965"/>
                <a:gd name="connsiteX18" fmla="*/ 6553 w 10000"/>
                <a:gd name="connsiteY18" fmla="*/ 10694 h 12965"/>
                <a:gd name="connsiteX19" fmla="*/ 5435 w 10000"/>
                <a:gd name="connsiteY19" fmla="*/ 11600 h 12965"/>
                <a:gd name="connsiteX20" fmla="*/ 6096 w 10000"/>
                <a:gd name="connsiteY20" fmla="*/ 12110 h 12965"/>
                <a:gd name="connsiteX21" fmla="*/ 6248 w 10000"/>
                <a:gd name="connsiteY21" fmla="*/ 12959 h 12965"/>
                <a:gd name="connsiteX22" fmla="*/ 6909 w 10000"/>
                <a:gd name="connsiteY22" fmla="*/ 12450 h 12965"/>
                <a:gd name="connsiteX23" fmla="*/ 9423 w 10000"/>
                <a:gd name="connsiteY23" fmla="*/ 8456 h 12965"/>
                <a:gd name="connsiteX24" fmla="*/ 9615 w 10000"/>
                <a:gd name="connsiteY24" fmla="*/ 7721 h 12965"/>
                <a:gd name="connsiteX25" fmla="*/ 9295 w 10000"/>
                <a:gd name="connsiteY25" fmla="*/ 7132 h 12965"/>
                <a:gd name="connsiteX26" fmla="*/ 9872 w 10000"/>
                <a:gd name="connsiteY26" fmla="*/ 6618 h 12965"/>
                <a:gd name="connsiteX27" fmla="*/ 9423 w 10000"/>
                <a:gd name="connsiteY27" fmla="*/ 5662 h 12965"/>
                <a:gd name="connsiteX28" fmla="*/ 10000 w 10000"/>
                <a:gd name="connsiteY28" fmla="*/ 5147 h 12965"/>
                <a:gd name="connsiteX29" fmla="*/ 9359 w 10000"/>
                <a:gd name="connsiteY29" fmla="*/ 4559 h 12965"/>
                <a:gd name="connsiteX30" fmla="*/ 8590 w 10000"/>
                <a:gd name="connsiteY30" fmla="*/ 4559 h 12965"/>
                <a:gd name="connsiteX31" fmla="*/ 6731 w 10000"/>
                <a:gd name="connsiteY31" fmla="*/ 3529 h 12965"/>
                <a:gd name="connsiteX32" fmla="*/ 5513 w 10000"/>
                <a:gd name="connsiteY32" fmla="*/ 4044 h 12965"/>
                <a:gd name="connsiteX33" fmla="*/ 5128 w 10000"/>
                <a:gd name="connsiteY33" fmla="*/ 3750 h 12965"/>
                <a:gd name="connsiteX34" fmla="*/ 4872 w 10000"/>
                <a:gd name="connsiteY34" fmla="*/ 3235 h 12965"/>
                <a:gd name="connsiteX35" fmla="*/ 4423 w 10000"/>
                <a:gd name="connsiteY35" fmla="*/ 3603 h 12965"/>
                <a:gd name="connsiteX36" fmla="*/ 4167 w 10000"/>
                <a:gd name="connsiteY36" fmla="*/ 3382 h 12965"/>
                <a:gd name="connsiteX37" fmla="*/ 3526 w 10000"/>
                <a:gd name="connsiteY37" fmla="*/ 3382 h 12965"/>
                <a:gd name="connsiteX38" fmla="*/ 3013 w 10000"/>
                <a:gd name="connsiteY38" fmla="*/ 3088 h 12965"/>
                <a:gd name="connsiteX39" fmla="*/ 2949 w 10000"/>
                <a:gd name="connsiteY39" fmla="*/ 2647 h 12965"/>
                <a:gd name="connsiteX40" fmla="*/ 3077 w 10000"/>
                <a:gd name="connsiteY40" fmla="*/ 1985 h 12965"/>
                <a:gd name="connsiteX41" fmla="*/ 3077 w 10000"/>
                <a:gd name="connsiteY41" fmla="*/ 1618 h 12965"/>
                <a:gd name="connsiteX42" fmla="*/ 3013 w 10000"/>
                <a:gd name="connsiteY42" fmla="*/ 1103 h 12965"/>
                <a:gd name="connsiteX43" fmla="*/ 2500 w 10000"/>
                <a:gd name="connsiteY43" fmla="*/ 515 h 12965"/>
                <a:gd name="connsiteX44" fmla="*/ 1282 w 10000"/>
                <a:gd name="connsiteY44" fmla="*/ 0 h 12965"/>
                <a:gd name="connsiteX45" fmla="*/ 897 w 10000"/>
                <a:gd name="connsiteY45" fmla="*/ 588 h 12965"/>
                <a:gd name="connsiteX46" fmla="*/ 256 w 10000"/>
                <a:gd name="connsiteY46" fmla="*/ 735 h 12965"/>
                <a:gd name="connsiteX47" fmla="*/ 0 w 10000"/>
                <a:gd name="connsiteY47" fmla="*/ 1397 h 12965"/>
                <a:gd name="connsiteX0" fmla="*/ 0 w 10000"/>
                <a:gd name="connsiteY0" fmla="*/ 1397 h 14493"/>
                <a:gd name="connsiteX1" fmla="*/ 577 w 10000"/>
                <a:gd name="connsiteY1" fmla="*/ 2132 h 14493"/>
                <a:gd name="connsiteX2" fmla="*/ 1410 w 10000"/>
                <a:gd name="connsiteY2" fmla="*/ 2132 h 14493"/>
                <a:gd name="connsiteX3" fmla="*/ 1282 w 10000"/>
                <a:gd name="connsiteY3" fmla="*/ 3897 h 14493"/>
                <a:gd name="connsiteX4" fmla="*/ 1667 w 10000"/>
                <a:gd name="connsiteY4" fmla="*/ 5662 h 14493"/>
                <a:gd name="connsiteX5" fmla="*/ 1026 w 10000"/>
                <a:gd name="connsiteY5" fmla="*/ 5809 h 14493"/>
                <a:gd name="connsiteX6" fmla="*/ 897 w 10000"/>
                <a:gd name="connsiteY6" fmla="*/ 6912 h 14493"/>
                <a:gd name="connsiteX7" fmla="*/ 1859 w 10000"/>
                <a:gd name="connsiteY7" fmla="*/ 7794 h 14493"/>
                <a:gd name="connsiteX8" fmla="*/ 3205 w 10000"/>
                <a:gd name="connsiteY8" fmla="*/ 7868 h 14493"/>
                <a:gd name="connsiteX9" fmla="*/ 3718 w 10000"/>
                <a:gd name="connsiteY9" fmla="*/ 8824 h 14493"/>
                <a:gd name="connsiteX10" fmla="*/ 4872 w 10000"/>
                <a:gd name="connsiteY10" fmla="*/ 8750 h 14493"/>
                <a:gd name="connsiteX11" fmla="*/ 5577 w 10000"/>
                <a:gd name="connsiteY11" fmla="*/ 9412 h 14493"/>
                <a:gd name="connsiteX12" fmla="*/ 6923 w 10000"/>
                <a:gd name="connsiteY12" fmla="*/ 9118 h 14493"/>
                <a:gd name="connsiteX13" fmla="*/ 7949 w 10000"/>
                <a:gd name="connsiteY13" fmla="*/ 10000 h 14493"/>
                <a:gd name="connsiteX14" fmla="*/ 8477 w 10000"/>
                <a:gd name="connsiteY14" fmla="*/ 9926 h 14493"/>
                <a:gd name="connsiteX15" fmla="*/ 8282 w 10000"/>
                <a:gd name="connsiteY15" fmla="*/ 10637 h 14493"/>
                <a:gd name="connsiteX16" fmla="*/ 7875 w 10000"/>
                <a:gd name="connsiteY16" fmla="*/ 10807 h 14493"/>
                <a:gd name="connsiteX17" fmla="*/ 7316 w 10000"/>
                <a:gd name="connsiteY17" fmla="*/ 10694 h 14493"/>
                <a:gd name="connsiteX18" fmla="*/ 6553 w 10000"/>
                <a:gd name="connsiteY18" fmla="*/ 10694 h 14493"/>
                <a:gd name="connsiteX19" fmla="*/ 5435 w 10000"/>
                <a:gd name="connsiteY19" fmla="*/ 11600 h 14493"/>
                <a:gd name="connsiteX20" fmla="*/ 6096 w 10000"/>
                <a:gd name="connsiteY20" fmla="*/ 12110 h 14493"/>
                <a:gd name="connsiteX21" fmla="*/ 6248 w 10000"/>
                <a:gd name="connsiteY21" fmla="*/ 12959 h 14493"/>
                <a:gd name="connsiteX22" fmla="*/ 6909 w 10000"/>
                <a:gd name="connsiteY22" fmla="*/ 12450 h 14493"/>
                <a:gd name="connsiteX23" fmla="*/ 6655 w 10000"/>
                <a:gd name="connsiteY23" fmla="*/ 14488 h 14493"/>
                <a:gd name="connsiteX24" fmla="*/ 9423 w 10000"/>
                <a:gd name="connsiteY24" fmla="*/ 8456 h 14493"/>
                <a:gd name="connsiteX25" fmla="*/ 9615 w 10000"/>
                <a:gd name="connsiteY25" fmla="*/ 7721 h 14493"/>
                <a:gd name="connsiteX26" fmla="*/ 9295 w 10000"/>
                <a:gd name="connsiteY26" fmla="*/ 7132 h 14493"/>
                <a:gd name="connsiteX27" fmla="*/ 9872 w 10000"/>
                <a:gd name="connsiteY27" fmla="*/ 6618 h 14493"/>
                <a:gd name="connsiteX28" fmla="*/ 9423 w 10000"/>
                <a:gd name="connsiteY28" fmla="*/ 5662 h 14493"/>
                <a:gd name="connsiteX29" fmla="*/ 10000 w 10000"/>
                <a:gd name="connsiteY29" fmla="*/ 5147 h 14493"/>
                <a:gd name="connsiteX30" fmla="*/ 9359 w 10000"/>
                <a:gd name="connsiteY30" fmla="*/ 4559 h 14493"/>
                <a:gd name="connsiteX31" fmla="*/ 8590 w 10000"/>
                <a:gd name="connsiteY31" fmla="*/ 4559 h 14493"/>
                <a:gd name="connsiteX32" fmla="*/ 6731 w 10000"/>
                <a:gd name="connsiteY32" fmla="*/ 3529 h 14493"/>
                <a:gd name="connsiteX33" fmla="*/ 5513 w 10000"/>
                <a:gd name="connsiteY33" fmla="*/ 4044 h 14493"/>
                <a:gd name="connsiteX34" fmla="*/ 5128 w 10000"/>
                <a:gd name="connsiteY34" fmla="*/ 3750 h 14493"/>
                <a:gd name="connsiteX35" fmla="*/ 4872 w 10000"/>
                <a:gd name="connsiteY35" fmla="*/ 3235 h 14493"/>
                <a:gd name="connsiteX36" fmla="*/ 4423 w 10000"/>
                <a:gd name="connsiteY36" fmla="*/ 3603 h 14493"/>
                <a:gd name="connsiteX37" fmla="*/ 4167 w 10000"/>
                <a:gd name="connsiteY37" fmla="*/ 3382 h 14493"/>
                <a:gd name="connsiteX38" fmla="*/ 3526 w 10000"/>
                <a:gd name="connsiteY38" fmla="*/ 3382 h 14493"/>
                <a:gd name="connsiteX39" fmla="*/ 3013 w 10000"/>
                <a:gd name="connsiteY39" fmla="*/ 3088 h 14493"/>
                <a:gd name="connsiteX40" fmla="*/ 2949 w 10000"/>
                <a:gd name="connsiteY40" fmla="*/ 2647 h 14493"/>
                <a:gd name="connsiteX41" fmla="*/ 3077 w 10000"/>
                <a:gd name="connsiteY41" fmla="*/ 1985 h 14493"/>
                <a:gd name="connsiteX42" fmla="*/ 3077 w 10000"/>
                <a:gd name="connsiteY42" fmla="*/ 1618 h 14493"/>
                <a:gd name="connsiteX43" fmla="*/ 3013 w 10000"/>
                <a:gd name="connsiteY43" fmla="*/ 1103 h 14493"/>
                <a:gd name="connsiteX44" fmla="*/ 2500 w 10000"/>
                <a:gd name="connsiteY44" fmla="*/ 515 h 14493"/>
                <a:gd name="connsiteX45" fmla="*/ 1282 w 10000"/>
                <a:gd name="connsiteY45" fmla="*/ 0 h 14493"/>
                <a:gd name="connsiteX46" fmla="*/ 897 w 10000"/>
                <a:gd name="connsiteY46" fmla="*/ 588 h 14493"/>
                <a:gd name="connsiteX47" fmla="*/ 256 w 10000"/>
                <a:gd name="connsiteY47" fmla="*/ 735 h 14493"/>
                <a:gd name="connsiteX48" fmla="*/ 0 w 10000"/>
                <a:gd name="connsiteY48" fmla="*/ 1397 h 14493"/>
                <a:gd name="connsiteX0" fmla="*/ 0 w 10000"/>
                <a:gd name="connsiteY0" fmla="*/ 1397 h 15627"/>
                <a:gd name="connsiteX1" fmla="*/ 577 w 10000"/>
                <a:gd name="connsiteY1" fmla="*/ 2132 h 15627"/>
                <a:gd name="connsiteX2" fmla="*/ 1410 w 10000"/>
                <a:gd name="connsiteY2" fmla="*/ 2132 h 15627"/>
                <a:gd name="connsiteX3" fmla="*/ 1282 w 10000"/>
                <a:gd name="connsiteY3" fmla="*/ 3897 h 15627"/>
                <a:gd name="connsiteX4" fmla="*/ 1667 w 10000"/>
                <a:gd name="connsiteY4" fmla="*/ 5662 h 15627"/>
                <a:gd name="connsiteX5" fmla="*/ 1026 w 10000"/>
                <a:gd name="connsiteY5" fmla="*/ 5809 h 15627"/>
                <a:gd name="connsiteX6" fmla="*/ 897 w 10000"/>
                <a:gd name="connsiteY6" fmla="*/ 6912 h 15627"/>
                <a:gd name="connsiteX7" fmla="*/ 1859 w 10000"/>
                <a:gd name="connsiteY7" fmla="*/ 7794 h 15627"/>
                <a:gd name="connsiteX8" fmla="*/ 3205 w 10000"/>
                <a:gd name="connsiteY8" fmla="*/ 7868 h 15627"/>
                <a:gd name="connsiteX9" fmla="*/ 3718 w 10000"/>
                <a:gd name="connsiteY9" fmla="*/ 8824 h 15627"/>
                <a:gd name="connsiteX10" fmla="*/ 4872 w 10000"/>
                <a:gd name="connsiteY10" fmla="*/ 8750 h 15627"/>
                <a:gd name="connsiteX11" fmla="*/ 5577 w 10000"/>
                <a:gd name="connsiteY11" fmla="*/ 9412 h 15627"/>
                <a:gd name="connsiteX12" fmla="*/ 6923 w 10000"/>
                <a:gd name="connsiteY12" fmla="*/ 9118 h 15627"/>
                <a:gd name="connsiteX13" fmla="*/ 7949 w 10000"/>
                <a:gd name="connsiteY13" fmla="*/ 10000 h 15627"/>
                <a:gd name="connsiteX14" fmla="*/ 8477 w 10000"/>
                <a:gd name="connsiteY14" fmla="*/ 9926 h 15627"/>
                <a:gd name="connsiteX15" fmla="*/ 8282 w 10000"/>
                <a:gd name="connsiteY15" fmla="*/ 10637 h 15627"/>
                <a:gd name="connsiteX16" fmla="*/ 7875 w 10000"/>
                <a:gd name="connsiteY16" fmla="*/ 10807 h 15627"/>
                <a:gd name="connsiteX17" fmla="*/ 7316 w 10000"/>
                <a:gd name="connsiteY17" fmla="*/ 10694 h 15627"/>
                <a:gd name="connsiteX18" fmla="*/ 6553 w 10000"/>
                <a:gd name="connsiteY18" fmla="*/ 10694 h 15627"/>
                <a:gd name="connsiteX19" fmla="*/ 5435 w 10000"/>
                <a:gd name="connsiteY19" fmla="*/ 11600 h 15627"/>
                <a:gd name="connsiteX20" fmla="*/ 6096 w 10000"/>
                <a:gd name="connsiteY20" fmla="*/ 12110 h 15627"/>
                <a:gd name="connsiteX21" fmla="*/ 6248 w 10000"/>
                <a:gd name="connsiteY21" fmla="*/ 12959 h 15627"/>
                <a:gd name="connsiteX22" fmla="*/ 6909 w 10000"/>
                <a:gd name="connsiteY22" fmla="*/ 12450 h 15627"/>
                <a:gd name="connsiteX23" fmla="*/ 6655 w 10000"/>
                <a:gd name="connsiteY23" fmla="*/ 14488 h 15627"/>
                <a:gd name="connsiteX24" fmla="*/ 6350 w 10000"/>
                <a:gd name="connsiteY24" fmla="*/ 15564 h 15627"/>
                <a:gd name="connsiteX25" fmla="*/ 9423 w 10000"/>
                <a:gd name="connsiteY25" fmla="*/ 8456 h 15627"/>
                <a:gd name="connsiteX26" fmla="*/ 9615 w 10000"/>
                <a:gd name="connsiteY26" fmla="*/ 7721 h 15627"/>
                <a:gd name="connsiteX27" fmla="*/ 9295 w 10000"/>
                <a:gd name="connsiteY27" fmla="*/ 7132 h 15627"/>
                <a:gd name="connsiteX28" fmla="*/ 9872 w 10000"/>
                <a:gd name="connsiteY28" fmla="*/ 6618 h 15627"/>
                <a:gd name="connsiteX29" fmla="*/ 9423 w 10000"/>
                <a:gd name="connsiteY29" fmla="*/ 5662 h 15627"/>
                <a:gd name="connsiteX30" fmla="*/ 10000 w 10000"/>
                <a:gd name="connsiteY30" fmla="*/ 5147 h 15627"/>
                <a:gd name="connsiteX31" fmla="*/ 9359 w 10000"/>
                <a:gd name="connsiteY31" fmla="*/ 4559 h 15627"/>
                <a:gd name="connsiteX32" fmla="*/ 8590 w 10000"/>
                <a:gd name="connsiteY32" fmla="*/ 4559 h 15627"/>
                <a:gd name="connsiteX33" fmla="*/ 6731 w 10000"/>
                <a:gd name="connsiteY33" fmla="*/ 3529 h 15627"/>
                <a:gd name="connsiteX34" fmla="*/ 5513 w 10000"/>
                <a:gd name="connsiteY34" fmla="*/ 4044 h 15627"/>
                <a:gd name="connsiteX35" fmla="*/ 5128 w 10000"/>
                <a:gd name="connsiteY35" fmla="*/ 3750 h 15627"/>
                <a:gd name="connsiteX36" fmla="*/ 4872 w 10000"/>
                <a:gd name="connsiteY36" fmla="*/ 3235 h 15627"/>
                <a:gd name="connsiteX37" fmla="*/ 4423 w 10000"/>
                <a:gd name="connsiteY37" fmla="*/ 3603 h 15627"/>
                <a:gd name="connsiteX38" fmla="*/ 4167 w 10000"/>
                <a:gd name="connsiteY38" fmla="*/ 3382 h 15627"/>
                <a:gd name="connsiteX39" fmla="*/ 3526 w 10000"/>
                <a:gd name="connsiteY39" fmla="*/ 3382 h 15627"/>
                <a:gd name="connsiteX40" fmla="*/ 3013 w 10000"/>
                <a:gd name="connsiteY40" fmla="*/ 3088 h 15627"/>
                <a:gd name="connsiteX41" fmla="*/ 2949 w 10000"/>
                <a:gd name="connsiteY41" fmla="*/ 2647 h 15627"/>
                <a:gd name="connsiteX42" fmla="*/ 3077 w 10000"/>
                <a:gd name="connsiteY42" fmla="*/ 1985 h 15627"/>
                <a:gd name="connsiteX43" fmla="*/ 3077 w 10000"/>
                <a:gd name="connsiteY43" fmla="*/ 1618 h 15627"/>
                <a:gd name="connsiteX44" fmla="*/ 3013 w 10000"/>
                <a:gd name="connsiteY44" fmla="*/ 1103 h 15627"/>
                <a:gd name="connsiteX45" fmla="*/ 2500 w 10000"/>
                <a:gd name="connsiteY45" fmla="*/ 515 h 15627"/>
                <a:gd name="connsiteX46" fmla="*/ 1282 w 10000"/>
                <a:gd name="connsiteY46" fmla="*/ 0 h 15627"/>
                <a:gd name="connsiteX47" fmla="*/ 897 w 10000"/>
                <a:gd name="connsiteY47" fmla="*/ 588 h 15627"/>
                <a:gd name="connsiteX48" fmla="*/ 256 w 10000"/>
                <a:gd name="connsiteY48" fmla="*/ 735 h 15627"/>
                <a:gd name="connsiteX49" fmla="*/ 0 w 10000"/>
                <a:gd name="connsiteY49" fmla="*/ 1397 h 15627"/>
                <a:gd name="connsiteX0" fmla="*/ 0 w 10000"/>
                <a:gd name="connsiteY0" fmla="*/ 1397 h 16115"/>
                <a:gd name="connsiteX1" fmla="*/ 577 w 10000"/>
                <a:gd name="connsiteY1" fmla="*/ 2132 h 16115"/>
                <a:gd name="connsiteX2" fmla="*/ 1410 w 10000"/>
                <a:gd name="connsiteY2" fmla="*/ 2132 h 16115"/>
                <a:gd name="connsiteX3" fmla="*/ 1282 w 10000"/>
                <a:gd name="connsiteY3" fmla="*/ 3897 h 16115"/>
                <a:gd name="connsiteX4" fmla="*/ 1667 w 10000"/>
                <a:gd name="connsiteY4" fmla="*/ 5662 h 16115"/>
                <a:gd name="connsiteX5" fmla="*/ 1026 w 10000"/>
                <a:gd name="connsiteY5" fmla="*/ 5809 h 16115"/>
                <a:gd name="connsiteX6" fmla="*/ 897 w 10000"/>
                <a:gd name="connsiteY6" fmla="*/ 6912 h 16115"/>
                <a:gd name="connsiteX7" fmla="*/ 1859 w 10000"/>
                <a:gd name="connsiteY7" fmla="*/ 7794 h 16115"/>
                <a:gd name="connsiteX8" fmla="*/ 3205 w 10000"/>
                <a:gd name="connsiteY8" fmla="*/ 7868 h 16115"/>
                <a:gd name="connsiteX9" fmla="*/ 3718 w 10000"/>
                <a:gd name="connsiteY9" fmla="*/ 8824 h 16115"/>
                <a:gd name="connsiteX10" fmla="*/ 4872 w 10000"/>
                <a:gd name="connsiteY10" fmla="*/ 8750 h 16115"/>
                <a:gd name="connsiteX11" fmla="*/ 5577 w 10000"/>
                <a:gd name="connsiteY11" fmla="*/ 9412 h 16115"/>
                <a:gd name="connsiteX12" fmla="*/ 6923 w 10000"/>
                <a:gd name="connsiteY12" fmla="*/ 9118 h 16115"/>
                <a:gd name="connsiteX13" fmla="*/ 7949 w 10000"/>
                <a:gd name="connsiteY13" fmla="*/ 10000 h 16115"/>
                <a:gd name="connsiteX14" fmla="*/ 8477 w 10000"/>
                <a:gd name="connsiteY14" fmla="*/ 9926 h 16115"/>
                <a:gd name="connsiteX15" fmla="*/ 8282 w 10000"/>
                <a:gd name="connsiteY15" fmla="*/ 10637 h 16115"/>
                <a:gd name="connsiteX16" fmla="*/ 7875 w 10000"/>
                <a:gd name="connsiteY16" fmla="*/ 10807 h 16115"/>
                <a:gd name="connsiteX17" fmla="*/ 7316 w 10000"/>
                <a:gd name="connsiteY17" fmla="*/ 10694 h 16115"/>
                <a:gd name="connsiteX18" fmla="*/ 6553 w 10000"/>
                <a:gd name="connsiteY18" fmla="*/ 10694 h 16115"/>
                <a:gd name="connsiteX19" fmla="*/ 5435 w 10000"/>
                <a:gd name="connsiteY19" fmla="*/ 11600 h 16115"/>
                <a:gd name="connsiteX20" fmla="*/ 6096 w 10000"/>
                <a:gd name="connsiteY20" fmla="*/ 12110 h 16115"/>
                <a:gd name="connsiteX21" fmla="*/ 6248 w 10000"/>
                <a:gd name="connsiteY21" fmla="*/ 12959 h 16115"/>
                <a:gd name="connsiteX22" fmla="*/ 6909 w 10000"/>
                <a:gd name="connsiteY22" fmla="*/ 12450 h 16115"/>
                <a:gd name="connsiteX23" fmla="*/ 6655 w 10000"/>
                <a:gd name="connsiteY23" fmla="*/ 14488 h 16115"/>
                <a:gd name="connsiteX24" fmla="*/ 6350 w 10000"/>
                <a:gd name="connsiteY24" fmla="*/ 15564 h 16115"/>
                <a:gd name="connsiteX25" fmla="*/ 5486 w 10000"/>
                <a:gd name="connsiteY25" fmla="*/ 16017 h 16115"/>
                <a:gd name="connsiteX26" fmla="*/ 9423 w 10000"/>
                <a:gd name="connsiteY26" fmla="*/ 8456 h 16115"/>
                <a:gd name="connsiteX27" fmla="*/ 9615 w 10000"/>
                <a:gd name="connsiteY27" fmla="*/ 7721 h 16115"/>
                <a:gd name="connsiteX28" fmla="*/ 9295 w 10000"/>
                <a:gd name="connsiteY28" fmla="*/ 7132 h 16115"/>
                <a:gd name="connsiteX29" fmla="*/ 9872 w 10000"/>
                <a:gd name="connsiteY29" fmla="*/ 6618 h 16115"/>
                <a:gd name="connsiteX30" fmla="*/ 9423 w 10000"/>
                <a:gd name="connsiteY30" fmla="*/ 5662 h 16115"/>
                <a:gd name="connsiteX31" fmla="*/ 10000 w 10000"/>
                <a:gd name="connsiteY31" fmla="*/ 5147 h 16115"/>
                <a:gd name="connsiteX32" fmla="*/ 9359 w 10000"/>
                <a:gd name="connsiteY32" fmla="*/ 4559 h 16115"/>
                <a:gd name="connsiteX33" fmla="*/ 8590 w 10000"/>
                <a:gd name="connsiteY33" fmla="*/ 4559 h 16115"/>
                <a:gd name="connsiteX34" fmla="*/ 6731 w 10000"/>
                <a:gd name="connsiteY34" fmla="*/ 3529 h 16115"/>
                <a:gd name="connsiteX35" fmla="*/ 5513 w 10000"/>
                <a:gd name="connsiteY35" fmla="*/ 4044 h 16115"/>
                <a:gd name="connsiteX36" fmla="*/ 5128 w 10000"/>
                <a:gd name="connsiteY36" fmla="*/ 3750 h 16115"/>
                <a:gd name="connsiteX37" fmla="*/ 4872 w 10000"/>
                <a:gd name="connsiteY37" fmla="*/ 3235 h 16115"/>
                <a:gd name="connsiteX38" fmla="*/ 4423 w 10000"/>
                <a:gd name="connsiteY38" fmla="*/ 3603 h 16115"/>
                <a:gd name="connsiteX39" fmla="*/ 4167 w 10000"/>
                <a:gd name="connsiteY39" fmla="*/ 3382 h 16115"/>
                <a:gd name="connsiteX40" fmla="*/ 3526 w 10000"/>
                <a:gd name="connsiteY40" fmla="*/ 3382 h 16115"/>
                <a:gd name="connsiteX41" fmla="*/ 3013 w 10000"/>
                <a:gd name="connsiteY41" fmla="*/ 3088 h 16115"/>
                <a:gd name="connsiteX42" fmla="*/ 2949 w 10000"/>
                <a:gd name="connsiteY42" fmla="*/ 2647 h 16115"/>
                <a:gd name="connsiteX43" fmla="*/ 3077 w 10000"/>
                <a:gd name="connsiteY43" fmla="*/ 1985 h 16115"/>
                <a:gd name="connsiteX44" fmla="*/ 3077 w 10000"/>
                <a:gd name="connsiteY44" fmla="*/ 1618 h 16115"/>
                <a:gd name="connsiteX45" fmla="*/ 3013 w 10000"/>
                <a:gd name="connsiteY45" fmla="*/ 1103 h 16115"/>
                <a:gd name="connsiteX46" fmla="*/ 2500 w 10000"/>
                <a:gd name="connsiteY46" fmla="*/ 515 h 16115"/>
                <a:gd name="connsiteX47" fmla="*/ 1282 w 10000"/>
                <a:gd name="connsiteY47" fmla="*/ 0 h 16115"/>
                <a:gd name="connsiteX48" fmla="*/ 897 w 10000"/>
                <a:gd name="connsiteY48" fmla="*/ 588 h 16115"/>
                <a:gd name="connsiteX49" fmla="*/ 256 w 10000"/>
                <a:gd name="connsiteY49" fmla="*/ 735 h 16115"/>
                <a:gd name="connsiteX50" fmla="*/ 0 w 10000"/>
                <a:gd name="connsiteY50" fmla="*/ 1397 h 16115"/>
                <a:gd name="connsiteX0" fmla="*/ 0 w 15449"/>
                <a:gd name="connsiteY0" fmla="*/ 1397 h 17086"/>
                <a:gd name="connsiteX1" fmla="*/ 577 w 15449"/>
                <a:gd name="connsiteY1" fmla="*/ 2132 h 17086"/>
                <a:gd name="connsiteX2" fmla="*/ 1410 w 15449"/>
                <a:gd name="connsiteY2" fmla="*/ 2132 h 17086"/>
                <a:gd name="connsiteX3" fmla="*/ 1282 w 15449"/>
                <a:gd name="connsiteY3" fmla="*/ 3897 h 17086"/>
                <a:gd name="connsiteX4" fmla="*/ 1667 w 15449"/>
                <a:gd name="connsiteY4" fmla="*/ 5662 h 17086"/>
                <a:gd name="connsiteX5" fmla="*/ 1026 w 15449"/>
                <a:gd name="connsiteY5" fmla="*/ 5809 h 17086"/>
                <a:gd name="connsiteX6" fmla="*/ 897 w 15449"/>
                <a:gd name="connsiteY6" fmla="*/ 6912 h 17086"/>
                <a:gd name="connsiteX7" fmla="*/ 1859 w 15449"/>
                <a:gd name="connsiteY7" fmla="*/ 7794 h 17086"/>
                <a:gd name="connsiteX8" fmla="*/ 3205 w 15449"/>
                <a:gd name="connsiteY8" fmla="*/ 7868 h 17086"/>
                <a:gd name="connsiteX9" fmla="*/ 3718 w 15449"/>
                <a:gd name="connsiteY9" fmla="*/ 8824 h 17086"/>
                <a:gd name="connsiteX10" fmla="*/ 4872 w 15449"/>
                <a:gd name="connsiteY10" fmla="*/ 8750 h 17086"/>
                <a:gd name="connsiteX11" fmla="*/ 5577 w 15449"/>
                <a:gd name="connsiteY11" fmla="*/ 9412 h 17086"/>
                <a:gd name="connsiteX12" fmla="*/ 6923 w 15449"/>
                <a:gd name="connsiteY12" fmla="*/ 9118 h 17086"/>
                <a:gd name="connsiteX13" fmla="*/ 7949 w 15449"/>
                <a:gd name="connsiteY13" fmla="*/ 10000 h 17086"/>
                <a:gd name="connsiteX14" fmla="*/ 8477 w 15449"/>
                <a:gd name="connsiteY14" fmla="*/ 9926 h 17086"/>
                <a:gd name="connsiteX15" fmla="*/ 8282 w 15449"/>
                <a:gd name="connsiteY15" fmla="*/ 10637 h 17086"/>
                <a:gd name="connsiteX16" fmla="*/ 7875 w 15449"/>
                <a:gd name="connsiteY16" fmla="*/ 10807 h 17086"/>
                <a:gd name="connsiteX17" fmla="*/ 7316 w 15449"/>
                <a:gd name="connsiteY17" fmla="*/ 10694 h 17086"/>
                <a:gd name="connsiteX18" fmla="*/ 6553 w 15449"/>
                <a:gd name="connsiteY18" fmla="*/ 10694 h 17086"/>
                <a:gd name="connsiteX19" fmla="*/ 5435 w 15449"/>
                <a:gd name="connsiteY19" fmla="*/ 11600 h 17086"/>
                <a:gd name="connsiteX20" fmla="*/ 6096 w 15449"/>
                <a:gd name="connsiteY20" fmla="*/ 12110 h 17086"/>
                <a:gd name="connsiteX21" fmla="*/ 6248 w 15449"/>
                <a:gd name="connsiteY21" fmla="*/ 12959 h 17086"/>
                <a:gd name="connsiteX22" fmla="*/ 6909 w 15449"/>
                <a:gd name="connsiteY22" fmla="*/ 12450 h 17086"/>
                <a:gd name="connsiteX23" fmla="*/ 6655 w 15449"/>
                <a:gd name="connsiteY23" fmla="*/ 14488 h 17086"/>
                <a:gd name="connsiteX24" fmla="*/ 6350 w 15449"/>
                <a:gd name="connsiteY24" fmla="*/ 15564 h 17086"/>
                <a:gd name="connsiteX25" fmla="*/ 5486 w 15449"/>
                <a:gd name="connsiteY25" fmla="*/ 16017 h 17086"/>
                <a:gd name="connsiteX26" fmla="*/ 15449 w 15449"/>
                <a:gd name="connsiteY26" fmla="*/ 16810 h 17086"/>
                <a:gd name="connsiteX27" fmla="*/ 9423 w 15449"/>
                <a:gd name="connsiteY27" fmla="*/ 8456 h 17086"/>
                <a:gd name="connsiteX28" fmla="*/ 9615 w 15449"/>
                <a:gd name="connsiteY28" fmla="*/ 7721 h 17086"/>
                <a:gd name="connsiteX29" fmla="*/ 9295 w 15449"/>
                <a:gd name="connsiteY29" fmla="*/ 7132 h 17086"/>
                <a:gd name="connsiteX30" fmla="*/ 9872 w 15449"/>
                <a:gd name="connsiteY30" fmla="*/ 6618 h 17086"/>
                <a:gd name="connsiteX31" fmla="*/ 9423 w 15449"/>
                <a:gd name="connsiteY31" fmla="*/ 5662 h 17086"/>
                <a:gd name="connsiteX32" fmla="*/ 10000 w 15449"/>
                <a:gd name="connsiteY32" fmla="*/ 5147 h 17086"/>
                <a:gd name="connsiteX33" fmla="*/ 9359 w 15449"/>
                <a:gd name="connsiteY33" fmla="*/ 4559 h 17086"/>
                <a:gd name="connsiteX34" fmla="*/ 8590 w 15449"/>
                <a:gd name="connsiteY34" fmla="*/ 4559 h 17086"/>
                <a:gd name="connsiteX35" fmla="*/ 6731 w 15449"/>
                <a:gd name="connsiteY35" fmla="*/ 3529 h 17086"/>
                <a:gd name="connsiteX36" fmla="*/ 5513 w 15449"/>
                <a:gd name="connsiteY36" fmla="*/ 4044 h 17086"/>
                <a:gd name="connsiteX37" fmla="*/ 5128 w 15449"/>
                <a:gd name="connsiteY37" fmla="*/ 3750 h 17086"/>
                <a:gd name="connsiteX38" fmla="*/ 4872 w 15449"/>
                <a:gd name="connsiteY38" fmla="*/ 3235 h 17086"/>
                <a:gd name="connsiteX39" fmla="*/ 4423 w 15449"/>
                <a:gd name="connsiteY39" fmla="*/ 3603 h 17086"/>
                <a:gd name="connsiteX40" fmla="*/ 4167 w 15449"/>
                <a:gd name="connsiteY40" fmla="*/ 3382 h 17086"/>
                <a:gd name="connsiteX41" fmla="*/ 3526 w 15449"/>
                <a:gd name="connsiteY41" fmla="*/ 3382 h 17086"/>
                <a:gd name="connsiteX42" fmla="*/ 3013 w 15449"/>
                <a:gd name="connsiteY42" fmla="*/ 3088 h 17086"/>
                <a:gd name="connsiteX43" fmla="*/ 2949 w 15449"/>
                <a:gd name="connsiteY43" fmla="*/ 2647 h 17086"/>
                <a:gd name="connsiteX44" fmla="*/ 3077 w 15449"/>
                <a:gd name="connsiteY44" fmla="*/ 1985 h 17086"/>
                <a:gd name="connsiteX45" fmla="*/ 3077 w 15449"/>
                <a:gd name="connsiteY45" fmla="*/ 1618 h 17086"/>
                <a:gd name="connsiteX46" fmla="*/ 3013 w 15449"/>
                <a:gd name="connsiteY46" fmla="*/ 1103 h 17086"/>
                <a:gd name="connsiteX47" fmla="*/ 2500 w 15449"/>
                <a:gd name="connsiteY47" fmla="*/ 515 h 17086"/>
                <a:gd name="connsiteX48" fmla="*/ 1282 w 15449"/>
                <a:gd name="connsiteY48" fmla="*/ 0 h 17086"/>
                <a:gd name="connsiteX49" fmla="*/ 897 w 15449"/>
                <a:gd name="connsiteY49" fmla="*/ 588 h 17086"/>
                <a:gd name="connsiteX50" fmla="*/ 256 w 15449"/>
                <a:gd name="connsiteY50" fmla="*/ 735 h 17086"/>
                <a:gd name="connsiteX51" fmla="*/ 0 w 15449"/>
                <a:gd name="connsiteY51" fmla="*/ 1397 h 17086"/>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18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8965"/>
                <a:gd name="connsiteX1" fmla="*/ 577 w 15449"/>
                <a:gd name="connsiteY1" fmla="*/ 2132 h 18965"/>
                <a:gd name="connsiteX2" fmla="*/ 1410 w 15449"/>
                <a:gd name="connsiteY2" fmla="*/ 2132 h 18965"/>
                <a:gd name="connsiteX3" fmla="*/ 1282 w 15449"/>
                <a:gd name="connsiteY3" fmla="*/ 3897 h 18965"/>
                <a:gd name="connsiteX4" fmla="*/ 1667 w 15449"/>
                <a:gd name="connsiteY4" fmla="*/ 5662 h 18965"/>
                <a:gd name="connsiteX5" fmla="*/ 1026 w 15449"/>
                <a:gd name="connsiteY5" fmla="*/ 5809 h 18965"/>
                <a:gd name="connsiteX6" fmla="*/ 897 w 15449"/>
                <a:gd name="connsiteY6" fmla="*/ 6912 h 18965"/>
                <a:gd name="connsiteX7" fmla="*/ 1859 w 15449"/>
                <a:gd name="connsiteY7" fmla="*/ 7794 h 18965"/>
                <a:gd name="connsiteX8" fmla="*/ 3205 w 15449"/>
                <a:gd name="connsiteY8" fmla="*/ 7868 h 18965"/>
                <a:gd name="connsiteX9" fmla="*/ 3718 w 15449"/>
                <a:gd name="connsiteY9" fmla="*/ 8824 h 18965"/>
                <a:gd name="connsiteX10" fmla="*/ 4872 w 15449"/>
                <a:gd name="connsiteY10" fmla="*/ 8750 h 18965"/>
                <a:gd name="connsiteX11" fmla="*/ 5577 w 15449"/>
                <a:gd name="connsiteY11" fmla="*/ 9412 h 18965"/>
                <a:gd name="connsiteX12" fmla="*/ 6923 w 15449"/>
                <a:gd name="connsiteY12" fmla="*/ 9118 h 18965"/>
                <a:gd name="connsiteX13" fmla="*/ 7949 w 15449"/>
                <a:gd name="connsiteY13" fmla="*/ 10000 h 18965"/>
                <a:gd name="connsiteX14" fmla="*/ 8477 w 15449"/>
                <a:gd name="connsiteY14" fmla="*/ 9926 h 18965"/>
                <a:gd name="connsiteX15" fmla="*/ 8282 w 15449"/>
                <a:gd name="connsiteY15" fmla="*/ 10637 h 18965"/>
                <a:gd name="connsiteX16" fmla="*/ 7875 w 15449"/>
                <a:gd name="connsiteY16" fmla="*/ 10807 h 18965"/>
                <a:gd name="connsiteX17" fmla="*/ 7316 w 15449"/>
                <a:gd name="connsiteY17" fmla="*/ 10694 h 18965"/>
                <a:gd name="connsiteX18" fmla="*/ 6553 w 15449"/>
                <a:gd name="connsiteY18" fmla="*/ 10694 h 18965"/>
                <a:gd name="connsiteX19" fmla="*/ 5435 w 15449"/>
                <a:gd name="connsiteY19" fmla="*/ 11600 h 18965"/>
                <a:gd name="connsiteX20" fmla="*/ 6096 w 15449"/>
                <a:gd name="connsiteY20" fmla="*/ 12110 h 18965"/>
                <a:gd name="connsiteX21" fmla="*/ 6248 w 15449"/>
                <a:gd name="connsiteY21" fmla="*/ 12959 h 18965"/>
                <a:gd name="connsiteX22" fmla="*/ 6909 w 15449"/>
                <a:gd name="connsiteY22" fmla="*/ 12450 h 18965"/>
                <a:gd name="connsiteX23" fmla="*/ 6655 w 15449"/>
                <a:gd name="connsiteY23" fmla="*/ 14488 h 18965"/>
                <a:gd name="connsiteX24" fmla="*/ 6350 w 15449"/>
                <a:gd name="connsiteY24" fmla="*/ 15564 h 18965"/>
                <a:gd name="connsiteX25" fmla="*/ 5486 w 15449"/>
                <a:gd name="connsiteY25" fmla="*/ 16187 h 18965"/>
                <a:gd name="connsiteX26" fmla="*/ 5791 w 15449"/>
                <a:gd name="connsiteY26" fmla="*/ 17320 h 18965"/>
                <a:gd name="connsiteX27" fmla="*/ 5181 w 15449"/>
                <a:gd name="connsiteY27" fmla="*/ 18962 h 18965"/>
                <a:gd name="connsiteX28" fmla="*/ 15449 w 15449"/>
                <a:gd name="connsiteY28" fmla="*/ 16810 h 18965"/>
                <a:gd name="connsiteX29" fmla="*/ 9423 w 15449"/>
                <a:gd name="connsiteY29" fmla="*/ 8456 h 18965"/>
                <a:gd name="connsiteX30" fmla="*/ 9615 w 15449"/>
                <a:gd name="connsiteY30" fmla="*/ 7721 h 18965"/>
                <a:gd name="connsiteX31" fmla="*/ 9295 w 15449"/>
                <a:gd name="connsiteY31" fmla="*/ 7132 h 18965"/>
                <a:gd name="connsiteX32" fmla="*/ 9872 w 15449"/>
                <a:gd name="connsiteY32" fmla="*/ 6618 h 18965"/>
                <a:gd name="connsiteX33" fmla="*/ 9423 w 15449"/>
                <a:gd name="connsiteY33" fmla="*/ 5662 h 18965"/>
                <a:gd name="connsiteX34" fmla="*/ 10000 w 15449"/>
                <a:gd name="connsiteY34" fmla="*/ 5147 h 18965"/>
                <a:gd name="connsiteX35" fmla="*/ 9359 w 15449"/>
                <a:gd name="connsiteY35" fmla="*/ 4559 h 18965"/>
                <a:gd name="connsiteX36" fmla="*/ 8590 w 15449"/>
                <a:gd name="connsiteY36" fmla="*/ 4559 h 18965"/>
                <a:gd name="connsiteX37" fmla="*/ 6731 w 15449"/>
                <a:gd name="connsiteY37" fmla="*/ 3529 h 18965"/>
                <a:gd name="connsiteX38" fmla="*/ 5513 w 15449"/>
                <a:gd name="connsiteY38" fmla="*/ 4044 h 18965"/>
                <a:gd name="connsiteX39" fmla="*/ 5128 w 15449"/>
                <a:gd name="connsiteY39" fmla="*/ 3750 h 18965"/>
                <a:gd name="connsiteX40" fmla="*/ 4872 w 15449"/>
                <a:gd name="connsiteY40" fmla="*/ 3235 h 18965"/>
                <a:gd name="connsiteX41" fmla="*/ 4423 w 15449"/>
                <a:gd name="connsiteY41" fmla="*/ 3603 h 18965"/>
                <a:gd name="connsiteX42" fmla="*/ 4167 w 15449"/>
                <a:gd name="connsiteY42" fmla="*/ 3382 h 18965"/>
                <a:gd name="connsiteX43" fmla="*/ 3526 w 15449"/>
                <a:gd name="connsiteY43" fmla="*/ 3382 h 18965"/>
                <a:gd name="connsiteX44" fmla="*/ 3013 w 15449"/>
                <a:gd name="connsiteY44" fmla="*/ 3088 h 18965"/>
                <a:gd name="connsiteX45" fmla="*/ 2949 w 15449"/>
                <a:gd name="connsiteY45" fmla="*/ 2647 h 18965"/>
                <a:gd name="connsiteX46" fmla="*/ 3077 w 15449"/>
                <a:gd name="connsiteY46" fmla="*/ 1985 h 18965"/>
                <a:gd name="connsiteX47" fmla="*/ 3077 w 15449"/>
                <a:gd name="connsiteY47" fmla="*/ 1618 h 18965"/>
                <a:gd name="connsiteX48" fmla="*/ 3013 w 15449"/>
                <a:gd name="connsiteY48" fmla="*/ 1103 h 18965"/>
                <a:gd name="connsiteX49" fmla="*/ 2500 w 15449"/>
                <a:gd name="connsiteY49" fmla="*/ 515 h 18965"/>
                <a:gd name="connsiteX50" fmla="*/ 1282 w 15449"/>
                <a:gd name="connsiteY50" fmla="*/ 0 h 18965"/>
                <a:gd name="connsiteX51" fmla="*/ 897 w 15449"/>
                <a:gd name="connsiteY51" fmla="*/ 588 h 18965"/>
                <a:gd name="connsiteX52" fmla="*/ 256 w 15449"/>
                <a:gd name="connsiteY52" fmla="*/ 735 h 18965"/>
                <a:gd name="connsiteX53" fmla="*/ 0 w 15449"/>
                <a:gd name="connsiteY53" fmla="*/ 1397 h 18965"/>
                <a:gd name="connsiteX0" fmla="*/ 0 w 15449"/>
                <a:gd name="connsiteY0" fmla="*/ 1397 h 18965"/>
                <a:gd name="connsiteX1" fmla="*/ 577 w 15449"/>
                <a:gd name="connsiteY1" fmla="*/ 2132 h 18965"/>
                <a:gd name="connsiteX2" fmla="*/ 1410 w 15449"/>
                <a:gd name="connsiteY2" fmla="*/ 2132 h 18965"/>
                <a:gd name="connsiteX3" fmla="*/ 1282 w 15449"/>
                <a:gd name="connsiteY3" fmla="*/ 3897 h 18965"/>
                <a:gd name="connsiteX4" fmla="*/ 1667 w 15449"/>
                <a:gd name="connsiteY4" fmla="*/ 5662 h 18965"/>
                <a:gd name="connsiteX5" fmla="*/ 1026 w 15449"/>
                <a:gd name="connsiteY5" fmla="*/ 5809 h 18965"/>
                <a:gd name="connsiteX6" fmla="*/ 897 w 15449"/>
                <a:gd name="connsiteY6" fmla="*/ 6912 h 18965"/>
                <a:gd name="connsiteX7" fmla="*/ 1859 w 15449"/>
                <a:gd name="connsiteY7" fmla="*/ 7794 h 18965"/>
                <a:gd name="connsiteX8" fmla="*/ 3205 w 15449"/>
                <a:gd name="connsiteY8" fmla="*/ 7868 h 18965"/>
                <a:gd name="connsiteX9" fmla="*/ 3718 w 15449"/>
                <a:gd name="connsiteY9" fmla="*/ 8824 h 18965"/>
                <a:gd name="connsiteX10" fmla="*/ 4872 w 15449"/>
                <a:gd name="connsiteY10" fmla="*/ 8750 h 18965"/>
                <a:gd name="connsiteX11" fmla="*/ 5577 w 15449"/>
                <a:gd name="connsiteY11" fmla="*/ 9412 h 18965"/>
                <a:gd name="connsiteX12" fmla="*/ 6923 w 15449"/>
                <a:gd name="connsiteY12" fmla="*/ 9118 h 18965"/>
                <a:gd name="connsiteX13" fmla="*/ 7949 w 15449"/>
                <a:gd name="connsiteY13" fmla="*/ 10000 h 18965"/>
                <a:gd name="connsiteX14" fmla="*/ 8477 w 15449"/>
                <a:gd name="connsiteY14" fmla="*/ 9926 h 18965"/>
                <a:gd name="connsiteX15" fmla="*/ 8282 w 15449"/>
                <a:gd name="connsiteY15" fmla="*/ 10637 h 18965"/>
                <a:gd name="connsiteX16" fmla="*/ 7875 w 15449"/>
                <a:gd name="connsiteY16" fmla="*/ 10807 h 18965"/>
                <a:gd name="connsiteX17" fmla="*/ 7316 w 15449"/>
                <a:gd name="connsiteY17" fmla="*/ 10694 h 18965"/>
                <a:gd name="connsiteX18" fmla="*/ 6553 w 15449"/>
                <a:gd name="connsiteY18" fmla="*/ 10694 h 18965"/>
                <a:gd name="connsiteX19" fmla="*/ 5435 w 15449"/>
                <a:gd name="connsiteY19" fmla="*/ 11600 h 18965"/>
                <a:gd name="connsiteX20" fmla="*/ 6096 w 15449"/>
                <a:gd name="connsiteY20" fmla="*/ 12110 h 18965"/>
                <a:gd name="connsiteX21" fmla="*/ 6248 w 15449"/>
                <a:gd name="connsiteY21" fmla="*/ 12959 h 18965"/>
                <a:gd name="connsiteX22" fmla="*/ 6909 w 15449"/>
                <a:gd name="connsiteY22" fmla="*/ 12450 h 18965"/>
                <a:gd name="connsiteX23" fmla="*/ 6655 w 15449"/>
                <a:gd name="connsiteY23" fmla="*/ 14488 h 18965"/>
                <a:gd name="connsiteX24" fmla="*/ 6350 w 15449"/>
                <a:gd name="connsiteY24" fmla="*/ 15564 h 18965"/>
                <a:gd name="connsiteX25" fmla="*/ 5486 w 15449"/>
                <a:gd name="connsiteY25" fmla="*/ 16187 h 18965"/>
                <a:gd name="connsiteX26" fmla="*/ 5791 w 15449"/>
                <a:gd name="connsiteY26" fmla="*/ 17320 h 18965"/>
                <a:gd name="connsiteX27" fmla="*/ 5181 w 15449"/>
                <a:gd name="connsiteY27" fmla="*/ 18962 h 18965"/>
                <a:gd name="connsiteX28" fmla="*/ 15449 w 15449"/>
                <a:gd name="connsiteY28" fmla="*/ 16810 h 18965"/>
                <a:gd name="connsiteX29" fmla="*/ 9423 w 15449"/>
                <a:gd name="connsiteY29" fmla="*/ 8456 h 18965"/>
                <a:gd name="connsiteX30" fmla="*/ 9615 w 15449"/>
                <a:gd name="connsiteY30" fmla="*/ 7721 h 18965"/>
                <a:gd name="connsiteX31" fmla="*/ 9295 w 15449"/>
                <a:gd name="connsiteY31" fmla="*/ 7132 h 18965"/>
                <a:gd name="connsiteX32" fmla="*/ 9872 w 15449"/>
                <a:gd name="connsiteY32" fmla="*/ 6618 h 18965"/>
                <a:gd name="connsiteX33" fmla="*/ 9423 w 15449"/>
                <a:gd name="connsiteY33" fmla="*/ 5662 h 18965"/>
                <a:gd name="connsiteX34" fmla="*/ 10000 w 15449"/>
                <a:gd name="connsiteY34" fmla="*/ 5147 h 18965"/>
                <a:gd name="connsiteX35" fmla="*/ 9359 w 15449"/>
                <a:gd name="connsiteY35" fmla="*/ 4559 h 18965"/>
                <a:gd name="connsiteX36" fmla="*/ 8590 w 15449"/>
                <a:gd name="connsiteY36" fmla="*/ 4559 h 18965"/>
                <a:gd name="connsiteX37" fmla="*/ 6731 w 15449"/>
                <a:gd name="connsiteY37" fmla="*/ 3529 h 18965"/>
                <a:gd name="connsiteX38" fmla="*/ 5513 w 15449"/>
                <a:gd name="connsiteY38" fmla="*/ 4044 h 18965"/>
                <a:gd name="connsiteX39" fmla="*/ 5128 w 15449"/>
                <a:gd name="connsiteY39" fmla="*/ 3750 h 18965"/>
                <a:gd name="connsiteX40" fmla="*/ 4872 w 15449"/>
                <a:gd name="connsiteY40" fmla="*/ 3235 h 18965"/>
                <a:gd name="connsiteX41" fmla="*/ 4423 w 15449"/>
                <a:gd name="connsiteY41" fmla="*/ 3603 h 18965"/>
                <a:gd name="connsiteX42" fmla="*/ 4167 w 15449"/>
                <a:gd name="connsiteY42" fmla="*/ 3382 h 18965"/>
                <a:gd name="connsiteX43" fmla="*/ 3526 w 15449"/>
                <a:gd name="connsiteY43" fmla="*/ 3382 h 18965"/>
                <a:gd name="connsiteX44" fmla="*/ 3013 w 15449"/>
                <a:gd name="connsiteY44" fmla="*/ 3088 h 18965"/>
                <a:gd name="connsiteX45" fmla="*/ 2949 w 15449"/>
                <a:gd name="connsiteY45" fmla="*/ 2647 h 18965"/>
                <a:gd name="connsiteX46" fmla="*/ 3077 w 15449"/>
                <a:gd name="connsiteY46" fmla="*/ 1985 h 18965"/>
                <a:gd name="connsiteX47" fmla="*/ 3077 w 15449"/>
                <a:gd name="connsiteY47" fmla="*/ 1618 h 18965"/>
                <a:gd name="connsiteX48" fmla="*/ 3013 w 15449"/>
                <a:gd name="connsiteY48" fmla="*/ 1103 h 18965"/>
                <a:gd name="connsiteX49" fmla="*/ 2500 w 15449"/>
                <a:gd name="connsiteY49" fmla="*/ 515 h 18965"/>
                <a:gd name="connsiteX50" fmla="*/ 1282 w 15449"/>
                <a:gd name="connsiteY50" fmla="*/ 0 h 18965"/>
                <a:gd name="connsiteX51" fmla="*/ 897 w 15449"/>
                <a:gd name="connsiteY51" fmla="*/ 588 h 18965"/>
                <a:gd name="connsiteX52" fmla="*/ 256 w 15449"/>
                <a:gd name="connsiteY52" fmla="*/ 735 h 18965"/>
                <a:gd name="connsiteX53" fmla="*/ 0 w 15449"/>
                <a:gd name="connsiteY53" fmla="*/ 1397 h 18965"/>
                <a:gd name="connsiteX0" fmla="*/ 0 w 15449"/>
                <a:gd name="connsiteY0" fmla="*/ 1397 h 18962"/>
                <a:gd name="connsiteX1" fmla="*/ 577 w 15449"/>
                <a:gd name="connsiteY1" fmla="*/ 2132 h 18962"/>
                <a:gd name="connsiteX2" fmla="*/ 1410 w 15449"/>
                <a:gd name="connsiteY2" fmla="*/ 2132 h 18962"/>
                <a:gd name="connsiteX3" fmla="*/ 1282 w 15449"/>
                <a:gd name="connsiteY3" fmla="*/ 3897 h 18962"/>
                <a:gd name="connsiteX4" fmla="*/ 1667 w 15449"/>
                <a:gd name="connsiteY4" fmla="*/ 5662 h 18962"/>
                <a:gd name="connsiteX5" fmla="*/ 1026 w 15449"/>
                <a:gd name="connsiteY5" fmla="*/ 5809 h 18962"/>
                <a:gd name="connsiteX6" fmla="*/ 897 w 15449"/>
                <a:gd name="connsiteY6" fmla="*/ 6912 h 18962"/>
                <a:gd name="connsiteX7" fmla="*/ 1859 w 15449"/>
                <a:gd name="connsiteY7" fmla="*/ 7794 h 18962"/>
                <a:gd name="connsiteX8" fmla="*/ 3205 w 15449"/>
                <a:gd name="connsiteY8" fmla="*/ 7868 h 18962"/>
                <a:gd name="connsiteX9" fmla="*/ 3718 w 15449"/>
                <a:gd name="connsiteY9" fmla="*/ 8824 h 18962"/>
                <a:gd name="connsiteX10" fmla="*/ 4872 w 15449"/>
                <a:gd name="connsiteY10" fmla="*/ 8750 h 18962"/>
                <a:gd name="connsiteX11" fmla="*/ 5577 w 15449"/>
                <a:gd name="connsiteY11" fmla="*/ 9412 h 18962"/>
                <a:gd name="connsiteX12" fmla="*/ 6923 w 15449"/>
                <a:gd name="connsiteY12" fmla="*/ 9118 h 18962"/>
                <a:gd name="connsiteX13" fmla="*/ 7949 w 15449"/>
                <a:gd name="connsiteY13" fmla="*/ 10000 h 18962"/>
                <a:gd name="connsiteX14" fmla="*/ 8477 w 15449"/>
                <a:gd name="connsiteY14" fmla="*/ 9926 h 18962"/>
                <a:gd name="connsiteX15" fmla="*/ 8282 w 15449"/>
                <a:gd name="connsiteY15" fmla="*/ 10637 h 18962"/>
                <a:gd name="connsiteX16" fmla="*/ 7875 w 15449"/>
                <a:gd name="connsiteY16" fmla="*/ 10807 h 18962"/>
                <a:gd name="connsiteX17" fmla="*/ 7316 w 15449"/>
                <a:gd name="connsiteY17" fmla="*/ 10694 h 18962"/>
                <a:gd name="connsiteX18" fmla="*/ 6553 w 15449"/>
                <a:gd name="connsiteY18" fmla="*/ 10694 h 18962"/>
                <a:gd name="connsiteX19" fmla="*/ 5435 w 15449"/>
                <a:gd name="connsiteY19" fmla="*/ 11600 h 18962"/>
                <a:gd name="connsiteX20" fmla="*/ 6096 w 15449"/>
                <a:gd name="connsiteY20" fmla="*/ 12110 h 18962"/>
                <a:gd name="connsiteX21" fmla="*/ 6248 w 15449"/>
                <a:gd name="connsiteY21" fmla="*/ 12959 h 18962"/>
                <a:gd name="connsiteX22" fmla="*/ 6909 w 15449"/>
                <a:gd name="connsiteY22" fmla="*/ 12450 h 18962"/>
                <a:gd name="connsiteX23" fmla="*/ 6655 w 15449"/>
                <a:gd name="connsiteY23" fmla="*/ 14488 h 18962"/>
                <a:gd name="connsiteX24" fmla="*/ 6350 w 15449"/>
                <a:gd name="connsiteY24" fmla="*/ 15564 h 18962"/>
                <a:gd name="connsiteX25" fmla="*/ 5486 w 15449"/>
                <a:gd name="connsiteY25" fmla="*/ 16187 h 18962"/>
                <a:gd name="connsiteX26" fmla="*/ 5791 w 15449"/>
                <a:gd name="connsiteY26" fmla="*/ 17320 h 18962"/>
                <a:gd name="connsiteX27" fmla="*/ 5181 w 15449"/>
                <a:gd name="connsiteY27" fmla="*/ 18962 h 18962"/>
                <a:gd name="connsiteX28" fmla="*/ 15449 w 15449"/>
                <a:gd name="connsiteY28" fmla="*/ 16810 h 18962"/>
                <a:gd name="connsiteX29" fmla="*/ 9423 w 15449"/>
                <a:gd name="connsiteY29" fmla="*/ 8456 h 18962"/>
                <a:gd name="connsiteX30" fmla="*/ 9615 w 15449"/>
                <a:gd name="connsiteY30" fmla="*/ 7721 h 18962"/>
                <a:gd name="connsiteX31" fmla="*/ 9295 w 15449"/>
                <a:gd name="connsiteY31" fmla="*/ 7132 h 18962"/>
                <a:gd name="connsiteX32" fmla="*/ 9872 w 15449"/>
                <a:gd name="connsiteY32" fmla="*/ 6618 h 18962"/>
                <a:gd name="connsiteX33" fmla="*/ 9423 w 15449"/>
                <a:gd name="connsiteY33" fmla="*/ 5662 h 18962"/>
                <a:gd name="connsiteX34" fmla="*/ 10000 w 15449"/>
                <a:gd name="connsiteY34" fmla="*/ 5147 h 18962"/>
                <a:gd name="connsiteX35" fmla="*/ 9359 w 15449"/>
                <a:gd name="connsiteY35" fmla="*/ 4559 h 18962"/>
                <a:gd name="connsiteX36" fmla="*/ 8590 w 15449"/>
                <a:gd name="connsiteY36" fmla="*/ 4559 h 18962"/>
                <a:gd name="connsiteX37" fmla="*/ 6731 w 15449"/>
                <a:gd name="connsiteY37" fmla="*/ 3529 h 18962"/>
                <a:gd name="connsiteX38" fmla="*/ 5513 w 15449"/>
                <a:gd name="connsiteY38" fmla="*/ 4044 h 18962"/>
                <a:gd name="connsiteX39" fmla="*/ 5128 w 15449"/>
                <a:gd name="connsiteY39" fmla="*/ 3750 h 18962"/>
                <a:gd name="connsiteX40" fmla="*/ 4872 w 15449"/>
                <a:gd name="connsiteY40" fmla="*/ 3235 h 18962"/>
                <a:gd name="connsiteX41" fmla="*/ 4423 w 15449"/>
                <a:gd name="connsiteY41" fmla="*/ 3603 h 18962"/>
                <a:gd name="connsiteX42" fmla="*/ 4167 w 15449"/>
                <a:gd name="connsiteY42" fmla="*/ 3382 h 18962"/>
                <a:gd name="connsiteX43" fmla="*/ 3526 w 15449"/>
                <a:gd name="connsiteY43" fmla="*/ 3382 h 18962"/>
                <a:gd name="connsiteX44" fmla="*/ 3013 w 15449"/>
                <a:gd name="connsiteY44" fmla="*/ 3088 h 18962"/>
                <a:gd name="connsiteX45" fmla="*/ 2949 w 15449"/>
                <a:gd name="connsiteY45" fmla="*/ 2647 h 18962"/>
                <a:gd name="connsiteX46" fmla="*/ 3077 w 15449"/>
                <a:gd name="connsiteY46" fmla="*/ 1985 h 18962"/>
                <a:gd name="connsiteX47" fmla="*/ 3077 w 15449"/>
                <a:gd name="connsiteY47" fmla="*/ 1618 h 18962"/>
                <a:gd name="connsiteX48" fmla="*/ 3013 w 15449"/>
                <a:gd name="connsiteY48" fmla="*/ 1103 h 18962"/>
                <a:gd name="connsiteX49" fmla="*/ 2500 w 15449"/>
                <a:gd name="connsiteY49" fmla="*/ 515 h 18962"/>
                <a:gd name="connsiteX50" fmla="*/ 1282 w 15449"/>
                <a:gd name="connsiteY50" fmla="*/ 0 h 18962"/>
                <a:gd name="connsiteX51" fmla="*/ 897 w 15449"/>
                <a:gd name="connsiteY51" fmla="*/ 588 h 18962"/>
                <a:gd name="connsiteX52" fmla="*/ 256 w 15449"/>
                <a:gd name="connsiteY52" fmla="*/ 735 h 18962"/>
                <a:gd name="connsiteX53" fmla="*/ 0 w 15449"/>
                <a:gd name="connsiteY53" fmla="*/ 1397 h 18962"/>
                <a:gd name="connsiteX0" fmla="*/ 0 w 15449"/>
                <a:gd name="connsiteY0" fmla="*/ 1397 h 18962"/>
                <a:gd name="connsiteX1" fmla="*/ 577 w 15449"/>
                <a:gd name="connsiteY1" fmla="*/ 2132 h 18962"/>
                <a:gd name="connsiteX2" fmla="*/ 1410 w 15449"/>
                <a:gd name="connsiteY2" fmla="*/ 2132 h 18962"/>
                <a:gd name="connsiteX3" fmla="*/ 1282 w 15449"/>
                <a:gd name="connsiteY3" fmla="*/ 3897 h 18962"/>
                <a:gd name="connsiteX4" fmla="*/ 1667 w 15449"/>
                <a:gd name="connsiteY4" fmla="*/ 5662 h 18962"/>
                <a:gd name="connsiteX5" fmla="*/ 1026 w 15449"/>
                <a:gd name="connsiteY5" fmla="*/ 5809 h 18962"/>
                <a:gd name="connsiteX6" fmla="*/ 897 w 15449"/>
                <a:gd name="connsiteY6" fmla="*/ 6912 h 18962"/>
                <a:gd name="connsiteX7" fmla="*/ 1859 w 15449"/>
                <a:gd name="connsiteY7" fmla="*/ 7794 h 18962"/>
                <a:gd name="connsiteX8" fmla="*/ 3205 w 15449"/>
                <a:gd name="connsiteY8" fmla="*/ 7868 h 18962"/>
                <a:gd name="connsiteX9" fmla="*/ 3718 w 15449"/>
                <a:gd name="connsiteY9" fmla="*/ 8824 h 18962"/>
                <a:gd name="connsiteX10" fmla="*/ 4872 w 15449"/>
                <a:gd name="connsiteY10" fmla="*/ 8750 h 18962"/>
                <a:gd name="connsiteX11" fmla="*/ 5577 w 15449"/>
                <a:gd name="connsiteY11" fmla="*/ 9412 h 18962"/>
                <a:gd name="connsiteX12" fmla="*/ 6923 w 15449"/>
                <a:gd name="connsiteY12" fmla="*/ 9118 h 18962"/>
                <a:gd name="connsiteX13" fmla="*/ 7949 w 15449"/>
                <a:gd name="connsiteY13" fmla="*/ 10000 h 18962"/>
                <a:gd name="connsiteX14" fmla="*/ 8477 w 15449"/>
                <a:gd name="connsiteY14" fmla="*/ 9926 h 18962"/>
                <a:gd name="connsiteX15" fmla="*/ 8282 w 15449"/>
                <a:gd name="connsiteY15" fmla="*/ 10637 h 18962"/>
                <a:gd name="connsiteX16" fmla="*/ 7875 w 15449"/>
                <a:gd name="connsiteY16" fmla="*/ 10807 h 18962"/>
                <a:gd name="connsiteX17" fmla="*/ 7316 w 15449"/>
                <a:gd name="connsiteY17" fmla="*/ 10694 h 18962"/>
                <a:gd name="connsiteX18" fmla="*/ 6553 w 15449"/>
                <a:gd name="connsiteY18" fmla="*/ 10694 h 18962"/>
                <a:gd name="connsiteX19" fmla="*/ 5435 w 15449"/>
                <a:gd name="connsiteY19" fmla="*/ 11600 h 18962"/>
                <a:gd name="connsiteX20" fmla="*/ 6096 w 15449"/>
                <a:gd name="connsiteY20" fmla="*/ 12110 h 18962"/>
                <a:gd name="connsiteX21" fmla="*/ 6248 w 15449"/>
                <a:gd name="connsiteY21" fmla="*/ 12959 h 18962"/>
                <a:gd name="connsiteX22" fmla="*/ 6909 w 15449"/>
                <a:gd name="connsiteY22" fmla="*/ 12450 h 18962"/>
                <a:gd name="connsiteX23" fmla="*/ 6655 w 15449"/>
                <a:gd name="connsiteY23" fmla="*/ 14488 h 18962"/>
                <a:gd name="connsiteX24" fmla="*/ 6350 w 15449"/>
                <a:gd name="connsiteY24" fmla="*/ 15564 h 18962"/>
                <a:gd name="connsiteX25" fmla="*/ 5486 w 15449"/>
                <a:gd name="connsiteY25" fmla="*/ 16187 h 18962"/>
                <a:gd name="connsiteX26" fmla="*/ 5791 w 15449"/>
                <a:gd name="connsiteY26" fmla="*/ 17320 h 18962"/>
                <a:gd name="connsiteX27" fmla="*/ 5181 w 15449"/>
                <a:gd name="connsiteY27" fmla="*/ 18962 h 18962"/>
                <a:gd name="connsiteX28" fmla="*/ 15449 w 15449"/>
                <a:gd name="connsiteY28" fmla="*/ 16810 h 18962"/>
                <a:gd name="connsiteX29" fmla="*/ 9423 w 15449"/>
                <a:gd name="connsiteY29" fmla="*/ 8456 h 18962"/>
                <a:gd name="connsiteX30" fmla="*/ 9615 w 15449"/>
                <a:gd name="connsiteY30" fmla="*/ 7721 h 18962"/>
                <a:gd name="connsiteX31" fmla="*/ 9295 w 15449"/>
                <a:gd name="connsiteY31" fmla="*/ 7132 h 18962"/>
                <a:gd name="connsiteX32" fmla="*/ 9872 w 15449"/>
                <a:gd name="connsiteY32" fmla="*/ 6618 h 18962"/>
                <a:gd name="connsiteX33" fmla="*/ 9423 w 15449"/>
                <a:gd name="connsiteY33" fmla="*/ 5662 h 18962"/>
                <a:gd name="connsiteX34" fmla="*/ 10000 w 15449"/>
                <a:gd name="connsiteY34" fmla="*/ 5147 h 18962"/>
                <a:gd name="connsiteX35" fmla="*/ 9359 w 15449"/>
                <a:gd name="connsiteY35" fmla="*/ 4559 h 18962"/>
                <a:gd name="connsiteX36" fmla="*/ 8590 w 15449"/>
                <a:gd name="connsiteY36" fmla="*/ 4559 h 18962"/>
                <a:gd name="connsiteX37" fmla="*/ 6731 w 15449"/>
                <a:gd name="connsiteY37" fmla="*/ 3529 h 18962"/>
                <a:gd name="connsiteX38" fmla="*/ 5513 w 15449"/>
                <a:gd name="connsiteY38" fmla="*/ 4044 h 18962"/>
                <a:gd name="connsiteX39" fmla="*/ 5128 w 15449"/>
                <a:gd name="connsiteY39" fmla="*/ 3750 h 18962"/>
                <a:gd name="connsiteX40" fmla="*/ 4872 w 15449"/>
                <a:gd name="connsiteY40" fmla="*/ 3235 h 18962"/>
                <a:gd name="connsiteX41" fmla="*/ 4423 w 15449"/>
                <a:gd name="connsiteY41" fmla="*/ 3603 h 18962"/>
                <a:gd name="connsiteX42" fmla="*/ 4167 w 15449"/>
                <a:gd name="connsiteY42" fmla="*/ 3382 h 18962"/>
                <a:gd name="connsiteX43" fmla="*/ 3526 w 15449"/>
                <a:gd name="connsiteY43" fmla="*/ 3382 h 18962"/>
                <a:gd name="connsiteX44" fmla="*/ 3013 w 15449"/>
                <a:gd name="connsiteY44" fmla="*/ 3088 h 18962"/>
                <a:gd name="connsiteX45" fmla="*/ 2949 w 15449"/>
                <a:gd name="connsiteY45" fmla="*/ 2647 h 18962"/>
                <a:gd name="connsiteX46" fmla="*/ 3077 w 15449"/>
                <a:gd name="connsiteY46" fmla="*/ 1985 h 18962"/>
                <a:gd name="connsiteX47" fmla="*/ 3077 w 15449"/>
                <a:gd name="connsiteY47" fmla="*/ 1618 h 18962"/>
                <a:gd name="connsiteX48" fmla="*/ 3013 w 15449"/>
                <a:gd name="connsiteY48" fmla="*/ 1103 h 18962"/>
                <a:gd name="connsiteX49" fmla="*/ 2500 w 15449"/>
                <a:gd name="connsiteY49" fmla="*/ 515 h 18962"/>
                <a:gd name="connsiteX50" fmla="*/ 1282 w 15449"/>
                <a:gd name="connsiteY50" fmla="*/ 0 h 18962"/>
                <a:gd name="connsiteX51" fmla="*/ 897 w 15449"/>
                <a:gd name="connsiteY51" fmla="*/ 588 h 18962"/>
                <a:gd name="connsiteX52" fmla="*/ 256 w 15449"/>
                <a:gd name="connsiteY52" fmla="*/ 735 h 18962"/>
                <a:gd name="connsiteX53" fmla="*/ 0 w 15449"/>
                <a:gd name="connsiteY53" fmla="*/ 1397 h 18962"/>
                <a:gd name="connsiteX0" fmla="*/ 0 w 15449"/>
                <a:gd name="connsiteY0" fmla="*/ 1397 h 20214"/>
                <a:gd name="connsiteX1" fmla="*/ 577 w 15449"/>
                <a:gd name="connsiteY1" fmla="*/ 2132 h 20214"/>
                <a:gd name="connsiteX2" fmla="*/ 1410 w 15449"/>
                <a:gd name="connsiteY2" fmla="*/ 2132 h 20214"/>
                <a:gd name="connsiteX3" fmla="*/ 1282 w 15449"/>
                <a:gd name="connsiteY3" fmla="*/ 3897 h 20214"/>
                <a:gd name="connsiteX4" fmla="*/ 1667 w 15449"/>
                <a:gd name="connsiteY4" fmla="*/ 5662 h 20214"/>
                <a:gd name="connsiteX5" fmla="*/ 1026 w 15449"/>
                <a:gd name="connsiteY5" fmla="*/ 5809 h 20214"/>
                <a:gd name="connsiteX6" fmla="*/ 897 w 15449"/>
                <a:gd name="connsiteY6" fmla="*/ 6912 h 20214"/>
                <a:gd name="connsiteX7" fmla="*/ 1859 w 15449"/>
                <a:gd name="connsiteY7" fmla="*/ 7794 h 20214"/>
                <a:gd name="connsiteX8" fmla="*/ 3205 w 15449"/>
                <a:gd name="connsiteY8" fmla="*/ 7868 h 20214"/>
                <a:gd name="connsiteX9" fmla="*/ 3718 w 15449"/>
                <a:gd name="connsiteY9" fmla="*/ 8824 h 20214"/>
                <a:gd name="connsiteX10" fmla="*/ 4872 w 15449"/>
                <a:gd name="connsiteY10" fmla="*/ 8750 h 20214"/>
                <a:gd name="connsiteX11" fmla="*/ 5577 w 15449"/>
                <a:gd name="connsiteY11" fmla="*/ 9412 h 20214"/>
                <a:gd name="connsiteX12" fmla="*/ 6923 w 15449"/>
                <a:gd name="connsiteY12" fmla="*/ 9118 h 20214"/>
                <a:gd name="connsiteX13" fmla="*/ 7949 w 15449"/>
                <a:gd name="connsiteY13" fmla="*/ 10000 h 20214"/>
                <a:gd name="connsiteX14" fmla="*/ 8477 w 15449"/>
                <a:gd name="connsiteY14" fmla="*/ 9926 h 20214"/>
                <a:gd name="connsiteX15" fmla="*/ 8282 w 15449"/>
                <a:gd name="connsiteY15" fmla="*/ 10637 h 20214"/>
                <a:gd name="connsiteX16" fmla="*/ 7875 w 15449"/>
                <a:gd name="connsiteY16" fmla="*/ 10807 h 20214"/>
                <a:gd name="connsiteX17" fmla="*/ 7316 w 15449"/>
                <a:gd name="connsiteY17" fmla="*/ 10694 h 20214"/>
                <a:gd name="connsiteX18" fmla="*/ 6553 w 15449"/>
                <a:gd name="connsiteY18" fmla="*/ 10694 h 20214"/>
                <a:gd name="connsiteX19" fmla="*/ 5435 w 15449"/>
                <a:gd name="connsiteY19" fmla="*/ 11600 h 20214"/>
                <a:gd name="connsiteX20" fmla="*/ 6096 w 15449"/>
                <a:gd name="connsiteY20" fmla="*/ 12110 h 20214"/>
                <a:gd name="connsiteX21" fmla="*/ 6248 w 15449"/>
                <a:gd name="connsiteY21" fmla="*/ 12959 h 20214"/>
                <a:gd name="connsiteX22" fmla="*/ 6909 w 15449"/>
                <a:gd name="connsiteY22" fmla="*/ 12450 h 20214"/>
                <a:gd name="connsiteX23" fmla="*/ 6655 w 15449"/>
                <a:gd name="connsiteY23" fmla="*/ 14488 h 20214"/>
                <a:gd name="connsiteX24" fmla="*/ 6350 w 15449"/>
                <a:gd name="connsiteY24" fmla="*/ 15564 h 20214"/>
                <a:gd name="connsiteX25" fmla="*/ 5486 w 15449"/>
                <a:gd name="connsiteY25" fmla="*/ 16187 h 20214"/>
                <a:gd name="connsiteX26" fmla="*/ 5791 w 15449"/>
                <a:gd name="connsiteY26" fmla="*/ 17320 h 20214"/>
                <a:gd name="connsiteX27" fmla="*/ 5181 w 15449"/>
                <a:gd name="connsiteY27" fmla="*/ 18962 h 20214"/>
                <a:gd name="connsiteX28" fmla="*/ 5587 w 15449"/>
                <a:gd name="connsiteY28" fmla="*/ 20152 h 20214"/>
                <a:gd name="connsiteX29" fmla="*/ 15449 w 15449"/>
                <a:gd name="connsiteY29" fmla="*/ 16810 h 20214"/>
                <a:gd name="connsiteX30" fmla="*/ 9423 w 15449"/>
                <a:gd name="connsiteY30" fmla="*/ 8456 h 20214"/>
                <a:gd name="connsiteX31" fmla="*/ 9615 w 15449"/>
                <a:gd name="connsiteY31" fmla="*/ 7721 h 20214"/>
                <a:gd name="connsiteX32" fmla="*/ 9295 w 15449"/>
                <a:gd name="connsiteY32" fmla="*/ 7132 h 20214"/>
                <a:gd name="connsiteX33" fmla="*/ 9872 w 15449"/>
                <a:gd name="connsiteY33" fmla="*/ 6618 h 20214"/>
                <a:gd name="connsiteX34" fmla="*/ 9423 w 15449"/>
                <a:gd name="connsiteY34" fmla="*/ 5662 h 20214"/>
                <a:gd name="connsiteX35" fmla="*/ 10000 w 15449"/>
                <a:gd name="connsiteY35" fmla="*/ 5147 h 20214"/>
                <a:gd name="connsiteX36" fmla="*/ 9359 w 15449"/>
                <a:gd name="connsiteY36" fmla="*/ 4559 h 20214"/>
                <a:gd name="connsiteX37" fmla="*/ 8590 w 15449"/>
                <a:gd name="connsiteY37" fmla="*/ 4559 h 20214"/>
                <a:gd name="connsiteX38" fmla="*/ 6731 w 15449"/>
                <a:gd name="connsiteY38" fmla="*/ 3529 h 20214"/>
                <a:gd name="connsiteX39" fmla="*/ 5513 w 15449"/>
                <a:gd name="connsiteY39" fmla="*/ 4044 h 20214"/>
                <a:gd name="connsiteX40" fmla="*/ 5128 w 15449"/>
                <a:gd name="connsiteY40" fmla="*/ 3750 h 20214"/>
                <a:gd name="connsiteX41" fmla="*/ 4872 w 15449"/>
                <a:gd name="connsiteY41" fmla="*/ 3235 h 20214"/>
                <a:gd name="connsiteX42" fmla="*/ 4423 w 15449"/>
                <a:gd name="connsiteY42" fmla="*/ 3603 h 20214"/>
                <a:gd name="connsiteX43" fmla="*/ 4167 w 15449"/>
                <a:gd name="connsiteY43" fmla="*/ 3382 h 20214"/>
                <a:gd name="connsiteX44" fmla="*/ 3526 w 15449"/>
                <a:gd name="connsiteY44" fmla="*/ 3382 h 20214"/>
                <a:gd name="connsiteX45" fmla="*/ 3013 w 15449"/>
                <a:gd name="connsiteY45" fmla="*/ 3088 h 20214"/>
                <a:gd name="connsiteX46" fmla="*/ 2949 w 15449"/>
                <a:gd name="connsiteY46" fmla="*/ 2647 h 20214"/>
                <a:gd name="connsiteX47" fmla="*/ 3077 w 15449"/>
                <a:gd name="connsiteY47" fmla="*/ 1985 h 20214"/>
                <a:gd name="connsiteX48" fmla="*/ 3077 w 15449"/>
                <a:gd name="connsiteY48" fmla="*/ 1618 h 20214"/>
                <a:gd name="connsiteX49" fmla="*/ 3013 w 15449"/>
                <a:gd name="connsiteY49" fmla="*/ 1103 h 20214"/>
                <a:gd name="connsiteX50" fmla="*/ 2500 w 15449"/>
                <a:gd name="connsiteY50" fmla="*/ 515 h 20214"/>
                <a:gd name="connsiteX51" fmla="*/ 1282 w 15449"/>
                <a:gd name="connsiteY51" fmla="*/ 0 h 20214"/>
                <a:gd name="connsiteX52" fmla="*/ 897 w 15449"/>
                <a:gd name="connsiteY52" fmla="*/ 588 h 20214"/>
                <a:gd name="connsiteX53" fmla="*/ 256 w 15449"/>
                <a:gd name="connsiteY53" fmla="*/ 735 h 20214"/>
                <a:gd name="connsiteX54" fmla="*/ 0 w 15449"/>
                <a:gd name="connsiteY54" fmla="*/ 1397 h 20214"/>
                <a:gd name="connsiteX0" fmla="*/ 0 w 15449"/>
                <a:gd name="connsiteY0" fmla="*/ 1397 h 20152"/>
                <a:gd name="connsiteX1" fmla="*/ 577 w 15449"/>
                <a:gd name="connsiteY1" fmla="*/ 2132 h 20152"/>
                <a:gd name="connsiteX2" fmla="*/ 1410 w 15449"/>
                <a:gd name="connsiteY2" fmla="*/ 2132 h 20152"/>
                <a:gd name="connsiteX3" fmla="*/ 1282 w 15449"/>
                <a:gd name="connsiteY3" fmla="*/ 3897 h 20152"/>
                <a:gd name="connsiteX4" fmla="*/ 1667 w 15449"/>
                <a:gd name="connsiteY4" fmla="*/ 5662 h 20152"/>
                <a:gd name="connsiteX5" fmla="*/ 1026 w 15449"/>
                <a:gd name="connsiteY5" fmla="*/ 5809 h 20152"/>
                <a:gd name="connsiteX6" fmla="*/ 897 w 15449"/>
                <a:gd name="connsiteY6" fmla="*/ 6912 h 20152"/>
                <a:gd name="connsiteX7" fmla="*/ 1859 w 15449"/>
                <a:gd name="connsiteY7" fmla="*/ 7794 h 20152"/>
                <a:gd name="connsiteX8" fmla="*/ 3205 w 15449"/>
                <a:gd name="connsiteY8" fmla="*/ 7868 h 20152"/>
                <a:gd name="connsiteX9" fmla="*/ 3718 w 15449"/>
                <a:gd name="connsiteY9" fmla="*/ 8824 h 20152"/>
                <a:gd name="connsiteX10" fmla="*/ 4872 w 15449"/>
                <a:gd name="connsiteY10" fmla="*/ 8750 h 20152"/>
                <a:gd name="connsiteX11" fmla="*/ 5577 w 15449"/>
                <a:gd name="connsiteY11" fmla="*/ 9412 h 20152"/>
                <a:gd name="connsiteX12" fmla="*/ 6923 w 15449"/>
                <a:gd name="connsiteY12" fmla="*/ 9118 h 20152"/>
                <a:gd name="connsiteX13" fmla="*/ 7949 w 15449"/>
                <a:gd name="connsiteY13" fmla="*/ 10000 h 20152"/>
                <a:gd name="connsiteX14" fmla="*/ 8477 w 15449"/>
                <a:gd name="connsiteY14" fmla="*/ 9926 h 20152"/>
                <a:gd name="connsiteX15" fmla="*/ 8282 w 15449"/>
                <a:gd name="connsiteY15" fmla="*/ 10637 h 20152"/>
                <a:gd name="connsiteX16" fmla="*/ 7875 w 15449"/>
                <a:gd name="connsiteY16" fmla="*/ 10807 h 20152"/>
                <a:gd name="connsiteX17" fmla="*/ 7316 w 15449"/>
                <a:gd name="connsiteY17" fmla="*/ 10694 h 20152"/>
                <a:gd name="connsiteX18" fmla="*/ 6553 w 15449"/>
                <a:gd name="connsiteY18" fmla="*/ 10694 h 20152"/>
                <a:gd name="connsiteX19" fmla="*/ 5435 w 15449"/>
                <a:gd name="connsiteY19" fmla="*/ 11600 h 20152"/>
                <a:gd name="connsiteX20" fmla="*/ 6096 w 15449"/>
                <a:gd name="connsiteY20" fmla="*/ 12110 h 20152"/>
                <a:gd name="connsiteX21" fmla="*/ 6248 w 15449"/>
                <a:gd name="connsiteY21" fmla="*/ 12959 h 20152"/>
                <a:gd name="connsiteX22" fmla="*/ 6909 w 15449"/>
                <a:gd name="connsiteY22" fmla="*/ 12450 h 20152"/>
                <a:gd name="connsiteX23" fmla="*/ 6655 w 15449"/>
                <a:gd name="connsiteY23" fmla="*/ 14488 h 20152"/>
                <a:gd name="connsiteX24" fmla="*/ 6350 w 15449"/>
                <a:gd name="connsiteY24" fmla="*/ 15564 h 20152"/>
                <a:gd name="connsiteX25" fmla="*/ 5486 w 15449"/>
                <a:gd name="connsiteY25" fmla="*/ 16187 h 20152"/>
                <a:gd name="connsiteX26" fmla="*/ 5791 w 15449"/>
                <a:gd name="connsiteY26" fmla="*/ 17320 h 20152"/>
                <a:gd name="connsiteX27" fmla="*/ 5181 w 15449"/>
                <a:gd name="connsiteY27" fmla="*/ 18962 h 20152"/>
                <a:gd name="connsiteX28" fmla="*/ 5587 w 15449"/>
                <a:gd name="connsiteY28" fmla="*/ 20152 h 20152"/>
                <a:gd name="connsiteX29" fmla="*/ 15449 w 15449"/>
                <a:gd name="connsiteY29" fmla="*/ 16810 h 20152"/>
                <a:gd name="connsiteX30" fmla="*/ 9423 w 15449"/>
                <a:gd name="connsiteY30" fmla="*/ 8456 h 20152"/>
                <a:gd name="connsiteX31" fmla="*/ 9615 w 15449"/>
                <a:gd name="connsiteY31" fmla="*/ 7721 h 20152"/>
                <a:gd name="connsiteX32" fmla="*/ 9295 w 15449"/>
                <a:gd name="connsiteY32" fmla="*/ 7132 h 20152"/>
                <a:gd name="connsiteX33" fmla="*/ 9872 w 15449"/>
                <a:gd name="connsiteY33" fmla="*/ 6618 h 20152"/>
                <a:gd name="connsiteX34" fmla="*/ 9423 w 15449"/>
                <a:gd name="connsiteY34" fmla="*/ 5662 h 20152"/>
                <a:gd name="connsiteX35" fmla="*/ 10000 w 15449"/>
                <a:gd name="connsiteY35" fmla="*/ 5147 h 20152"/>
                <a:gd name="connsiteX36" fmla="*/ 9359 w 15449"/>
                <a:gd name="connsiteY36" fmla="*/ 4559 h 20152"/>
                <a:gd name="connsiteX37" fmla="*/ 8590 w 15449"/>
                <a:gd name="connsiteY37" fmla="*/ 4559 h 20152"/>
                <a:gd name="connsiteX38" fmla="*/ 6731 w 15449"/>
                <a:gd name="connsiteY38" fmla="*/ 3529 h 20152"/>
                <a:gd name="connsiteX39" fmla="*/ 5513 w 15449"/>
                <a:gd name="connsiteY39" fmla="*/ 4044 h 20152"/>
                <a:gd name="connsiteX40" fmla="*/ 5128 w 15449"/>
                <a:gd name="connsiteY40" fmla="*/ 3750 h 20152"/>
                <a:gd name="connsiteX41" fmla="*/ 4872 w 15449"/>
                <a:gd name="connsiteY41" fmla="*/ 3235 h 20152"/>
                <a:gd name="connsiteX42" fmla="*/ 4423 w 15449"/>
                <a:gd name="connsiteY42" fmla="*/ 3603 h 20152"/>
                <a:gd name="connsiteX43" fmla="*/ 4167 w 15449"/>
                <a:gd name="connsiteY43" fmla="*/ 3382 h 20152"/>
                <a:gd name="connsiteX44" fmla="*/ 3526 w 15449"/>
                <a:gd name="connsiteY44" fmla="*/ 3382 h 20152"/>
                <a:gd name="connsiteX45" fmla="*/ 3013 w 15449"/>
                <a:gd name="connsiteY45" fmla="*/ 3088 h 20152"/>
                <a:gd name="connsiteX46" fmla="*/ 2949 w 15449"/>
                <a:gd name="connsiteY46" fmla="*/ 2647 h 20152"/>
                <a:gd name="connsiteX47" fmla="*/ 3077 w 15449"/>
                <a:gd name="connsiteY47" fmla="*/ 1985 h 20152"/>
                <a:gd name="connsiteX48" fmla="*/ 3077 w 15449"/>
                <a:gd name="connsiteY48" fmla="*/ 1618 h 20152"/>
                <a:gd name="connsiteX49" fmla="*/ 3013 w 15449"/>
                <a:gd name="connsiteY49" fmla="*/ 1103 h 20152"/>
                <a:gd name="connsiteX50" fmla="*/ 2500 w 15449"/>
                <a:gd name="connsiteY50" fmla="*/ 515 h 20152"/>
                <a:gd name="connsiteX51" fmla="*/ 1282 w 15449"/>
                <a:gd name="connsiteY51" fmla="*/ 0 h 20152"/>
                <a:gd name="connsiteX52" fmla="*/ 897 w 15449"/>
                <a:gd name="connsiteY52" fmla="*/ 588 h 20152"/>
                <a:gd name="connsiteX53" fmla="*/ 256 w 15449"/>
                <a:gd name="connsiteY53" fmla="*/ 735 h 20152"/>
                <a:gd name="connsiteX54" fmla="*/ 0 w 15449"/>
                <a:gd name="connsiteY54" fmla="*/ 1397 h 20152"/>
                <a:gd name="connsiteX0" fmla="*/ 0 w 15449"/>
                <a:gd name="connsiteY0" fmla="*/ 1397 h 20512"/>
                <a:gd name="connsiteX1" fmla="*/ 577 w 15449"/>
                <a:gd name="connsiteY1" fmla="*/ 2132 h 20512"/>
                <a:gd name="connsiteX2" fmla="*/ 1410 w 15449"/>
                <a:gd name="connsiteY2" fmla="*/ 2132 h 20512"/>
                <a:gd name="connsiteX3" fmla="*/ 1282 w 15449"/>
                <a:gd name="connsiteY3" fmla="*/ 3897 h 20512"/>
                <a:gd name="connsiteX4" fmla="*/ 1667 w 15449"/>
                <a:gd name="connsiteY4" fmla="*/ 5662 h 20512"/>
                <a:gd name="connsiteX5" fmla="*/ 1026 w 15449"/>
                <a:gd name="connsiteY5" fmla="*/ 5809 h 20512"/>
                <a:gd name="connsiteX6" fmla="*/ 897 w 15449"/>
                <a:gd name="connsiteY6" fmla="*/ 6912 h 20512"/>
                <a:gd name="connsiteX7" fmla="*/ 1859 w 15449"/>
                <a:gd name="connsiteY7" fmla="*/ 7794 h 20512"/>
                <a:gd name="connsiteX8" fmla="*/ 3205 w 15449"/>
                <a:gd name="connsiteY8" fmla="*/ 7868 h 20512"/>
                <a:gd name="connsiteX9" fmla="*/ 3718 w 15449"/>
                <a:gd name="connsiteY9" fmla="*/ 8824 h 20512"/>
                <a:gd name="connsiteX10" fmla="*/ 4872 w 15449"/>
                <a:gd name="connsiteY10" fmla="*/ 8750 h 20512"/>
                <a:gd name="connsiteX11" fmla="*/ 5577 w 15449"/>
                <a:gd name="connsiteY11" fmla="*/ 9412 h 20512"/>
                <a:gd name="connsiteX12" fmla="*/ 6923 w 15449"/>
                <a:gd name="connsiteY12" fmla="*/ 9118 h 20512"/>
                <a:gd name="connsiteX13" fmla="*/ 7949 w 15449"/>
                <a:gd name="connsiteY13" fmla="*/ 10000 h 20512"/>
                <a:gd name="connsiteX14" fmla="*/ 8477 w 15449"/>
                <a:gd name="connsiteY14" fmla="*/ 9926 h 20512"/>
                <a:gd name="connsiteX15" fmla="*/ 8282 w 15449"/>
                <a:gd name="connsiteY15" fmla="*/ 10637 h 20512"/>
                <a:gd name="connsiteX16" fmla="*/ 7875 w 15449"/>
                <a:gd name="connsiteY16" fmla="*/ 10807 h 20512"/>
                <a:gd name="connsiteX17" fmla="*/ 7316 w 15449"/>
                <a:gd name="connsiteY17" fmla="*/ 10694 h 20512"/>
                <a:gd name="connsiteX18" fmla="*/ 6553 w 15449"/>
                <a:gd name="connsiteY18" fmla="*/ 10694 h 20512"/>
                <a:gd name="connsiteX19" fmla="*/ 5435 w 15449"/>
                <a:gd name="connsiteY19" fmla="*/ 11600 h 20512"/>
                <a:gd name="connsiteX20" fmla="*/ 6096 w 15449"/>
                <a:gd name="connsiteY20" fmla="*/ 12110 h 20512"/>
                <a:gd name="connsiteX21" fmla="*/ 6248 w 15449"/>
                <a:gd name="connsiteY21" fmla="*/ 12959 h 20512"/>
                <a:gd name="connsiteX22" fmla="*/ 6909 w 15449"/>
                <a:gd name="connsiteY22" fmla="*/ 12450 h 20512"/>
                <a:gd name="connsiteX23" fmla="*/ 6655 w 15449"/>
                <a:gd name="connsiteY23" fmla="*/ 14488 h 20512"/>
                <a:gd name="connsiteX24" fmla="*/ 6350 w 15449"/>
                <a:gd name="connsiteY24" fmla="*/ 15564 h 20512"/>
                <a:gd name="connsiteX25" fmla="*/ 5486 w 15449"/>
                <a:gd name="connsiteY25" fmla="*/ 16187 h 20512"/>
                <a:gd name="connsiteX26" fmla="*/ 5791 w 15449"/>
                <a:gd name="connsiteY26" fmla="*/ 17320 h 20512"/>
                <a:gd name="connsiteX27" fmla="*/ 5181 w 15449"/>
                <a:gd name="connsiteY27" fmla="*/ 18962 h 20512"/>
                <a:gd name="connsiteX28" fmla="*/ 5587 w 15449"/>
                <a:gd name="connsiteY28" fmla="*/ 20152 h 20512"/>
                <a:gd name="connsiteX29" fmla="*/ 6147 w 15449"/>
                <a:gd name="connsiteY29" fmla="*/ 20265 h 20512"/>
                <a:gd name="connsiteX30" fmla="*/ 15449 w 15449"/>
                <a:gd name="connsiteY30" fmla="*/ 16810 h 20512"/>
                <a:gd name="connsiteX31" fmla="*/ 9423 w 15449"/>
                <a:gd name="connsiteY31" fmla="*/ 8456 h 20512"/>
                <a:gd name="connsiteX32" fmla="*/ 9615 w 15449"/>
                <a:gd name="connsiteY32" fmla="*/ 7721 h 20512"/>
                <a:gd name="connsiteX33" fmla="*/ 9295 w 15449"/>
                <a:gd name="connsiteY33" fmla="*/ 7132 h 20512"/>
                <a:gd name="connsiteX34" fmla="*/ 9872 w 15449"/>
                <a:gd name="connsiteY34" fmla="*/ 6618 h 20512"/>
                <a:gd name="connsiteX35" fmla="*/ 9423 w 15449"/>
                <a:gd name="connsiteY35" fmla="*/ 5662 h 20512"/>
                <a:gd name="connsiteX36" fmla="*/ 10000 w 15449"/>
                <a:gd name="connsiteY36" fmla="*/ 5147 h 20512"/>
                <a:gd name="connsiteX37" fmla="*/ 9359 w 15449"/>
                <a:gd name="connsiteY37" fmla="*/ 4559 h 20512"/>
                <a:gd name="connsiteX38" fmla="*/ 8590 w 15449"/>
                <a:gd name="connsiteY38" fmla="*/ 4559 h 20512"/>
                <a:gd name="connsiteX39" fmla="*/ 6731 w 15449"/>
                <a:gd name="connsiteY39" fmla="*/ 3529 h 20512"/>
                <a:gd name="connsiteX40" fmla="*/ 5513 w 15449"/>
                <a:gd name="connsiteY40" fmla="*/ 4044 h 20512"/>
                <a:gd name="connsiteX41" fmla="*/ 5128 w 15449"/>
                <a:gd name="connsiteY41" fmla="*/ 3750 h 20512"/>
                <a:gd name="connsiteX42" fmla="*/ 4872 w 15449"/>
                <a:gd name="connsiteY42" fmla="*/ 3235 h 20512"/>
                <a:gd name="connsiteX43" fmla="*/ 4423 w 15449"/>
                <a:gd name="connsiteY43" fmla="*/ 3603 h 20512"/>
                <a:gd name="connsiteX44" fmla="*/ 4167 w 15449"/>
                <a:gd name="connsiteY44" fmla="*/ 3382 h 20512"/>
                <a:gd name="connsiteX45" fmla="*/ 3526 w 15449"/>
                <a:gd name="connsiteY45" fmla="*/ 3382 h 20512"/>
                <a:gd name="connsiteX46" fmla="*/ 3013 w 15449"/>
                <a:gd name="connsiteY46" fmla="*/ 3088 h 20512"/>
                <a:gd name="connsiteX47" fmla="*/ 2949 w 15449"/>
                <a:gd name="connsiteY47" fmla="*/ 2647 h 20512"/>
                <a:gd name="connsiteX48" fmla="*/ 3077 w 15449"/>
                <a:gd name="connsiteY48" fmla="*/ 1985 h 20512"/>
                <a:gd name="connsiteX49" fmla="*/ 3077 w 15449"/>
                <a:gd name="connsiteY49" fmla="*/ 1618 h 20512"/>
                <a:gd name="connsiteX50" fmla="*/ 3013 w 15449"/>
                <a:gd name="connsiteY50" fmla="*/ 1103 h 20512"/>
                <a:gd name="connsiteX51" fmla="*/ 2500 w 15449"/>
                <a:gd name="connsiteY51" fmla="*/ 515 h 20512"/>
                <a:gd name="connsiteX52" fmla="*/ 1282 w 15449"/>
                <a:gd name="connsiteY52" fmla="*/ 0 h 20512"/>
                <a:gd name="connsiteX53" fmla="*/ 897 w 15449"/>
                <a:gd name="connsiteY53" fmla="*/ 588 h 20512"/>
                <a:gd name="connsiteX54" fmla="*/ 256 w 15449"/>
                <a:gd name="connsiteY54" fmla="*/ 735 h 20512"/>
                <a:gd name="connsiteX55" fmla="*/ 0 w 15449"/>
                <a:gd name="connsiteY55" fmla="*/ 1397 h 20512"/>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60"/>
                <a:gd name="connsiteY0" fmla="*/ 1397 h 20863"/>
                <a:gd name="connsiteX1" fmla="*/ 577 w 15460"/>
                <a:gd name="connsiteY1" fmla="*/ 2132 h 20863"/>
                <a:gd name="connsiteX2" fmla="*/ 1410 w 15460"/>
                <a:gd name="connsiteY2" fmla="*/ 2132 h 20863"/>
                <a:gd name="connsiteX3" fmla="*/ 1282 w 15460"/>
                <a:gd name="connsiteY3" fmla="*/ 3897 h 20863"/>
                <a:gd name="connsiteX4" fmla="*/ 1667 w 15460"/>
                <a:gd name="connsiteY4" fmla="*/ 5662 h 20863"/>
                <a:gd name="connsiteX5" fmla="*/ 1026 w 15460"/>
                <a:gd name="connsiteY5" fmla="*/ 5809 h 20863"/>
                <a:gd name="connsiteX6" fmla="*/ 897 w 15460"/>
                <a:gd name="connsiteY6" fmla="*/ 6912 h 20863"/>
                <a:gd name="connsiteX7" fmla="*/ 1859 w 15460"/>
                <a:gd name="connsiteY7" fmla="*/ 7794 h 20863"/>
                <a:gd name="connsiteX8" fmla="*/ 3205 w 15460"/>
                <a:gd name="connsiteY8" fmla="*/ 7868 h 20863"/>
                <a:gd name="connsiteX9" fmla="*/ 3718 w 15460"/>
                <a:gd name="connsiteY9" fmla="*/ 8824 h 20863"/>
                <a:gd name="connsiteX10" fmla="*/ 4872 w 15460"/>
                <a:gd name="connsiteY10" fmla="*/ 8750 h 20863"/>
                <a:gd name="connsiteX11" fmla="*/ 5577 w 15460"/>
                <a:gd name="connsiteY11" fmla="*/ 9412 h 20863"/>
                <a:gd name="connsiteX12" fmla="*/ 6923 w 15460"/>
                <a:gd name="connsiteY12" fmla="*/ 9118 h 20863"/>
                <a:gd name="connsiteX13" fmla="*/ 7949 w 15460"/>
                <a:gd name="connsiteY13" fmla="*/ 10000 h 20863"/>
                <a:gd name="connsiteX14" fmla="*/ 8477 w 15460"/>
                <a:gd name="connsiteY14" fmla="*/ 9926 h 20863"/>
                <a:gd name="connsiteX15" fmla="*/ 8282 w 15460"/>
                <a:gd name="connsiteY15" fmla="*/ 10637 h 20863"/>
                <a:gd name="connsiteX16" fmla="*/ 7875 w 15460"/>
                <a:gd name="connsiteY16" fmla="*/ 10807 h 20863"/>
                <a:gd name="connsiteX17" fmla="*/ 7316 w 15460"/>
                <a:gd name="connsiteY17" fmla="*/ 10694 h 20863"/>
                <a:gd name="connsiteX18" fmla="*/ 6553 w 15460"/>
                <a:gd name="connsiteY18" fmla="*/ 10694 h 20863"/>
                <a:gd name="connsiteX19" fmla="*/ 5435 w 15460"/>
                <a:gd name="connsiteY19" fmla="*/ 11600 h 20863"/>
                <a:gd name="connsiteX20" fmla="*/ 6096 w 15460"/>
                <a:gd name="connsiteY20" fmla="*/ 12110 h 20863"/>
                <a:gd name="connsiteX21" fmla="*/ 6248 w 15460"/>
                <a:gd name="connsiteY21" fmla="*/ 12959 h 20863"/>
                <a:gd name="connsiteX22" fmla="*/ 6909 w 15460"/>
                <a:gd name="connsiteY22" fmla="*/ 12450 h 20863"/>
                <a:gd name="connsiteX23" fmla="*/ 6655 w 15460"/>
                <a:gd name="connsiteY23" fmla="*/ 14488 h 20863"/>
                <a:gd name="connsiteX24" fmla="*/ 6350 w 15460"/>
                <a:gd name="connsiteY24" fmla="*/ 15564 h 20863"/>
                <a:gd name="connsiteX25" fmla="*/ 5486 w 15460"/>
                <a:gd name="connsiteY25" fmla="*/ 16187 h 20863"/>
                <a:gd name="connsiteX26" fmla="*/ 5791 w 15460"/>
                <a:gd name="connsiteY26" fmla="*/ 17320 h 20863"/>
                <a:gd name="connsiteX27" fmla="*/ 5181 w 15460"/>
                <a:gd name="connsiteY27" fmla="*/ 18962 h 20863"/>
                <a:gd name="connsiteX28" fmla="*/ 5587 w 15460"/>
                <a:gd name="connsiteY28" fmla="*/ 20152 h 20863"/>
                <a:gd name="connsiteX29" fmla="*/ 6147 w 15460"/>
                <a:gd name="connsiteY29" fmla="*/ 20265 h 20863"/>
                <a:gd name="connsiteX30" fmla="*/ 6655 w 15460"/>
                <a:gd name="connsiteY30" fmla="*/ 20718 h 20863"/>
                <a:gd name="connsiteX31" fmla="*/ 15449 w 15460"/>
                <a:gd name="connsiteY31" fmla="*/ 16810 h 20863"/>
                <a:gd name="connsiteX32" fmla="*/ 9423 w 15460"/>
                <a:gd name="connsiteY32" fmla="*/ 8456 h 20863"/>
                <a:gd name="connsiteX33" fmla="*/ 9615 w 15460"/>
                <a:gd name="connsiteY33" fmla="*/ 7721 h 20863"/>
                <a:gd name="connsiteX34" fmla="*/ 9295 w 15460"/>
                <a:gd name="connsiteY34" fmla="*/ 7132 h 20863"/>
                <a:gd name="connsiteX35" fmla="*/ 9872 w 15460"/>
                <a:gd name="connsiteY35" fmla="*/ 6618 h 20863"/>
                <a:gd name="connsiteX36" fmla="*/ 9423 w 15460"/>
                <a:gd name="connsiteY36" fmla="*/ 5662 h 20863"/>
                <a:gd name="connsiteX37" fmla="*/ 10000 w 15460"/>
                <a:gd name="connsiteY37" fmla="*/ 5147 h 20863"/>
                <a:gd name="connsiteX38" fmla="*/ 9359 w 15460"/>
                <a:gd name="connsiteY38" fmla="*/ 4559 h 20863"/>
                <a:gd name="connsiteX39" fmla="*/ 8590 w 15460"/>
                <a:gd name="connsiteY39" fmla="*/ 4559 h 20863"/>
                <a:gd name="connsiteX40" fmla="*/ 6731 w 15460"/>
                <a:gd name="connsiteY40" fmla="*/ 3529 h 20863"/>
                <a:gd name="connsiteX41" fmla="*/ 5513 w 15460"/>
                <a:gd name="connsiteY41" fmla="*/ 4044 h 20863"/>
                <a:gd name="connsiteX42" fmla="*/ 5128 w 15460"/>
                <a:gd name="connsiteY42" fmla="*/ 3750 h 20863"/>
                <a:gd name="connsiteX43" fmla="*/ 4872 w 15460"/>
                <a:gd name="connsiteY43" fmla="*/ 3235 h 20863"/>
                <a:gd name="connsiteX44" fmla="*/ 4423 w 15460"/>
                <a:gd name="connsiteY44" fmla="*/ 3603 h 20863"/>
                <a:gd name="connsiteX45" fmla="*/ 4167 w 15460"/>
                <a:gd name="connsiteY45" fmla="*/ 3382 h 20863"/>
                <a:gd name="connsiteX46" fmla="*/ 3526 w 15460"/>
                <a:gd name="connsiteY46" fmla="*/ 3382 h 20863"/>
                <a:gd name="connsiteX47" fmla="*/ 3013 w 15460"/>
                <a:gd name="connsiteY47" fmla="*/ 3088 h 20863"/>
                <a:gd name="connsiteX48" fmla="*/ 2949 w 15460"/>
                <a:gd name="connsiteY48" fmla="*/ 2647 h 20863"/>
                <a:gd name="connsiteX49" fmla="*/ 3077 w 15460"/>
                <a:gd name="connsiteY49" fmla="*/ 1985 h 20863"/>
                <a:gd name="connsiteX50" fmla="*/ 3077 w 15460"/>
                <a:gd name="connsiteY50" fmla="*/ 1618 h 20863"/>
                <a:gd name="connsiteX51" fmla="*/ 3013 w 15460"/>
                <a:gd name="connsiteY51" fmla="*/ 1103 h 20863"/>
                <a:gd name="connsiteX52" fmla="*/ 2500 w 15460"/>
                <a:gd name="connsiteY52" fmla="*/ 515 h 20863"/>
                <a:gd name="connsiteX53" fmla="*/ 1282 w 15460"/>
                <a:gd name="connsiteY53" fmla="*/ 0 h 20863"/>
                <a:gd name="connsiteX54" fmla="*/ 897 w 15460"/>
                <a:gd name="connsiteY54" fmla="*/ 588 h 20863"/>
                <a:gd name="connsiteX55" fmla="*/ 256 w 15460"/>
                <a:gd name="connsiteY55" fmla="*/ 735 h 20863"/>
                <a:gd name="connsiteX56" fmla="*/ 0 w 15460"/>
                <a:gd name="connsiteY56" fmla="*/ 1397 h 20863"/>
                <a:gd name="connsiteX0" fmla="*/ 0 w 15460"/>
                <a:gd name="connsiteY0" fmla="*/ 1397 h 20718"/>
                <a:gd name="connsiteX1" fmla="*/ 577 w 15460"/>
                <a:gd name="connsiteY1" fmla="*/ 2132 h 20718"/>
                <a:gd name="connsiteX2" fmla="*/ 1410 w 15460"/>
                <a:gd name="connsiteY2" fmla="*/ 2132 h 20718"/>
                <a:gd name="connsiteX3" fmla="*/ 1282 w 15460"/>
                <a:gd name="connsiteY3" fmla="*/ 3897 h 20718"/>
                <a:gd name="connsiteX4" fmla="*/ 1667 w 15460"/>
                <a:gd name="connsiteY4" fmla="*/ 5662 h 20718"/>
                <a:gd name="connsiteX5" fmla="*/ 1026 w 15460"/>
                <a:gd name="connsiteY5" fmla="*/ 5809 h 20718"/>
                <a:gd name="connsiteX6" fmla="*/ 897 w 15460"/>
                <a:gd name="connsiteY6" fmla="*/ 6912 h 20718"/>
                <a:gd name="connsiteX7" fmla="*/ 1859 w 15460"/>
                <a:gd name="connsiteY7" fmla="*/ 7794 h 20718"/>
                <a:gd name="connsiteX8" fmla="*/ 3205 w 15460"/>
                <a:gd name="connsiteY8" fmla="*/ 7868 h 20718"/>
                <a:gd name="connsiteX9" fmla="*/ 3718 w 15460"/>
                <a:gd name="connsiteY9" fmla="*/ 8824 h 20718"/>
                <a:gd name="connsiteX10" fmla="*/ 4872 w 15460"/>
                <a:gd name="connsiteY10" fmla="*/ 8750 h 20718"/>
                <a:gd name="connsiteX11" fmla="*/ 5577 w 15460"/>
                <a:gd name="connsiteY11" fmla="*/ 9412 h 20718"/>
                <a:gd name="connsiteX12" fmla="*/ 6923 w 15460"/>
                <a:gd name="connsiteY12" fmla="*/ 9118 h 20718"/>
                <a:gd name="connsiteX13" fmla="*/ 7949 w 15460"/>
                <a:gd name="connsiteY13" fmla="*/ 10000 h 20718"/>
                <a:gd name="connsiteX14" fmla="*/ 8477 w 15460"/>
                <a:gd name="connsiteY14" fmla="*/ 9926 h 20718"/>
                <a:gd name="connsiteX15" fmla="*/ 8282 w 15460"/>
                <a:gd name="connsiteY15" fmla="*/ 10637 h 20718"/>
                <a:gd name="connsiteX16" fmla="*/ 7875 w 15460"/>
                <a:gd name="connsiteY16" fmla="*/ 10807 h 20718"/>
                <a:gd name="connsiteX17" fmla="*/ 7316 w 15460"/>
                <a:gd name="connsiteY17" fmla="*/ 10694 h 20718"/>
                <a:gd name="connsiteX18" fmla="*/ 6553 w 15460"/>
                <a:gd name="connsiteY18" fmla="*/ 10694 h 20718"/>
                <a:gd name="connsiteX19" fmla="*/ 5435 w 15460"/>
                <a:gd name="connsiteY19" fmla="*/ 11600 h 20718"/>
                <a:gd name="connsiteX20" fmla="*/ 6096 w 15460"/>
                <a:gd name="connsiteY20" fmla="*/ 12110 h 20718"/>
                <a:gd name="connsiteX21" fmla="*/ 6248 w 15460"/>
                <a:gd name="connsiteY21" fmla="*/ 12959 h 20718"/>
                <a:gd name="connsiteX22" fmla="*/ 6909 w 15460"/>
                <a:gd name="connsiteY22" fmla="*/ 12450 h 20718"/>
                <a:gd name="connsiteX23" fmla="*/ 6655 w 15460"/>
                <a:gd name="connsiteY23" fmla="*/ 14488 h 20718"/>
                <a:gd name="connsiteX24" fmla="*/ 6350 w 15460"/>
                <a:gd name="connsiteY24" fmla="*/ 15564 h 20718"/>
                <a:gd name="connsiteX25" fmla="*/ 5486 w 15460"/>
                <a:gd name="connsiteY25" fmla="*/ 16187 h 20718"/>
                <a:gd name="connsiteX26" fmla="*/ 5791 w 15460"/>
                <a:gd name="connsiteY26" fmla="*/ 17320 h 20718"/>
                <a:gd name="connsiteX27" fmla="*/ 5181 w 15460"/>
                <a:gd name="connsiteY27" fmla="*/ 18962 h 20718"/>
                <a:gd name="connsiteX28" fmla="*/ 5587 w 15460"/>
                <a:gd name="connsiteY28" fmla="*/ 20152 h 20718"/>
                <a:gd name="connsiteX29" fmla="*/ 6147 w 15460"/>
                <a:gd name="connsiteY29" fmla="*/ 20265 h 20718"/>
                <a:gd name="connsiteX30" fmla="*/ 6655 w 15460"/>
                <a:gd name="connsiteY30" fmla="*/ 20718 h 20718"/>
                <a:gd name="connsiteX31" fmla="*/ 15449 w 15460"/>
                <a:gd name="connsiteY31" fmla="*/ 16810 h 20718"/>
                <a:gd name="connsiteX32" fmla="*/ 9423 w 15460"/>
                <a:gd name="connsiteY32" fmla="*/ 8456 h 20718"/>
                <a:gd name="connsiteX33" fmla="*/ 9615 w 15460"/>
                <a:gd name="connsiteY33" fmla="*/ 7721 h 20718"/>
                <a:gd name="connsiteX34" fmla="*/ 9295 w 15460"/>
                <a:gd name="connsiteY34" fmla="*/ 7132 h 20718"/>
                <a:gd name="connsiteX35" fmla="*/ 9872 w 15460"/>
                <a:gd name="connsiteY35" fmla="*/ 6618 h 20718"/>
                <a:gd name="connsiteX36" fmla="*/ 9423 w 15460"/>
                <a:gd name="connsiteY36" fmla="*/ 5662 h 20718"/>
                <a:gd name="connsiteX37" fmla="*/ 10000 w 15460"/>
                <a:gd name="connsiteY37" fmla="*/ 5147 h 20718"/>
                <a:gd name="connsiteX38" fmla="*/ 9359 w 15460"/>
                <a:gd name="connsiteY38" fmla="*/ 4559 h 20718"/>
                <a:gd name="connsiteX39" fmla="*/ 8590 w 15460"/>
                <a:gd name="connsiteY39" fmla="*/ 4559 h 20718"/>
                <a:gd name="connsiteX40" fmla="*/ 6731 w 15460"/>
                <a:gd name="connsiteY40" fmla="*/ 3529 h 20718"/>
                <a:gd name="connsiteX41" fmla="*/ 5513 w 15460"/>
                <a:gd name="connsiteY41" fmla="*/ 4044 h 20718"/>
                <a:gd name="connsiteX42" fmla="*/ 5128 w 15460"/>
                <a:gd name="connsiteY42" fmla="*/ 3750 h 20718"/>
                <a:gd name="connsiteX43" fmla="*/ 4872 w 15460"/>
                <a:gd name="connsiteY43" fmla="*/ 3235 h 20718"/>
                <a:gd name="connsiteX44" fmla="*/ 4423 w 15460"/>
                <a:gd name="connsiteY44" fmla="*/ 3603 h 20718"/>
                <a:gd name="connsiteX45" fmla="*/ 4167 w 15460"/>
                <a:gd name="connsiteY45" fmla="*/ 3382 h 20718"/>
                <a:gd name="connsiteX46" fmla="*/ 3526 w 15460"/>
                <a:gd name="connsiteY46" fmla="*/ 3382 h 20718"/>
                <a:gd name="connsiteX47" fmla="*/ 3013 w 15460"/>
                <a:gd name="connsiteY47" fmla="*/ 3088 h 20718"/>
                <a:gd name="connsiteX48" fmla="*/ 2949 w 15460"/>
                <a:gd name="connsiteY48" fmla="*/ 2647 h 20718"/>
                <a:gd name="connsiteX49" fmla="*/ 3077 w 15460"/>
                <a:gd name="connsiteY49" fmla="*/ 1985 h 20718"/>
                <a:gd name="connsiteX50" fmla="*/ 3077 w 15460"/>
                <a:gd name="connsiteY50" fmla="*/ 1618 h 20718"/>
                <a:gd name="connsiteX51" fmla="*/ 3013 w 15460"/>
                <a:gd name="connsiteY51" fmla="*/ 1103 h 20718"/>
                <a:gd name="connsiteX52" fmla="*/ 2500 w 15460"/>
                <a:gd name="connsiteY52" fmla="*/ 515 h 20718"/>
                <a:gd name="connsiteX53" fmla="*/ 1282 w 15460"/>
                <a:gd name="connsiteY53" fmla="*/ 0 h 20718"/>
                <a:gd name="connsiteX54" fmla="*/ 897 w 15460"/>
                <a:gd name="connsiteY54" fmla="*/ 588 h 20718"/>
                <a:gd name="connsiteX55" fmla="*/ 256 w 15460"/>
                <a:gd name="connsiteY55" fmla="*/ 735 h 20718"/>
                <a:gd name="connsiteX56" fmla="*/ 0 w 15460"/>
                <a:gd name="connsiteY56" fmla="*/ 1397 h 20718"/>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2726"/>
                <a:gd name="connsiteX1" fmla="*/ 577 w 15449"/>
                <a:gd name="connsiteY1" fmla="*/ 2132 h 22726"/>
                <a:gd name="connsiteX2" fmla="*/ 1410 w 15449"/>
                <a:gd name="connsiteY2" fmla="*/ 2132 h 22726"/>
                <a:gd name="connsiteX3" fmla="*/ 1282 w 15449"/>
                <a:gd name="connsiteY3" fmla="*/ 3897 h 22726"/>
                <a:gd name="connsiteX4" fmla="*/ 1667 w 15449"/>
                <a:gd name="connsiteY4" fmla="*/ 5662 h 22726"/>
                <a:gd name="connsiteX5" fmla="*/ 1026 w 15449"/>
                <a:gd name="connsiteY5" fmla="*/ 5809 h 22726"/>
                <a:gd name="connsiteX6" fmla="*/ 897 w 15449"/>
                <a:gd name="connsiteY6" fmla="*/ 6912 h 22726"/>
                <a:gd name="connsiteX7" fmla="*/ 1859 w 15449"/>
                <a:gd name="connsiteY7" fmla="*/ 7794 h 22726"/>
                <a:gd name="connsiteX8" fmla="*/ 3205 w 15449"/>
                <a:gd name="connsiteY8" fmla="*/ 7868 h 22726"/>
                <a:gd name="connsiteX9" fmla="*/ 3718 w 15449"/>
                <a:gd name="connsiteY9" fmla="*/ 8824 h 22726"/>
                <a:gd name="connsiteX10" fmla="*/ 4872 w 15449"/>
                <a:gd name="connsiteY10" fmla="*/ 8750 h 22726"/>
                <a:gd name="connsiteX11" fmla="*/ 5577 w 15449"/>
                <a:gd name="connsiteY11" fmla="*/ 9412 h 22726"/>
                <a:gd name="connsiteX12" fmla="*/ 6923 w 15449"/>
                <a:gd name="connsiteY12" fmla="*/ 9118 h 22726"/>
                <a:gd name="connsiteX13" fmla="*/ 7949 w 15449"/>
                <a:gd name="connsiteY13" fmla="*/ 10000 h 22726"/>
                <a:gd name="connsiteX14" fmla="*/ 8477 w 15449"/>
                <a:gd name="connsiteY14" fmla="*/ 9926 h 22726"/>
                <a:gd name="connsiteX15" fmla="*/ 8282 w 15449"/>
                <a:gd name="connsiteY15" fmla="*/ 10637 h 22726"/>
                <a:gd name="connsiteX16" fmla="*/ 7875 w 15449"/>
                <a:gd name="connsiteY16" fmla="*/ 10807 h 22726"/>
                <a:gd name="connsiteX17" fmla="*/ 7316 w 15449"/>
                <a:gd name="connsiteY17" fmla="*/ 10694 h 22726"/>
                <a:gd name="connsiteX18" fmla="*/ 6553 w 15449"/>
                <a:gd name="connsiteY18" fmla="*/ 10694 h 22726"/>
                <a:gd name="connsiteX19" fmla="*/ 5435 w 15449"/>
                <a:gd name="connsiteY19" fmla="*/ 11600 h 22726"/>
                <a:gd name="connsiteX20" fmla="*/ 6096 w 15449"/>
                <a:gd name="connsiteY20" fmla="*/ 12110 h 22726"/>
                <a:gd name="connsiteX21" fmla="*/ 6248 w 15449"/>
                <a:gd name="connsiteY21" fmla="*/ 12959 h 22726"/>
                <a:gd name="connsiteX22" fmla="*/ 6909 w 15449"/>
                <a:gd name="connsiteY22" fmla="*/ 12450 h 22726"/>
                <a:gd name="connsiteX23" fmla="*/ 6655 w 15449"/>
                <a:gd name="connsiteY23" fmla="*/ 14488 h 22726"/>
                <a:gd name="connsiteX24" fmla="*/ 6350 w 15449"/>
                <a:gd name="connsiteY24" fmla="*/ 15564 h 22726"/>
                <a:gd name="connsiteX25" fmla="*/ 5486 w 15449"/>
                <a:gd name="connsiteY25" fmla="*/ 16187 h 22726"/>
                <a:gd name="connsiteX26" fmla="*/ 5791 w 15449"/>
                <a:gd name="connsiteY26" fmla="*/ 17320 h 22726"/>
                <a:gd name="connsiteX27" fmla="*/ 5181 w 15449"/>
                <a:gd name="connsiteY27" fmla="*/ 18962 h 22726"/>
                <a:gd name="connsiteX28" fmla="*/ 5587 w 15449"/>
                <a:gd name="connsiteY28" fmla="*/ 20152 h 22726"/>
                <a:gd name="connsiteX29" fmla="*/ 6147 w 15449"/>
                <a:gd name="connsiteY29" fmla="*/ 20265 h 22726"/>
                <a:gd name="connsiteX30" fmla="*/ 6655 w 15449"/>
                <a:gd name="connsiteY30" fmla="*/ 20718 h 22726"/>
                <a:gd name="connsiteX31" fmla="*/ 6960 w 15449"/>
                <a:gd name="connsiteY31" fmla="*/ 21511 h 22726"/>
                <a:gd name="connsiteX32" fmla="*/ 7163 w 15449"/>
                <a:gd name="connsiteY32" fmla="*/ 22530 h 22726"/>
                <a:gd name="connsiteX33" fmla="*/ 15449 w 15449"/>
                <a:gd name="connsiteY33" fmla="*/ 16810 h 22726"/>
                <a:gd name="connsiteX34" fmla="*/ 9423 w 15449"/>
                <a:gd name="connsiteY34" fmla="*/ 8456 h 22726"/>
                <a:gd name="connsiteX35" fmla="*/ 9615 w 15449"/>
                <a:gd name="connsiteY35" fmla="*/ 7721 h 22726"/>
                <a:gd name="connsiteX36" fmla="*/ 9295 w 15449"/>
                <a:gd name="connsiteY36" fmla="*/ 7132 h 22726"/>
                <a:gd name="connsiteX37" fmla="*/ 9872 w 15449"/>
                <a:gd name="connsiteY37" fmla="*/ 6618 h 22726"/>
                <a:gd name="connsiteX38" fmla="*/ 9423 w 15449"/>
                <a:gd name="connsiteY38" fmla="*/ 5662 h 22726"/>
                <a:gd name="connsiteX39" fmla="*/ 10000 w 15449"/>
                <a:gd name="connsiteY39" fmla="*/ 5147 h 22726"/>
                <a:gd name="connsiteX40" fmla="*/ 9359 w 15449"/>
                <a:gd name="connsiteY40" fmla="*/ 4559 h 22726"/>
                <a:gd name="connsiteX41" fmla="*/ 8590 w 15449"/>
                <a:gd name="connsiteY41" fmla="*/ 4559 h 22726"/>
                <a:gd name="connsiteX42" fmla="*/ 6731 w 15449"/>
                <a:gd name="connsiteY42" fmla="*/ 3529 h 22726"/>
                <a:gd name="connsiteX43" fmla="*/ 5513 w 15449"/>
                <a:gd name="connsiteY43" fmla="*/ 4044 h 22726"/>
                <a:gd name="connsiteX44" fmla="*/ 5128 w 15449"/>
                <a:gd name="connsiteY44" fmla="*/ 3750 h 22726"/>
                <a:gd name="connsiteX45" fmla="*/ 4872 w 15449"/>
                <a:gd name="connsiteY45" fmla="*/ 3235 h 22726"/>
                <a:gd name="connsiteX46" fmla="*/ 4423 w 15449"/>
                <a:gd name="connsiteY46" fmla="*/ 3603 h 22726"/>
                <a:gd name="connsiteX47" fmla="*/ 4167 w 15449"/>
                <a:gd name="connsiteY47" fmla="*/ 3382 h 22726"/>
                <a:gd name="connsiteX48" fmla="*/ 3526 w 15449"/>
                <a:gd name="connsiteY48" fmla="*/ 3382 h 22726"/>
                <a:gd name="connsiteX49" fmla="*/ 3013 w 15449"/>
                <a:gd name="connsiteY49" fmla="*/ 3088 h 22726"/>
                <a:gd name="connsiteX50" fmla="*/ 2949 w 15449"/>
                <a:gd name="connsiteY50" fmla="*/ 2647 h 22726"/>
                <a:gd name="connsiteX51" fmla="*/ 3077 w 15449"/>
                <a:gd name="connsiteY51" fmla="*/ 1985 h 22726"/>
                <a:gd name="connsiteX52" fmla="*/ 3077 w 15449"/>
                <a:gd name="connsiteY52" fmla="*/ 1618 h 22726"/>
                <a:gd name="connsiteX53" fmla="*/ 3013 w 15449"/>
                <a:gd name="connsiteY53" fmla="*/ 1103 h 22726"/>
                <a:gd name="connsiteX54" fmla="*/ 2500 w 15449"/>
                <a:gd name="connsiteY54" fmla="*/ 515 h 22726"/>
                <a:gd name="connsiteX55" fmla="*/ 1282 w 15449"/>
                <a:gd name="connsiteY55" fmla="*/ 0 h 22726"/>
                <a:gd name="connsiteX56" fmla="*/ 897 w 15449"/>
                <a:gd name="connsiteY56" fmla="*/ 588 h 22726"/>
                <a:gd name="connsiteX57" fmla="*/ 256 w 15449"/>
                <a:gd name="connsiteY57" fmla="*/ 735 h 22726"/>
                <a:gd name="connsiteX58" fmla="*/ 0 w 15449"/>
                <a:gd name="connsiteY58" fmla="*/ 1397 h 22726"/>
                <a:gd name="connsiteX0" fmla="*/ 0 w 15449"/>
                <a:gd name="connsiteY0" fmla="*/ 1397 h 23357"/>
                <a:gd name="connsiteX1" fmla="*/ 577 w 15449"/>
                <a:gd name="connsiteY1" fmla="*/ 2132 h 23357"/>
                <a:gd name="connsiteX2" fmla="*/ 1410 w 15449"/>
                <a:gd name="connsiteY2" fmla="*/ 2132 h 23357"/>
                <a:gd name="connsiteX3" fmla="*/ 1282 w 15449"/>
                <a:gd name="connsiteY3" fmla="*/ 3897 h 23357"/>
                <a:gd name="connsiteX4" fmla="*/ 1667 w 15449"/>
                <a:gd name="connsiteY4" fmla="*/ 5662 h 23357"/>
                <a:gd name="connsiteX5" fmla="*/ 1026 w 15449"/>
                <a:gd name="connsiteY5" fmla="*/ 5809 h 23357"/>
                <a:gd name="connsiteX6" fmla="*/ 897 w 15449"/>
                <a:gd name="connsiteY6" fmla="*/ 6912 h 23357"/>
                <a:gd name="connsiteX7" fmla="*/ 1859 w 15449"/>
                <a:gd name="connsiteY7" fmla="*/ 7794 h 23357"/>
                <a:gd name="connsiteX8" fmla="*/ 3205 w 15449"/>
                <a:gd name="connsiteY8" fmla="*/ 7868 h 23357"/>
                <a:gd name="connsiteX9" fmla="*/ 3718 w 15449"/>
                <a:gd name="connsiteY9" fmla="*/ 8824 h 23357"/>
                <a:gd name="connsiteX10" fmla="*/ 4872 w 15449"/>
                <a:gd name="connsiteY10" fmla="*/ 8750 h 23357"/>
                <a:gd name="connsiteX11" fmla="*/ 5577 w 15449"/>
                <a:gd name="connsiteY11" fmla="*/ 9412 h 23357"/>
                <a:gd name="connsiteX12" fmla="*/ 6923 w 15449"/>
                <a:gd name="connsiteY12" fmla="*/ 9118 h 23357"/>
                <a:gd name="connsiteX13" fmla="*/ 7949 w 15449"/>
                <a:gd name="connsiteY13" fmla="*/ 10000 h 23357"/>
                <a:gd name="connsiteX14" fmla="*/ 8477 w 15449"/>
                <a:gd name="connsiteY14" fmla="*/ 9926 h 23357"/>
                <a:gd name="connsiteX15" fmla="*/ 8282 w 15449"/>
                <a:gd name="connsiteY15" fmla="*/ 10637 h 23357"/>
                <a:gd name="connsiteX16" fmla="*/ 7875 w 15449"/>
                <a:gd name="connsiteY16" fmla="*/ 10807 h 23357"/>
                <a:gd name="connsiteX17" fmla="*/ 7316 w 15449"/>
                <a:gd name="connsiteY17" fmla="*/ 10694 h 23357"/>
                <a:gd name="connsiteX18" fmla="*/ 6553 w 15449"/>
                <a:gd name="connsiteY18" fmla="*/ 10694 h 23357"/>
                <a:gd name="connsiteX19" fmla="*/ 5435 w 15449"/>
                <a:gd name="connsiteY19" fmla="*/ 11600 h 23357"/>
                <a:gd name="connsiteX20" fmla="*/ 6096 w 15449"/>
                <a:gd name="connsiteY20" fmla="*/ 12110 h 23357"/>
                <a:gd name="connsiteX21" fmla="*/ 6248 w 15449"/>
                <a:gd name="connsiteY21" fmla="*/ 12959 h 23357"/>
                <a:gd name="connsiteX22" fmla="*/ 6909 w 15449"/>
                <a:gd name="connsiteY22" fmla="*/ 12450 h 23357"/>
                <a:gd name="connsiteX23" fmla="*/ 6655 w 15449"/>
                <a:gd name="connsiteY23" fmla="*/ 14488 h 23357"/>
                <a:gd name="connsiteX24" fmla="*/ 6350 w 15449"/>
                <a:gd name="connsiteY24" fmla="*/ 15564 h 23357"/>
                <a:gd name="connsiteX25" fmla="*/ 5486 w 15449"/>
                <a:gd name="connsiteY25" fmla="*/ 16187 h 23357"/>
                <a:gd name="connsiteX26" fmla="*/ 5791 w 15449"/>
                <a:gd name="connsiteY26" fmla="*/ 17320 h 23357"/>
                <a:gd name="connsiteX27" fmla="*/ 5181 w 15449"/>
                <a:gd name="connsiteY27" fmla="*/ 18962 h 23357"/>
                <a:gd name="connsiteX28" fmla="*/ 5587 w 15449"/>
                <a:gd name="connsiteY28" fmla="*/ 20152 h 23357"/>
                <a:gd name="connsiteX29" fmla="*/ 6147 w 15449"/>
                <a:gd name="connsiteY29" fmla="*/ 20265 h 23357"/>
                <a:gd name="connsiteX30" fmla="*/ 6655 w 15449"/>
                <a:gd name="connsiteY30" fmla="*/ 20718 h 23357"/>
                <a:gd name="connsiteX31" fmla="*/ 6960 w 15449"/>
                <a:gd name="connsiteY31" fmla="*/ 21511 h 23357"/>
                <a:gd name="connsiteX32" fmla="*/ 7163 w 15449"/>
                <a:gd name="connsiteY32" fmla="*/ 22530 h 23357"/>
                <a:gd name="connsiteX33" fmla="*/ 7011 w 15449"/>
                <a:gd name="connsiteY33" fmla="*/ 23040 h 23357"/>
                <a:gd name="connsiteX34" fmla="*/ 15449 w 15449"/>
                <a:gd name="connsiteY34" fmla="*/ 16810 h 23357"/>
                <a:gd name="connsiteX35" fmla="*/ 9423 w 15449"/>
                <a:gd name="connsiteY35" fmla="*/ 8456 h 23357"/>
                <a:gd name="connsiteX36" fmla="*/ 9615 w 15449"/>
                <a:gd name="connsiteY36" fmla="*/ 7721 h 23357"/>
                <a:gd name="connsiteX37" fmla="*/ 9295 w 15449"/>
                <a:gd name="connsiteY37" fmla="*/ 7132 h 23357"/>
                <a:gd name="connsiteX38" fmla="*/ 9872 w 15449"/>
                <a:gd name="connsiteY38" fmla="*/ 6618 h 23357"/>
                <a:gd name="connsiteX39" fmla="*/ 9423 w 15449"/>
                <a:gd name="connsiteY39" fmla="*/ 5662 h 23357"/>
                <a:gd name="connsiteX40" fmla="*/ 10000 w 15449"/>
                <a:gd name="connsiteY40" fmla="*/ 5147 h 23357"/>
                <a:gd name="connsiteX41" fmla="*/ 9359 w 15449"/>
                <a:gd name="connsiteY41" fmla="*/ 4559 h 23357"/>
                <a:gd name="connsiteX42" fmla="*/ 8590 w 15449"/>
                <a:gd name="connsiteY42" fmla="*/ 4559 h 23357"/>
                <a:gd name="connsiteX43" fmla="*/ 6731 w 15449"/>
                <a:gd name="connsiteY43" fmla="*/ 3529 h 23357"/>
                <a:gd name="connsiteX44" fmla="*/ 5513 w 15449"/>
                <a:gd name="connsiteY44" fmla="*/ 4044 h 23357"/>
                <a:gd name="connsiteX45" fmla="*/ 5128 w 15449"/>
                <a:gd name="connsiteY45" fmla="*/ 3750 h 23357"/>
                <a:gd name="connsiteX46" fmla="*/ 4872 w 15449"/>
                <a:gd name="connsiteY46" fmla="*/ 3235 h 23357"/>
                <a:gd name="connsiteX47" fmla="*/ 4423 w 15449"/>
                <a:gd name="connsiteY47" fmla="*/ 3603 h 23357"/>
                <a:gd name="connsiteX48" fmla="*/ 4167 w 15449"/>
                <a:gd name="connsiteY48" fmla="*/ 3382 h 23357"/>
                <a:gd name="connsiteX49" fmla="*/ 3526 w 15449"/>
                <a:gd name="connsiteY49" fmla="*/ 3382 h 23357"/>
                <a:gd name="connsiteX50" fmla="*/ 3013 w 15449"/>
                <a:gd name="connsiteY50" fmla="*/ 3088 h 23357"/>
                <a:gd name="connsiteX51" fmla="*/ 2949 w 15449"/>
                <a:gd name="connsiteY51" fmla="*/ 2647 h 23357"/>
                <a:gd name="connsiteX52" fmla="*/ 3077 w 15449"/>
                <a:gd name="connsiteY52" fmla="*/ 1985 h 23357"/>
                <a:gd name="connsiteX53" fmla="*/ 3077 w 15449"/>
                <a:gd name="connsiteY53" fmla="*/ 1618 h 23357"/>
                <a:gd name="connsiteX54" fmla="*/ 3013 w 15449"/>
                <a:gd name="connsiteY54" fmla="*/ 1103 h 23357"/>
                <a:gd name="connsiteX55" fmla="*/ 2500 w 15449"/>
                <a:gd name="connsiteY55" fmla="*/ 515 h 23357"/>
                <a:gd name="connsiteX56" fmla="*/ 1282 w 15449"/>
                <a:gd name="connsiteY56" fmla="*/ 0 h 23357"/>
                <a:gd name="connsiteX57" fmla="*/ 897 w 15449"/>
                <a:gd name="connsiteY57" fmla="*/ 588 h 23357"/>
                <a:gd name="connsiteX58" fmla="*/ 256 w 15449"/>
                <a:gd name="connsiteY58" fmla="*/ 735 h 23357"/>
                <a:gd name="connsiteX59" fmla="*/ 0 w 15449"/>
                <a:gd name="connsiteY59" fmla="*/ 1397 h 23357"/>
                <a:gd name="connsiteX0" fmla="*/ 0 w 15449"/>
                <a:gd name="connsiteY0" fmla="*/ 1397 h 24184"/>
                <a:gd name="connsiteX1" fmla="*/ 577 w 15449"/>
                <a:gd name="connsiteY1" fmla="*/ 2132 h 24184"/>
                <a:gd name="connsiteX2" fmla="*/ 1410 w 15449"/>
                <a:gd name="connsiteY2" fmla="*/ 2132 h 24184"/>
                <a:gd name="connsiteX3" fmla="*/ 1282 w 15449"/>
                <a:gd name="connsiteY3" fmla="*/ 3897 h 24184"/>
                <a:gd name="connsiteX4" fmla="*/ 1667 w 15449"/>
                <a:gd name="connsiteY4" fmla="*/ 5662 h 24184"/>
                <a:gd name="connsiteX5" fmla="*/ 1026 w 15449"/>
                <a:gd name="connsiteY5" fmla="*/ 5809 h 24184"/>
                <a:gd name="connsiteX6" fmla="*/ 897 w 15449"/>
                <a:gd name="connsiteY6" fmla="*/ 6912 h 24184"/>
                <a:gd name="connsiteX7" fmla="*/ 1859 w 15449"/>
                <a:gd name="connsiteY7" fmla="*/ 7794 h 24184"/>
                <a:gd name="connsiteX8" fmla="*/ 3205 w 15449"/>
                <a:gd name="connsiteY8" fmla="*/ 7868 h 24184"/>
                <a:gd name="connsiteX9" fmla="*/ 3718 w 15449"/>
                <a:gd name="connsiteY9" fmla="*/ 8824 h 24184"/>
                <a:gd name="connsiteX10" fmla="*/ 4872 w 15449"/>
                <a:gd name="connsiteY10" fmla="*/ 8750 h 24184"/>
                <a:gd name="connsiteX11" fmla="*/ 5577 w 15449"/>
                <a:gd name="connsiteY11" fmla="*/ 9412 h 24184"/>
                <a:gd name="connsiteX12" fmla="*/ 6923 w 15449"/>
                <a:gd name="connsiteY12" fmla="*/ 9118 h 24184"/>
                <a:gd name="connsiteX13" fmla="*/ 7949 w 15449"/>
                <a:gd name="connsiteY13" fmla="*/ 10000 h 24184"/>
                <a:gd name="connsiteX14" fmla="*/ 8477 w 15449"/>
                <a:gd name="connsiteY14" fmla="*/ 9926 h 24184"/>
                <a:gd name="connsiteX15" fmla="*/ 8282 w 15449"/>
                <a:gd name="connsiteY15" fmla="*/ 10637 h 24184"/>
                <a:gd name="connsiteX16" fmla="*/ 7875 w 15449"/>
                <a:gd name="connsiteY16" fmla="*/ 10807 h 24184"/>
                <a:gd name="connsiteX17" fmla="*/ 7316 w 15449"/>
                <a:gd name="connsiteY17" fmla="*/ 10694 h 24184"/>
                <a:gd name="connsiteX18" fmla="*/ 6553 w 15449"/>
                <a:gd name="connsiteY18" fmla="*/ 10694 h 24184"/>
                <a:gd name="connsiteX19" fmla="*/ 5435 w 15449"/>
                <a:gd name="connsiteY19" fmla="*/ 11600 h 24184"/>
                <a:gd name="connsiteX20" fmla="*/ 6096 w 15449"/>
                <a:gd name="connsiteY20" fmla="*/ 12110 h 24184"/>
                <a:gd name="connsiteX21" fmla="*/ 6248 w 15449"/>
                <a:gd name="connsiteY21" fmla="*/ 12959 h 24184"/>
                <a:gd name="connsiteX22" fmla="*/ 6909 w 15449"/>
                <a:gd name="connsiteY22" fmla="*/ 12450 h 24184"/>
                <a:gd name="connsiteX23" fmla="*/ 6655 w 15449"/>
                <a:gd name="connsiteY23" fmla="*/ 14488 h 24184"/>
                <a:gd name="connsiteX24" fmla="*/ 6350 w 15449"/>
                <a:gd name="connsiteY24" fmla="*/ 15564 h 24184"/>
                <a:gd name="connsiteX25" fmla="*/ 5486 w 15449"/>
                <a:gd name="connsiteY25" fmla="*/ 16187 h 24184"/>
                <a:gd name="connsiteX26" fmla="*/ 5791 w 15449"/>
                <a:gd name="connsiteY26" fmla="*/ 17320 h 24184"/>
                <a:gd name="connsiteX27" fmla="*/ 5181 w 15449"/>
                <a:gd name="connsiteY27" fmla="*/ 18962 h 24184"/>
                <a:gd name="connsiteX28" fmla="*/ 5587 w 15449"/>
                <a:gd name="connsiteY28" fmla="*/ 20152 h 24184"/>
                <a:gd name="connsiteX29" fmla="*/ 6147 w 15449"/>
                <a:gd name="connsiteY29" fmla="*/ 20265 h 24184"/>
                <a:gd name="connsiteX30" fmla="*/ 6655 w 15449"/>
                <a:gd name="connsiteY30" fmla="*/ 20718 h 24184"/>
                <a:gd name="connsiteX31" fmla="*/ 6960 w 15449"/>
                <a:gd name="connsiteY31" fmla="*/ 21511 h 24184"/>
                <a:gd name="connsiteX32" fmla="*/ 7163 w 15449"/>
                <a:gd name="connsiteY32" fmla="*/ 22530 h 24184"/>
                <a:gd name="connsiteX33" fmla="*/ 7011 w 15449"/>
                <a:gd name="connsiteY33" fmla="*/ 23040 h 24184"/>
                <a:gd name="connsiteX34" fmla="*/ 7723 w 15449"/>
                <a:gd name="connsiteY34" fmla="*/ 23889 h 24184"/>
                <a:gd name="connsiteX35" fmla="*/ 15449 w 15449"/>
                <a:gd name="connsiteY35" fmla="*/ 16810 h 24184"/>
                <a:gd name="connsiteX36" fmla="*/ 9423 w 15449"/>
                <a:gd name="connsiteY36" fmla="*/ 8456 h 24184"/>
                <a:gd name="connsiteX37" fmla="*/ 9615 w 15449"/>
                <a:gd name="connsiteY37" fmla="*/ 7721 h 24184"/>
                <a:gd name="connsiteX38" fmla="*/ 9295 w 15449"/>
                <a:gd name="connsiteY38" fmla="*/ 7132 h 24184"/>
                <a:gd name="connsiteX39" fmla="*/ 9872 w 15449"/>
                <a:gd name="connsiteY39" fmla="*/ 6618 h 24184"/>
                <a:gd name="connsiteX40" fmla="*/ 9423 w 15449"/>
                <a:gd name="connsiteY40" fmla="*/ 5662 h 24184"/>
                <a:gd name="connsiteX41" fmla="*/ 10000 w 15449"/>
                <a:gd name="connsiteY41" fmla="*/ 5147 h 24184"/>
                <a:gd name="connsiteX42" fmla="*/ 9359 w 15449"/>
                <a:gd name="connsiteY42" fmla="*/ 4559 h 24184"/>
                <a:gd name="connsiteX43" fmla="*/ 8590 w 15449"/>
                <a:gd name="connsiteY43" fmla="*/ 4559 h 24184"/>
                <a:gd name="connsiteX44" fmla="*/ 6731 w 15449"/>
                <a:gd name="connsiteY44" fmla="*/ 3529 h 24184"/>
                <a:gd name="connsiteX45" fmla="*/ 5513 w 15449"/>
                <a:gd name="connsiteY45" fmla="*/ 4044 h 24184"/>
                <a:gd name="connsiteX46" fmla="*/ 5128 w 15449"/>
                <a:gd name="connsiteY46" fmla="*/ 3750 h 24184"/>
                <a:gd name="connsiteX47" fmla="*/ 4872 w 15449"/>
                <a:gd name="connsiteY47" fmla="*/ 3235 h 24184"/>
                <a:gd name="connsiteX48" fmla="*/ 4423 w 15449"/>
                <a:gd name="connsiteY48" fmla="*/ 3603 h 24184"/>
                <a:gd name="connsiteX49" fmla="*/ 4167 w 15449"/>
                <a:gd name="connsiteY49" fmla="*/ 3382 h 24184"/>
                <a:gd name="connsiteX50" fmla="*/ 3526 w 15449"/>
                <a:gd name="connsiteY50" fmla="*/ 3382 h 24184"/>
                <a:gd name="connsiteX51" fmla="*/ 3013 w 15449"/>
                <a:gd name="connsiteY51" fmla="*/ 3088 h 24184"/>
                <a:gd name="connsiteX52" fmla="*/ 2949 w 15449"/>
                <a:gd name="connsiteY52" fmla="*/ 2647 h 24184"/>
                <a:gd name="connsiteX53" fmla="*/ 3077 w 15449"/>
                <a:gd name="connsiteY53" fmla="*/ 1985 h 24184"/>
                <a:gd name="connsiteX54" fmla="*/ 3077 w 15449"/>
                <a:gd name="connsiteY54" fmla="*/ 1618 h 24184"/>
                <a:gd name="connsiteX55" fmla="*/ 3013 w 15449"/>
                <a:gd name="connsiteY55" fmla="*/ 1103 h 24184"/>
                <a:gd name="connsiteX56" fmla="*/ 2500 w 15449"/>
                <a:gd name="connsiteY56" fmla="*/ 515 h 24184"/>
                <a:gd name="connsiteX57" fmla="*/ 1282 w 15449"/>
                <a:gd name="connsiteY57" fmla="*/ 0 h 24184"/>
                <a:gd name="connsiteX58" fmla="*/ 897 w 15449"/>
                <a:gd name="connsiteY58" fmla="*/ 588 h 24184"/>
                <a:gd name="connsiteX59" fmla="*/ 256 w 15449"/>
                <a:gd name="connsiteY59" fmla="*/ 735 h 24184"/>
                <a:gd name="connsiteX60" fmla="*/ 0 w 15449"/>
                <a:gd name="connsiteY60" fmla="*/ 1397 h 24184"/>
                <a:gd name="connsiteX0" fmla="*/ 0 w 15453"/>
                <a:gd name="connsiteY0" fmla="*/ 1397 h 25910"/>
                <a:gd name="connsiteX1" fmla="*/ 577 w 15453"/>
                <a:gd name="connsiteY1" fmla="*/ 2132 h 25910"/>
                <a:gd name="connsiteX2" fmla="*/ 1410 w 15453"/>
                <a:gd name="connsiteY2" fmla="*/ 2132 h 25910"/>
                <a:gd name="connsiteX3" fmla="*/ 1282 w 15453"/>
                <a:gd name="connsiteY3" fmla="*/ 3897 h 25910"/>
                <a:gd name="connsiteX4" fmla="*/ 1667 w 15453"/>
                <a:gd name="connsiteY4" fmla="*/ 5662 h 25910"/>
                <a:gd name="connsiteX5" fmla="*/ 1026 w 15453"/>
                <a:gd name="connsiteY5" fmla="*/ 5809 h 25910"/>
                <a:gd name="connsiteX6" fmla="*/ 897 w 15453"/>
                <a:gd name="connsiteY6" fmla="*/ 6912 h 25910"/>
                <a:gd name="connsiteX7" fmla="*/ 1859 w 15453"/>
                <a:gd name="connsiteY7" fmla="*/ 7794 h 25910"/>
                <a:gd name="connsiteX8" fmla="*/ 3205 w 15453"/>
                <a:gd name="connsiteY8" fmla="*/ 7868 h 25910"/>
                <a:gd name="connsiteX9" fmla="*/ 3718 w 15453"/>
                <a:gd name="connsiteY9" fmla="*/ 8824 h 25910"/>
                <a:gd name="connsiteX10" fmla="*/ 4872 w 15453"/>
                <a:gd name="connsiteY10" fmla="*/ 8750 h 25910"/>
                <a:gd name="connsiteX11" fmla="*/ 5577 w 15453"/>
                <a:gd name="connsiteY11" fmla="*/ 9412 h 25910"/>
                <a:gd name="connsiteX12" fmla="*/ 6923 w 15453"/>
                <a:gd name="connsiteY12" fmla="*/ 9118 h 25910"/>
                <a:gd name="connsiteX13" fmla="*/ 7949 w 15453"/>
                <a:gd name="connsiteY13" fmla="*/ 10000 h 25910"/>
                <a:gd name="connsiteX14" fmla="*/ 8477 w 15453"/>
                <a:gd name="connsiteY14" fmla="*/ 9926 h 25910"/>
                <a:gd name="connsiteX15" fmla="*/ 8282 w 15453"/>
                <a:gd name="connsiteY15" fmla="*/ 10637 h 25910"/>
                <a:gd name="connsiteX16" fmla="*/ 7875 w 15453"/>
                <a:gd name="connsiteY16" fmla="*/ 10807 h 25910"/>
                <a:gd name="connsiteX17" fmla="*/ 7316 w 15453"/>
                <a:gd name="connsiteY17" fmla="*/ 10694 h 25910"/>
                <a:gd name="connsiteX18" fmla="*/ 6553 w 15453"/>
                <a:gd name="connsiteY18" fmla="*/ 10694 h 25910"/>
                <a:gd name="connsiteX19" fmla="*/ 5435 w 15453"/>
                <a:gd name="connsiteY19" fmla="*/ 11600 h 25910"/>
                <a:gd name="connsiteX20" fmla="*/ 6096 w 15453"/>
                <a:gd name="connsiteY20" fmla="*/ 12110 h 25910"/>
                <a:gd name="connsiteX21" fmla="*/ 6248 w 15453"/>
                <a:gd name="connsiteY21" fmla="*/ 12959 h 25910"/>
                <a:gd name="connsiteX22" fmla="*/ 6909 w 15453"/>
                <a:gd name="connsiteY22" fmla="*/ 12450 h 25910"/>
                <a:gd name="connsiteX23" fmla="*/ 6655 w 15453"/>
                <a:gd name="connsiteY23" fmla="*/ 14488 h 25910"/>
                <a:gd name="connsiteX24" fmla="*/ 6350 w 15453"/>
                <a:gd name="connsiteY24" fmla="*/ 15564 h 25910"/>
                <a:gd name="connsiteX25" fmla="*/ 5486 w 15453"/>
                <a:gd name="connsiteY25" fmla="*/ 16187 h 25910"/>
                <a:gd name="connsiteX26" fmla="*/ 5791 w 15453"/>
                <a:gd name="connsiteY26" fmla="*/ 17320 h 25910"/>
                <a:gd name="connsiteX27" fmla="*/ 5181 w 15453"/>
                <a:gd name="connsiteY27" fmla="*/ 18962 h 25910"/>
                <a:gd name="connsiteX28" fmla="*/ 5587 w 15453"/>
                <a:gd name="connsiteY28" fmla="*/ 20152 h 25910"/>
                <a:gd name="connsiteX29" fmla="*/ 6147 w 15453"/>
                <a:gd name="connsiteY29" fmla="*/ 20265 h 25910"/>
                <a:gd name="connsiteX30" fmla="*/ 6655 w 15453"/>
                <a:gd name="connsiteY30" fmla="*/ 20718 h 25910"/>
                <a:gd name="connsiteX31" fmla="*/ 6960 w 15453"/>
                <a:gd name="connsiteY31" fmla="*/ 21511 h 25910"/>
                <a:gd name="connsiteX32" fmla="*/ 7163 w 15453"/>
                <a:gd name="connsiteY32" fmla="*/ 22530 h 25910"/>
                <a:gd name="connsiteX33" fmla="*/ 7011 w 15453"/>
                <a:gd name="connsiteY33" fmla="*/ 23040 h 25910"/>
                <a:gd name="connsiteX34" fmla="*/ 7723 w 15453"/>
                <a:gd name="connsiteY34" fmla="*/ 23889 h 25910"/>
                <a:gd name="connsiteX35" fmla="*/ 7824 w 15453"/>
                <a:gd name="connsiteY35" fmla="*/ 25645 h 25910"/>
                <a:gd name="connsiteX36" fmla="*/ 15449 w 15453"/>
                <a:gd name="connsiteY36" fmla="*/ 16810 h 25910"/>
                <a:gd name="connsiteX37" fmla="*/ 9423 w 15453"/>
                <a:gd name="connsiteY37" fmla="*/ 8456 h 25910"/>
                <a:gd name="connsiteX38" fmla="*/ 9615 w 15453"/>
                <a:gd name="connsiteY38" fmla="*/ 7721 h 25910"/>
                <a:gd name="connsiteX39" fmla="*/ 9295 w 15453"/>
                <a:gd name="connsiteY39" fmla="*/ 7132 h 25910"/>
                <a:gd name="connsiteX40" fmla="*/ 9872 w 15453"/>
                <a:gd name="connsiteY40" fmla="*/ 6618 h 25910"/>
                <a:gd name="connsiteX41" fmla="*/ 9423 w 15453"/>
                <a:gd name="connsiteY41" fmla="*/ 5662 h 25910"/>
                <a:gd name="connsiteX42" fmla="*/ 10000 w 15453"/>
                <a:gd name="connsiteY42" fmla="*/ 5147 h 25910"/>
                <a:gd name="connsiteX43" fmla="*/ 9359 w 15453"/>
                <a:gd name="connsiteY43" fmla="*/ 4559 h 25910"/>
                <a:gd name="connsiteX44" fmla="*/ 8590 w 15453"/>
                <a:gd name="connsiteY44" fmla="*/ 4559 h 25910"/>
                <a:gd name="connsiteX45" fmla="*/ 6731 w 15453"/>
                <a:gd name="connsiteY45" fmla="*/ 3529 h 25910"/>
                <a:gd name="connsiteX46" fmla="*/ 5513 w 15453"/>
                <a:gd name="connsiteY46" fmla="*/ 4044 h 25910"/>
                <a:gd name="connsiteX47" fmla="*/ 5128 w 15453"/>
                <a:gd name="connsiteY47" fmla="*/ 3750 h 25910"/>
                <a:gd name="connsiteX48" fmla="*/ 4872 w 15453"/>
                <a:gd name="connsiteY48" fmla="*/ 3235 h 25910"/>
                <a:gd name="connsiteX49" fmla="*/ 4423 w 15453"/>
                <a:gd name="connsiteY49" fmla="*/ 3603 h 25910"/>
                <a:gd name="connsiteX50" fmla="*/ 4167 w 15453"/>
                <a:gd name="connsiteY50" fmla="*/ 3382 h 25910"/>
                <a:gd name="connsiteX51" fmla="*/ 3526 w 15453"/>
                <a:gd name="connsiteY51" fmla="*/ 3382 h 25910"/>
                <a:gd name="connsiteX52" fmla="*/ 3013 w 15453"/>
                <a:gd name="connsiteY52" fmla="*/ 3088 h 25910"/>
                <a:gd name="connsiteX53" fmla="*/ 2949 w 15453"/>
                <a:gd name="connsiteY53" fmla="*/ 2647 h 25910"/>
                <a:gd name="connsiteX54" fmla="*/ 3077 w 15453"/>
                <a:gd name="connsiteY54" fmla="*/ 1985 h 25910"/>
                <a:gd name="connsiteX55" fmla="*/ 3077 w 15453"/>
                <a:gd name="connsiteY55" fmla="*/ 1618 h 25910"/>
                <a:gd name="connsiteX56" fmla="*/ 3013 w 15453"/>
                <a:gd name="connsiteY56" fmla="*/ 1103 h 25910"/>
                <a:gd name="connsiteX57" fmla="*/ 2500 w 15453"/>
                <a:gd name="connsiteY57" fmla="*/ 515 h 25910"/>
                <a:gd name="connsiteX58" fmla="*/ 1282 w 15453"/>
                <a:gd name="connsiteY58" fmla="*/ 0 h 25910"/>
                <a:gd name="connsiteX59" fmla="*/ 897 w 15453"/>
                <a:gd name="connsiteY59" fmla="*/ 588 h 25910"/>
                <a:gd name="connsiteX60" fmla="*/ 256 w 15453"/>
                <a:gd name="connsiteY60" fmla="*/ 735 h 25910"/>
                <a:gd name="connsiteX61" fmla="*/ 0 w 15453"/>
                <a:gd name="connsiteY61" fmla="*/ 1397 h 25910"/>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4"/>
                <a:gd name="connsiteY0" fmla="*/ 1397 h 26397"/>
                <a:gd name="connsiteX1" fmla="*/ 577 w 15454"/>
                <a:gd name="connsiteY1" fmla="*/ 2132 h 26397"/>
                <a:gd name="connsiteX2" fmla="*/ 1410 w 15454"/>
                <a:gd name="connsiteY2" fmla="*/ 2132 h 26397"/>
                <a:gd name="connsiteX3" fmla="*/ 1282 w 15454"/>
                <a:gd name="connsiteY3" fmla="*/ 3897 h 26397"/>
                <a:gd name="connsiteX4" fmla="*/ 1667 w 15454"/>
                <a:gd name="connsiteY4" fmla="*/ 5662 h 26397"/>
                <a:gd name="connsiteX5" fmla="*/ 1026 w 15454"/>
                <a:gd name="connsiteY5" fmla="*/ 5809 h 26397"/>
                <a:gd name="connsiteX6" fmla="*/ 897 w 15454"/>
                <a:gd name="connsiteY6" fmla="*/ 6912 h 26397"/>
                <a:gd name="connsiteX7" fmla="*/ 1859 w 15454"/>
                <a:gd name="connsiteY7" fmla="*/ 7794 h 26397"/>
                <a:gd name="connsiteX8" fmla="*/ 3205 w 15454"/>
                <a:gd name="connsiteY8" fmla="*/ 7868 h 26397"/>
                <a:gd name="connsiteX9" fmla="*/ 3718 w 15454"/>
                <a:gd name="connsiteY9" fmla="*/ 8824 h 26397"/>
                <a:gd name="connsiteX10" fmla="*/ 4872 w 15454"/>
                <a:gd name="connsiteY10" fmla="*/ 8750 h 26397"/>
                <a:gd name="connsiteX11" fmla="*/ 5577 w 15454"/>
                <a:gd name="connsiteY11" fmla="*/ 9412 h 26397"/>
                <a:gd name="connsiteX12" fmla="*/ 6923 w 15454"/>
                <a:gd name="connsiteY12" fmla="*/ 9118 h 26397"/>
                <a:gd name="connsiteX13" fmla="*/ 7949 w 15454"/>
                <a:gd name="connsiteY13" fmla="*/ 10000 h 26397"/>
                <a:gd name="connsiteX14" fmla="*/ 8477 w 15454"/>
                <a:gd name="connsiteY14" fmla="*/ 9926 h 26397"/>
                <a:gd name="connsiteX15" fmla="*/ 8282 w 15454"/>
                <a:gd name="connsiteY15" fmla="*/ 10637 h 26397"/>
                <a:gd name="connsiteX16" fmla="*/ 7875 w 15454"/>
                <a:gd name="connsiteY16" fmla="*/ 10807 h 26397"/>
                <a:gd name="connsiteX17" fmla="*/ 7316 w 15454"/>
                <a:gd name="connsiteY17" fmla="*/ 10694 h 26397"/>
                <a:gd name="connsiteX18" fmla="*/ 6553 w 15454"/>
                <a:gd name="connsiteY18" fmla="*/ 10694 h 26397"/>
                <a:gd name="connsiteX19" fmla="*/ 5435 w 15454"/>
                <a:gd name="connsiteY19" fmla="*/ 11600 h 26397"/>
                <a:gd name="connsiteX20" fmla="*/ 6096 w 15454"/>
                <a:gd name="connsiteY20" fmla="*/ 12110 h 26397"/>
                <a:gd name="connsiteX21" fmla="*/ 6248 w 15454"/>
                <a:gd name="connsiteY21" fmla="*/ 12959 h 26397"/>
                <a:gd name="connsiteX22" fmla="*/ 6909 w 15454"/>
                <a:gd name="connsiteY22" fmla="*/ 12450 h 26397"/>
                <a:gd name="connsiteX23" fmla="*/ 6655 w 15454"/>
                <a:gd name="connsiteY23" fmla="*/ 14488 h 26397"/>
                <a:gd name="connsiteX24" fmla="*/ 6350 w 15454"/>
                <a:gd name="connsiteY24" fmla="*/ 15564 h 26397"/>
                <a:gd name="connsiteX25" fmla="*/ 5486 w 15454"/>
                <a:gd name="connsiteY25" fmla="*/ 16187 h 26397"/>
                <a:gd name="connsiteX26" fmla="*/ 5791 w 15454"/>
                <a:gd name="connsiteY26" fmla="*/ 17320 h 26397"/>
                <a:gd name="connsiteX27" fmla="*/ 5181 w 15454"/>
                <a:gd name="connsiteY27" fmla="*/ 18962 h 26397"/>
                <a:gd name="connsiteX28" fmla="*/ 5587 w 15454"/>
                <a:gd name="connsiteY28" fmla="*/ 20152 h 26397"/>
                <a:gd name="connsiteX29" fmla="*/ 6147 w 15454"/>
                <a:gd name="connsiteY29" fmla="*/ 20265 h 26397"/>
                <a:gd name="connsiteX30" fmla="*/ 6655 w 15454"/>
                <a:gd name="connsiteY30" fmla="*/ 20718 h 26397"/>
                <a:gd name="connsiteX31" fmla="*/ 6960 w 15454"/>
                <a:gd name="connsiteY31" fmla="*/ 21511 h 26397"/>
                <a:gd name="connsiteX32" fmla="*/ 7163 w 15454"/>
                <a:gd name="connsiteY32" fmla="*/ 22530 h 26397"/>
                <a:gd name="connsiteX33" fmla="*/ 7011 w 15454"/>
                <a:gd name="connsiteY33" fmla="*/ 23040 h 26397"/>
                <a:gd name="connsiteX34" fmla="*/ 7723 w 15454"/>
                <a:gd name="connsiteY34" fmla="*/ 23889 h 26397"/>
                <a:gd name="connsiteX35" fmla="*/ 7824 w 15454"/>
                <a:gd name="connsiteY35" fmla="*/ 25645 h 26397"/>
                <a:gd name="connsiteX36" fmla="*/ 7265 w 15454"/>
                <a:gd name="connsiteY36" fmla="*/ 25815 h 26397"/>
                <a:gd name="connsiteX37" fmla="*/ 15449 w 15454"/>
                <a:gd name="connsiteY37" fmla="*/ 16810 h 26397"/>
                <a:gd name="connsiteX38" fmla="*/ 9423 w 15454"/>
                <a:gd name="connsiteY38" fmla="*/ 8456 h 26397"/>
                <a:gd name="connsiteX39" fmla="*/ 9615 w 15454"/>
                <a:gd name="connsiteY39" fmla="*/ 7721 h 26397"/>
                <a:gd name="connsiteX40" fmla="*/ 9295 w 15454"/>
                <a:gd name="connsiteY40" fmla="*/ 7132 h 26397"/>
                <a:gd name="connsiteX41" fmla="*/ 9872 w 15454"/>
                <a:gd name="connsiteY41" fmla="*/ 6618 h 26397"/>
                <a:gd name="connsiteX42" fmla="*/ 9423 w 15454"/>
                <a:gd name="connsiteY42" fmla="*/ 5662 h 26397"/>
                <a:gd name="connsiteX43" fmla="*/ 10000 w 15454"/>
                <a:gd name="connsiteY43" fmla="*/ 5147 h 26397"/>
                <a:gd name="connsiteX44" fmla="*/ 9359 w 15454"/>
                <a:gd name="connsiteY44" fmla="*/ 4559 h 26397"/>
                <a:gd name="connsiteX45" fmla="*/ 8590 w 15454"/>
                <a:gd name="connsiteY45" fmla="*/ 4559 h 26397"/>
                <a:gd name="connsiteX46" fmla="*/ 6731 w 15454"/>
                <a:gd name="connsiteY46" fmla="*/ 3529 h 26397"/>
                <a:gd name="connsiteX47" fmla="*/ 5513 w 15454"/>
                <a:gd name="connsiteY47" fmla="*/ 4044 h 26397"/>
                <a:gd name="connsiteX48" fmla="*/ 5128 w 15454"/>
                <a:gd name="connsiteY48" fmla="*/ 3750 h 26397"/>
                <a:gd name="connsiteX49" fmla="*/ 4872 w 15454"/>
                <a:gd name="connsiteY49" fmla="*/ 3235 h 26397"/>
                <a:gd name="connsiteX50" fmla="*/ 4423 w 15454"/>
                <a:gd name="connsiteY50" fmla="*/ 3603 h 26397"/>
                <a:gd name="connsiteX51" fmla="*/ 4167 w 15454"/>
                <a:gd name="connsiteY51" fmla="*/ 3382 h 26397"/>
                <a:gd name="connsiteX52" fmla="*/ 3526 w 15454"/>
                <a:gd name="connsiteY52" fmla="*/ 3382 h 26397"/>
                <a:gd name="connsiteX53" fmla="*/ 3013 w 15454"/>
                <a:gd name="connsiteY53" fmla="*/ 3088 h 26397"/>
                <a:gd name="connsiteX54" fmla="*/ 2949 w 15454"/>
                <a:gd name="connsiteY54" fmla="*/ 2647 h 26397"/>
                <a:gd name="connsiteX55" fmla="*/ 3077 w 15454"/>
                <a:gd name="connsiteY55" fmla="*/ 1985 h 26397"/>
                <a:gd name="connsiteX56" fmla="*/ 3077 w 15454"/>
                <a:gd name="connsiteY56" fmla="*/ 1618 h 26397"/>
                <a:gd name="connsiteX57" fmla="*/ 3013 w 15454"/>
                <a:gd name="connsiteY57" fmla="*/ 1103 h 26397"/>
                <a:gd name="connsiteX58" fmla="*/ 2500 w 15454"/>
                <a:gd name="connsiteY58" fmla="*/ 515 h 26397"/>
                <a:gd name="connsiteX59" fmla="*/ 1282 w 15454"/>
                <a:gd name="connsiteY59" fmla="*/ 0 h 26397"/>
                <a:gd name="connsiteX60" fmla="*/ 897 w 15454"/>
                <a:gd name="connsiteY60" fmla="*/ 588 h 26397"/>
                <a:gd name="connsiteX61" fmla="*/ 256 w 15454"/>
                <a:gd name="connsiteY61" fmla="*/ 735 h 26397"/>
                <a:gd name="connsiteX62" fmla="*/ 0 w 15454"/>
                <a:gd name="connsiteY62" fmla="*/ 1397 h 26397"/>
                <a:gd name="connsiteX0" fmla="*/ 0 w 15454"/>
                <a:gd name="connsiteY0" fmla="*/ 1397 h 25815"/>
                <a:gd name="connsiteX1" fmla="*/ 577 w 15454"/>
                <a:gd name="connsiteY1" fmla="*/ 2132 h 25815"/>
                <a:gd name="connsiteX2" fmla="*/ 1410 w 15454"/>
                <a:gd name="connsiteY2" fmla="*/ 2132 h 25815"/>
                <a:gd name="connsiteX3" fmla="*/ 1282 w 15454"/>
                <a:gd name="connsiteY3" fmla="*/ 3897 h 25815"/>
                <a:gd name="connsiteX4" fmla="*/ 1667 w 15454"/>
                <a:gd name="connsiteY4" fmla="*/ 5662 h 25815"/>
                <a:gd name="connsiteX5" fmla="*/ 1026 w 15454"/>
                <a:gd name="connsiteY5" fmla="*/ 5809 h 25815"/>
                <a:gd name="connsiteX6" fmla="*/ 897 w 15454"/>
                <a:gd name="connsiteY6" fmla="*/ 6912 h 25815"/>
                <a:gd name="connsiteX7" fmla="*/ 1859 w 15454"/>
                <a:gd name="connsiteY7" fmla="*/ 7794 h 25815"/>
                <a:gd name="connsiteX8" fmla="*/ 3205 w 15454"/>
                <a:gd name="connsiteY8" fmla="*/ 7868 h 25815"/>
                <a:gd name="connsiteX9" fmla="*/ 3718 w 15454"/>
                <a:gd name="connsiteY9" fmla="*/ 8824 h 25815"/>
                <a:gd name="connsiteX10" fmla="*/ 4872 w 15454"/>
                <a:gd name="connsiteY10" fmla="*/ 8750 h 25815"/>
                <a:gd name="connsiteX11" fmla="*/ 5577 w 15454"/>
                <a:gd name="connsiteY11" fmla="*/ 9412 h 25815"/>
                <a:gd name="connsiteX12" fmla="*/ 6923 w 15454"/>
                <a:gd name="connsiteY12" fmla="*/ 9118 h 25815"/>
                <a:gd name="connsiteX13" fmla="*/ 7949 w 15454"/>
                <a:gd name="connsiteY13" fmla="*/ 10000 h 25815"/>
                <a:gd name="connsiteX14" fmla="*/ 8477 w 15454"/>
                <a:gd name="connsiteY14" fmla="*/ 9926 h 25815"/>
                <a:gd name="connsiteX15" fmla="*/ 8282 w 15454"/>
                <a:gd name="connsiteY15" fmla="*/ 10637 h 25815"/>
                <a:gd name="connsiteX16" fmla="*/ 7875 w 15454"/>
                <a:gd name="connsiteY16" fmla="*/ 10807 h 25815"/>
                <a:gd name="connsiteX17" fmla="*/ 7316 w 15454"/>
                <a:gd name="connsiteY17" fmla="*/ 10694 h 25815"/>
                <a:gd name="connsiteX18" fmla="*/ 6553 w 15454"/>
                <a:gd name="connsiteY18" fmla="*/ 10694 h 25815"/>
                <a:gd name="connsiteX19" fmla="*/ 5435 w 15454"/>
                <a:gd name="connsiteY19" fmla="*/ 11600 h 25815"/>
                <a:gd name="connsiteX20" fmla="*/ 6096 w 15454"/>
                <a:gd name="connsiteY20" fmla="*/ 12110 h 25815"/>
                <a:gd name="connsiteX21" fmla="*/ 6248 w 15454"/>
                <a:gd name="connsiteY21" fmla="*/ 12959 h 25815"/>
                <a:gd name="connsiteX22" fmla="*/ 6909 w 15454"/>
                <a:gd name="connsiteY22" fmla="*/ 12450 h 25815"/>
                <a:gd name="connsiteX23" fmla="*/ 6655 w 15454"/>
                <a:gd name="connsiteY23" fmla="*/ 14488 h 25815"/>
                <a:gd name="connsiteX24" fmla="*/ 6350 w 15454"/>
                <a:gd name="connsiteY24" fmla="*/ 15564 h 25815"/>
                <a:gd name="connsiteX25" fmla="*/ 5486 w 15454"/>
                <a:gd name="connsiteY25" fmla="*/ 16187 h 25815"/>
                <a:gd name="connsiteX26" fmla="*/ 5791 w 15454"/>
                <a:gd name="connsiteY26" fmla="*/ 17320 h 25815"/>
                <a:gd name="connsiteX27" fmla="*/ 5181 w 15454"/>
                <a:gd name="connsiteY27" fmla="*/ 18962 h 25815"/>
                <a:gd name="connsiteX28" fmla="*/ 5587 w 15454"/>
                <a:gd name="connsiteY28" fmla="*/ 20152 h 25815"/>
                <a:gd name="connsiteX29" fmla="*/ 6147 w 15454"/>
                <a:gd name="connsiteY29" fmla="*/ 20265 h 25815"/>
                <a:gd name="connsiteX30" fmla="*/ 6655 w 15454"/>
                <a:gd name="connsiteY30" fmla="*/ 20718 h 25815"/>
                <a:gd name="connsiteX31" fmla="*/ 6960 w 15454"/>
                <a:gd name="connsiteY31" fmla="*/ 21511 h 25815"/>
                <a:gd name="connsiteX32" fmla="*/ 7163 w 15454"/>
                <a:gd name="connsiteY32" fmla="*/ 22530 h 25815"/>
                <a:gd name="connsiteX33" fmla="*/ 7011 w 15454"/>
                <a:gd name="connsiteY33" fmla="*/ 23040 h 25815"/>
                <a:gd name="connsiteX34" fmla="*/ 7723 w 15454"/>
                <a:gd name="connsiteY34" fmla="*/ 23889 h 25815"/>
                <a:gd name="connsiteX35" fmla="*/ 7824 w 15454"/>
                <a:gd name="connsiteY35" fmla="*/ 25645 h 25815"/>
                <a:gd name="connsiteX36" fmla="*/ 7265 w 15454"/>
                <a:gd name="connsiteY36" fmla="*/ 25815 h 25815"/>
                <a:gd name="connsiteX37" fmla="*/ 15449 w 15454"/>
                <a:gd name="connsiteY37" fmla="*/ 16810 h 25815"/>
                <a:gd name="connsiteX38" fmla="*/ 9423 w 15454"/>
                <a:gd name="connsiteY38" fmla="*/ 8456 h 25815"/>
                <a:gd name="connsiteX39" fmla="*/ 9615 w 15454"/>
                <a:gd name="connsiteY39" fmla="*/ 7721 h 25815"/>
                <a:gd name="connsiteX40" fmla="*/ 9295 w 15454"/>
                <a:gd name="connsiteY40" fmla="*/ 7132 h 25815"/>
                <a:gd name="connsiteX41" fmla="*/ 9872 w 15454"/>
                <a:gd name="connsiteY41" fmla="*/ 6618 h 25815"/>
                <a:gd name="connsiteX42" fmla="*/ 9423 w 15454"/>
                <a:gd name="connsiteY42" fmla="*/ 5662 h 25815"/>
                <a:gd name="connsiteX43" fmla="*/ 10000 w 15454"/>
                <a:gd name="connsiteY43" fmla="*/ 5147 h 25815"/>
                <a:gd name="connsiteX44" fmla="*/ 9359 w 15454"/>
                <a:gd name="connsiteY44" fmla="*/ 4559 h 25815"/>
                <a:gd name="connsiteX45" fmla="*/ 8590 w 15454"/>
                <a:gd name="connsiteY45" fmla="*/ 4559 h 25815"/>
                <a:gd name="connsiteX46" fmla="*/ 6731 w 15454"/>
                <a:gd name="connsiteY46" fmla="*/ 3529 h 25815"/>
                <a:gd name="connsiteX47" fmla="*/ 5513 w 15454"/>
                <a:gd name="connsiteY47" fmla="*/ 4044 h 25815"/>
                <a:gd name="connsiteX48" fmla="*/ 5128 w 15454"/>
                <a:gd name="connsiteY48" fmla="*/ 3750 h 25815"/>
                <a:gd name="connsiteX49" fmla="*/ 4872 w 15454"/>
                <a:gd name="connsiteY49" fmla="*/ 3235 h 25815"/>
                <a:gd name="connsiteX50" fmla="*/ 4423 w 15454"/>
                <a:gd name="connsiteY50" fmla="*/ 3603 h 25815"/>
                <a:gd name="connsiteX51" fmla="*/ 4167 w 15454"/>
                <a:gd name="connsiteY51" fmla="*/ 3382 h 25815"/>
                <a:gd name="connsiteX52" fmla="*/ 3526 w 15454"/>
                <a:gd name="connsiteY52" fmla="*/ 3382 h 25815"/>
                <a:gd name="connsiteX53" fmla="*/ 3013 w 15454"/>
                <a:gd name="connsiteY53" fmla="*/ 3088 h 25815"/>
                <a:gd name="connsiteX54" fmla="*/ 2949 w 15454"/>
                <a:gd name="connsiteY54" fmla="*/ 2647 h 25815"/>
                <a:gd name="connsiteX55" fmla="*/ 3077 w 15454"/>
                <a:gd name="connsiteY55" fmla="*/ 1985 h 25815"/>
                <a:gd name="connsiteX56" fmla="*/ 3077 w 15454"/>
                <a:gd name="connsiteY56" fmla="*/ 1618 h 25815"/>
                <a:gd name="connsiteX57" fmla="*/ 3013 w 15454"/>
                <a:gd name="connsiteY57" fmla="*/ 1103 h 25815"/>
                <a:gd name="connsiteX58" fmla="*/ 2500 w 15454"/>
                <a:gd name="connsiteY58" fmla="*/ 515 h 25815"/>
                <a:gd name="connsiteX59" fmla="*/ 1282 w 15454"/>
                <a:gd name="connsiteY59" fmla="*/ 0 h 25815"/>
                <a:gd name="connsiteX60" fmla="*/ 897 w 15454"/>
                <a:gd name="connsiteY60" fmla="*/ 588 h 25815"/>
                <a:gd name="connsiteX61" fmla="*/ 256 w 15454"/>
                <a:gd name="connsiteY61" fmla="*/ 735 h 25815"/>
                <a:gd name="connsiteX62" fmla="*/ 0 w 15454"/>
                <a:gd name="connsiteY62" fmla="*/ 1397 h 25815"/>
                <a:gd name="connsiteX0" fmla="*/ 0 w 15449"/>
                <a:gd name="connsiteY0" fmla="*/ 1397 h 27377"/>
                <a:gd name="connsiteX1" fmla="*/ 577 w 15449"/>
                <a:gd name="connsiteY1" fmla="*/ 2132 h 27377"/>
                <a:gd name="connsiteX2" fmla="*/ 1410 w 15449"/>
                <a:gd name="connsiteY2" fmla="*/ 2132 h 27377"/>
                <a:gd name="connsiteX3" fmla="*/ 1282 w 15449"/>
                <a:gd name="connsiteY3" fmla="*/ 3897 h 27377"/>
                <a:gd name="connsiteX4" fmla="*/ 1667 w 15449"/>
                <a:gd name="connsiteY4" fmla="*/ 5662 h 27377"/>
                <a:gd name="connsiteX5" fmla="*/ 1026 w 15449"/>
                <a:gd name="connsiteY5" fmla="*/ 5809 h 27377"/>
                <a:gd name="connsiteX6" fmla="*/ 897 w 15449"/>
                <a:gd name="connsiteY6" fmla="*/ 6912 h 27377"/>
                <a:gd name="connsiteX7" fmla="*/ 1859 w 15449"/>
                <a:gd name="connsiteY7" fmla="*/ 7794 h 27377"/>
                <a:gd name="connsiteX8" fmla="*/ 3205 w 15449"/>
                <a:gd name="connsiteY8" fmla="*/ 7868 h 27377"/>
                <a:gd name="connsiteX9" fmla="*/ 3718 w 15449"/>
                <a:gd name="connsiteY9" fmla="*/ 8824 h 27377"/>
                <a:gd name="connsiteX10" fmla="*/ 4872 w 15449"/>
                <a:gd name="connsiteY10" fmla="*/ 8750 h 27377"/>
                <a:gd name="connsiteX11" fmla="*/ 5577 w 15449"/>
                <a:gd name="connsiteY11" fmla="*/ 9412 h 27377"/>
                <a:gd name="connsiteX12" fmla="*/ 6923 w 15449"/>
                <a:gd name="connsiteY12" fmla="*/ 9118 h 27377"/>
                <a:gd name="connsiteX13" fmla="*/ 7949 w 15449"/>
                <a:gd name="connsiteY13" fmla="*/ 10000 h 27377"/>
                <a:gd name="connsiteX14" fmla="*/ 8477 w 15449"/>
                <a:gd name="connsiteY14" fmla="*/ 9926 h 27377"/>
                <a:gd name="connsiteX15" fmla="*/ 8282 w 15449"/>
                <a:gd name="connsiteY15" fmla="*/ 10637 h 27377"/>
                <a:gd name="connsiteX16" fmla="*/ 7875 w 15449"/>
                <a:gd name="connsiteY16" fmla="*/ 10807 h 27377"/>
                <a:gd name="connsiteX17" fmla="*/ 7316 w 15449"/>
                <a:gd name="connsiteY17" fmla="*/ 10694 h 27377"/>
                <a:gd name="connsiteX18" fmla="*/ 6553 w 15449"/>
                <a:gd name="connsiteY18" fmla="*/ 10694 h 27377"/>
                <a:gd name="connsiteX19" fmla="*/ 5435 w 15449"/>
                <a:gd name="connsiteY19" fmla="*/ 11600 h 27377"/>
                <a:gd name="connsiteX20" fmla="*/ 6096 w 15449"/>
                <a:gd name="connsiteY20" fmla="*/ 12110 h 27377"/>
                <a:gd name="connsiteX21" fmla="*/ 6248 w 15449"/>
                <a:gd name="connsiteY21" fmla="*/ 12959 h 27377"/>
                <a:gd name="connsiteX22" fmla="*/ 6909 w 15449"/>
                <a:gd name="connsiteY22" fmla="*/ 12450 h 27377"/>
                <a:gd name="connsiteX23" fmla="*/ 6655 w 15449"/>
                <a:gd name="connsiteY23" fmla="*/ 14488 h 27377"/>
                <a:gd name="connsiteX24" fmla="*/ 6350 w 15449"/>
                <a:gd name="connsiteY24" fmla="*/ 15564 h 27377"/>
                <a:gd name="connsiteX25" fmla="*/ 5486 w 15449"/>
                <a:gd name="connsiteY25" fmla="*/ 16187 h 27377"/>
                <a:gd name="connsiteX26" fmla="*/ 5791 w 15449"/>
                <a:gd name="connsiteY26" fmla="*/ 17320 h 27377"/>
                <a:gd name="connsiteX27" fmla="*/ 5181 w 15449"/>
                <a:gd name="connsiteY27" fmla="*/ 18962 h 27377"/>
                <a:gd name="connsiteX28" fmla="*/ 5587 w 15449"/>
                <a:gd name="connsiteY28" fmla="*/ 20152 h 27377"/>
                <a:gd name="connsiteX29" fmla="*/ 6147 w 15449"/>
                <a:gd name="connsiteY29" fmla="*/ 20265 h 27377"/>
                <a:gd name="connsiteX30" fmla="*/ 6655 w 15449"/>
                <a:gd name="connsiteY30" fmla="*/ 20718 h 27377"/>
                <a:gd name="connsiteX31" fmla="*/ 6960 w 15449"/>
                <a:gd name="connsiteY31" fmla="*/ 21511 h 27377"/>
                <a:gd name="connsiteX32" fmla="*/ 7163 w 15449"/>
                <a:gd name="connsiteY32" fmla="*/ 22530 h 27377"/>
                <a:gd name="connsiteX33" fmla="*/ 7011 w 15449"/>
                <a:gd name="connsiteY33" fmla="*/ 23040 h 27377"/>
                <a:gd name="connsiteX34" fmla="*/ 7723 w 15449"/>
                <a:gd name="connsiteY34" fmla="*/ 23889 h 27377"/>
                <a:gd name="connsiteX35" fmla="*/ 7824 w 15449"/>
                <a:gd name="connsiteY35" fmla="*/ 25645 h 27377"/>
                <a:gd name="connsiteX36" fmla="*/ 7265 w 15449"/>
                <a:gd name="connsiteY36" fmla="*/ 25815 h 27377"/>
                <a:gd name="connsiteX37" fmla="*/ 7112 w 15449"/>
                <a:gd name="connsiteY37" fmla="*/ 26948 h 27377"/>
                <a:gd name="connsiteX38" fmla="*/ 15449 w 15449"/>
                <a:gd name="connsiteY38" fmla="*/ 16810 h 27377"/>
                <a:gd name="connsiteX39" fmla="*/ 9423 w 15449"/>
                <a:gd name="connsiteY39" fmla="*/ 8456 h 27377"/>
                <a:gd name="connsiteX40" fmla="*/ 9615 w 15449"/>
                <a:gd name="connsiteY40" fmla="*/ 7721 h 27377"/>
                <a:gd name="connsiteX41" fmla="*/ 9295 w 15449"/>
                <a:gd name="connsiteY41" fmla="*/ 7132 h 27377"/>
                <a:gd name="connsiteX42" fmla="*/ 9872 w 15449"/>
                <a:gd name="connsiteY42" fmla="*/ 6618 h 27377"/>
                <a:gd name="connsiteX43" fmla="*/ 9423 w 15449"/>
                <a:gd name="connsiteY43" fmla="*/ 5662 h 27377"/>
                <a:gd name="connsiteX44" fmla="*/ 10000 w 15449"/>
                <a:gd name="connsiteY44" fmla="*/ 5147 h 27377"/>
                <a:gd name="connsiteX45" fmla="*/ 9359 w 15449"/>
                <a:gd name="connsiteY45" fmla="*/ 4559 h 27377"/>
                <a:gd name="connsiteX46" fmla="*/ 8590 w 15449"/>
                <a:gd name="connsiteY46" fmla="*/ 4559 h 27377"/>
                <a:gd name="connsiteX47" fmla="*/ 6731 w 15449"/>
                <a:gd name="connsiteY47" fmla="*/ 3529 h 27377"/>
                <a:gd name="connsiteX48" fmla="*/ 5513 w 15449"/>
                <a:gd name="connsiteY48" fmla="*/ 4044 h 27377"/>
                <a:gd name="connsiteX49" fmla="*/ 5128 w 15449"/>
                <a:gd name="connsiteY49" fmla="*/ 3750 h 27377"/>
                <a:gd name="connsiteX50" fmla="*/ 4872 w 15449"/>
                <a:gd name="connsiteY50" fmla="*/ 3235 h 27377"/>
                <a:gd name="connsiteX51" fmla="*/ 4423 w 15449"/>
                <a:gd name="connsiteY51" fmla="*/ 3603 h 27377"/>
                <a:gd name="connsiteX52" fmla="*/ 4167 w 15449"/>
                <a:gd name="connsiteY52" fmla="*/ 3382 h 27377"/>
                <a:gd name="connsiteX53" fmla="*/ 3526 w 15449"/>
                <a:gd name="connsiteY53" fmla="*/ 3382 h 27377"/>
                <a:gd name="connsiteX54" fmla="*/ 3013 w 15449"/>
                <a:gd name="connsiteY54" fmla="*/ 3088 h 27377"/>
                <a:gd name="connsiteX55" fmla="*/ 2949 w 15449"/>
                <a:gd name="connsiteY55" fmla="*/ 2647 h 27377"/>
                <a:gd name="connsiteX56" fmla="*/ 3077 w 15449"/>
                <a:gd name="connsiteY56" fmla="*/ 1985 h 27377"/>
                <a:gd name="connsiteX57" fmla="*/ 3077 w 15449"/>
                <a:gd name="connsiteY57" fmla="*/ 1618 h 27377"/>
                <a:gd name="connsiteX58" fmla="*/ 3013 w 15449"/>
                <a:gd name="connsiteY58" fmla="*/ 1103 h 27377"/>
                <a:gd name="connsiteX59" fmla="*/ 2500 w 15449"/>
                <a:gd name="connsiteY59" fmla="*/ 515 h 27377"/>
                <a:gd name="connsiteX60" fmla="*/ 1282 w 15449"/>
                <a:gd name="connsiteY60" fmla="*/ 0 h 27377"/>
                <a:gd name="connsiteX61" fmla="*/ 897 w 15449"/>
                <a:gd name="connsiteY61" fmla="*/ 588 h 27377"/>
                <a:gd name="connsiteX62" fmla="*/ 256 w 15449"/>
                <a:gd name="connsiteY62" fmla="*/ 735 h 27377"/>
                <a:gd name="connsiteX63" fmla="*/ 0 w 15449"/>
                <a:gd name="connsiteY63" fmla="*/ 1397 h 27377"/>
                <a:gd name="connsiteX0" fmla="*/ 0 w 15449"/>
                <a:gd name="connsiteY0" fmla="*/ 1397 h 26948"/>
                <a:gd name="connsiteX1" fmla="*/ 577 w 15449"/>
                <a:gd name="connsiteY1" fmla="*/ 2132 h 26948"/>
                <a:gd name="connsiteX2" fmla="*/ 1410 w 15449"/>
                <a:gd name="connsiteY2" fmla="*/ 2132 h 26948"/>
                <a:gd name="connsiteX3" fmla="*/ 1282 w 15449"/>
                <a:gd name="connsiteY3" fmla="*/ 3897 h 26948"/>
                <a:gd name="connsiteX4" fmla="*/ 1667 w 15449"/>
                <a:gd name="connsiteY4" fmla="*/ 5662 h 26948"/>
                <a:gd name="connsiteX5" fmla="*/ 1026 w 15449"/>
                <a:gd name="connsiteY5" fmla="*/ 5809 h 26948"/>
                <a:gd name="connsiteX6" fmla="*/ 897 w 15449"/>
                <a:gd name="connsiteY6" fmla="*/ 6912 h 26948"/>
                <a:gd name="connsiteX7" fmla="*/ 1859 w 15449"/>
                <a:gd name="connsiteY7" fmla="*/ 7794 h 26948"/>
                <a:gd name="connsiteX8" fmla="*/ 3205 w 15449"/>
                <a:gd name="connsiteY8" fmla="*/ 7868 h 26948"/>
                <a:gd name="connsiteX9" fmla="*/ 3718 w 15449"/>
                <a:gd name="connsiteY9" fmla="*/ 8824 h 26948"/>
                <a:gd name="connsiteX10" fmla="*/ 4872 w 15449"/>
                <a:gd name="connsiteY10" fmla="*/ 8750 h 26948"/>
                <a:gd name="connsiteX11" fmla="*/ 5577 w 15449"/>
                <a:gd name="connsiteY11" fmla="*/ 9412 h 26948"/>
                <a:gd name="connsiteX12" fmla="*/ 6923 w 15449"/>
                <a:gd name="connsiteY12" fmla="*/ 9118 h 26948"/>
                <a:gd name="connsiteX13" fmla="*/ 7949 w 15449"/>
                <a:gd name="connsiteY13" fmla="*/ 10000 h 26948"/>
                <a:gd name="connsiteX14" fmla="*/ 8477 w 15449"/>
                <a:gd name="connsiteY14" fmla="*/ 9926 h 26948"/>
                <a:gd name="connsiteX15" fmla="*/ 8282 w 15449"/>
                <a:gd name="connsiteY15" fmla="*/ 10637 h 26948"/>
                <a:gd name="connsiteX16" fmla="*/ 7875 w 15449"/>
                <a:gd name="connsiteY16" fmla="*/ 10807 h 26948"/>
                <a:gd name="connsiteX17" fmla="*/ 7316 w 15449"/>
                <a:gd name="connsiteY17" fmla="*/ 10694 h 26948"/>
                <a:gd name="connsiteX18" fmla="*/ 6553 w 15449"/>
                <a:gd name="connsiteY18" fmla="*/ 10694 h 26948"/>
                <a:gd name="connsiteX19" fmla="*/ 5435 w 15449"/>
                <a:gd name="connsiteY19" fmla="*/ 11600 h 26948"/>
                <a:gd name="connsiteX20" fmla="*/ 6096 w 15449"/>
                <a:gd name="connsiteY20" fmla="*/ 12110 h 26948"/>
                <a:gd name="connsiteX21" fmla="*/ 6248 w 15449"/>
                <a:gd name="connsiteY21" fmla="*/ 12959 h 26948"/>
                <a:gd name="connsiteX22" fmla="*/ 6909 w 15449"/>
                <a:gd name="connsiteY22" fmla="*/ 12450 h 26948"/>
                <a:gd name="connsiteX23" fmla="*/ 6655 w 15449"/>
                <a:gd name="connsiteY23" fmla="*/ 14488 h 26948"/>
                <a:gd name="connsiteX24" fmla="*/ 6350 w 15449"/>
                <a:gd name="connsiteY24" fmla="*/ 15564 h 26948"/>
                <a:gd name="connsiteX25" fmla="*/ 5486 w 15449"/>
                <a:gd name="connsiteY25" fmla="*/ 16187 h 26948"/>
                <a:gd name="connsiteX26" fmla="*/ 5791 w 15449"/>
                <a:gd name="connsiteY26" fmla="*/ 17320 h 26948"/>
                <a:gd name="connsiteX27" fmla="*/ 5181 w 15449"/>
                <a:gd name="connsiteY27" fmla="*/ 18962 h 26948"/>
                <a:gd name="connsiteX28" fmla="*/ 5587 w 15449"/>
                <a:gd name="connsiteY28" fmla="*/ 20152 h 26948"/>
                <a:gd name="connsiteX29" fmla="*/ 6147 w 15449"/>
                <a:gd name="connsiteY29" fmla="*/ 20265 h 26948"/>
                <a:gd name="connsiteX30" fmla="*/ 6655 w 15449"/>
                <a:gd name="connsiteY30" fmla="*/ 20718 h 26948"/>
                <a:gd name="connsiteX31" fmla="*/ 6960 w 15449"/>
                <a:gd name="connsiteY31" fmla="*/ 21511 h 26948"/>
                <a:gd name="connsiteX32" fmla="*/ 7163 w 15449"/>
                <a:gd name="connsiteY32" fmla="*/ 22530 h 26948"/>
                <a:gd name="connsiteX33" fmla="*/ 7011 w 15449"/>
                <a:gd name="connsiteY33" fmla="*/ 23040 h 26948"/>
                <a:gd name="connsiteX34" fmla="*/ 7723 w 15449"/>
                <a:gd name="connsiteY34" fmla="*/ 23889 h 26948"/>
                <a:gd name="connsiteX35" fmla="*/ 7824 w 15449"/>
                <a:gd name="connsiteY35" fmla="*/ 25645 h 26948"/>
                <a:gd name="connsiteX36" fmla="*/ 7265 w 15449"/>
                <a:gd name="connsiteY36" fmla="*/ 25815 h 26948"/>
                <a:gd name="connsiteX37" fmla="*/ 7112 w 15449"/>
                <a:gd name="connsiteY37" fmla="*/ 26948 h 26948"/>
                <a:gd name="connsiteX38" fmla="*/ 15449 w 15449"/>
                <a:gd name="connsiteY38" fmla="*/ 16810 h 26948"/>
                <a:gd name="connsiteX39" fmla="*/ 9423 w 15449"/>
                <a:gd name="connsiteY39" fmla="*/ 8456 h 26948"/>
                <a:gd name="connsiteX40" fmla="*/ 9615 w 15449"/>
                <a:gd name="connsiteY40" fmla="*/ 7721 h 26948"/>
                <a:gd name="connsiteX41" fmla="*/ 9295 w 15449"/>
                <a:gd name="connsiteY41" fmla="*/ 7132 h 26948"/>
                <a:gd name="connsiteX42" fmla="*/ 9872 w 15449"/>
                <a:gd name="connsiteY42" fmla="*/ 6618 h 26948"/>
                <a:gd name="connsiteX43" fmla="*/ 9423 w 15449"/>
                <a:gd name="connsiteY43" fmla="*/ 5662 h 26948"/>
                <a:gd name="connsiteX44" fmla="*/ 10000 w 15449"/>
                <a:gd name="connsiteY44" fmla="*/ 5147 h 26948"/>
                <a:gd name="connsiteX45" fmla="*/ 9359 w 15449"/>
                <a:gd name="connsiteY45" fmla="*/ 4559 h 26948"/>
                <a:gd name="connsiteX46" fmla="*/ 8590 w 15449"/>
                <a:gd name="connsiteY46" fmla="*/ 4559 h 26948"/>
                <a:gd name="connsiteX47" fmla="*/ 6731 w 15449"/>
                <a:gd name="connsiteY47" fmla="*/ 3529 h 26948"/>
                <a:gd name="connsiteX48" fmla="*/ 5513 w 15449"/>
                <a:gd name="connsiteY48" fmla="*/ 4044 h 26948"/>
                <a:gd name="connsiteX49" fmla="*/ 5128 w 15449"/>
                <a:gd name="connsiteY49" fmla="*/ 3750 h 26948"/>
                <a:gd name="connsiteX50" fmla="*/ 4872 w 15449"/>
                <a:gd name="connsiteY50" fmla="*/ 3235 h 26948"/>
                <a:gd name="connsiteX51" fmla="*/ 4423 w 15449"/>
                <a:gd name="connsiteY51" fmla="*/ 3603 h 26948"/>
                <a:gd name="connsiteX52" fmla="*/ 4167 w 15449"/>
                <a:gd name="connsiteY52" fmla="*/ 3382 h 26948"/>
                <a:gd name="connsiteX53" fmla="*/ 3526 w 15449"/>
                <a:gd name="connsiteY53" fmla="*/ 3382 h 26948"/>
                <a:gd name="connsiteX54" fmla="*/ 3013 w 15449"/>
                <a:gd name="connsiteY54" fmla="*/ 3088 h 26948"/>
                <a:gd name="connsiteX55" fmla="*/ 2949 w 15449"/>
                <a:gd name="connsiteY55" fmla="*/ 2647 h 26948"/>
                <a:gd name="connsiteX56" fmla="*/ 3077 w 15449"/>
                <a:gd name="connsiteY56" fmla="*/ 1985 h 26948"/>
                <a:gd name="connsiteX57" fmla="*/ 3077 w 15449"/>
                <a:gd name="connsiteY57" fmla="*/ 1618 h 26948"/>
                <a:gd name="connsiteX58" fmla="*/ 3013 w 15449"/>
                <a:gd name="connsiteY58" fmla="*/ 1103 h 26948"/>
                <a:gd name="connsiteX59" fmla="*/ 2500 w 15449"/>
                <a:gd name="connsiteY59" fmla="*/ 515 h 26948"/>
                <a:gd name="connsiteX60" fmla="*/ 1282 w 15449"/>
                <a:gd name="connsiteY60" fmla="*/ 0 h 26948"/>
                <a:gd name="connsiteX61" fmla="*/ 897 w 15449"/>
                <a:gd name="connsiteY61" fmla="*/ 588 h 26948"/>
                <a:gd name="connsiteX62" fmla="*/ 256 w 15449"/>
                <a:gd name="connsiteY62" fmla="*/ 735 h 26948"/>
                <a:gd name="connsiteX63" fmla="*/ 0 w 15449"/>
                <a:gd name="connsiteY63" fmla="*/ 1397 h 26948"/>
                <a:gd name="connsiteX0" fmla="*/ 0 w 15449"/>
                <a:gd name="connsiteY0" fmla="*/ 1397 h 29380"/>
                <a:gd name="connsiteX1" fmla="*/ 577 w 15449"/>
                <a:gd name="connsiteY1" fmla="*/ 2132 h 29380"/>
                <a:gd name="connsiteX2" fmla="*/ 1410 w 15449"/>
                <a:gd name="connsiteY2" fmla="*/ 2132 h 29380"/>
                <a:gd name="connsiteX3" fmla="*/ 1282 w 15449"/>
                <a:gd name="connsiteY3" fmla="*/ 3897 h 29380"/>
                <a:gd name="connsiteX4" fmla="*/ 1667 w 15449"/>
                <a:gd name="connsiteY4" fmla="*/ 5662 h 29380"/>
                <a:gd name="connsiteX5" fmla="*/ 1026 w 15449"/>
                <a:gd name="connsiteY5" fmla="*/ 5809 h 29380"/>
                <a:gd name="connsiteX6" fmla="*/ 897 w 15449"/>
                <a:gd name="connsiteY6" fmla="*/ 6912 h 29380"/>
                <a:gd name="connsiteX7" fmla="*/ 1859 w 15449"/>
                <a:gd name="connsiteY7" fmla="*/ 7794 h 29380"/>
                <a:gd name="connsiteX8" fmla="*/ 3205 w 15449"/>
                <a:gd name="connsiteY8" fmla="*/ 7868 h 29380"/>
                <a:gd name="connsiteX9" fmla="*/ 3718 w 15449"/>
                <a:gd name="connsiteY9" fmla="*/ 8824 h 29380"/>
                <a:gd name="connsiteX10" fmla="*/ 4872 w 15449"/>
                <a:gd name="connsiteY10" fmla="*/ 8750 h 29380"/>
                <a:gd name="connsiteX11" fmla="*/ 5577 w 15449"/>
                <a:gd name="connsiteY11" fmla="*/ 9412 h 29380"/>
                <a:gd name="connsiteX12" fmla="*/ 6923 w 15449"/>
                <a:gd name="connsiteY12" fmla="*/ 9118 h 29380"/>
                <a:gd name="connsiteX13" fmla="*/ 7949 w 15449"/>
                <a:gd name="connsiteY13" fmla="*/ 10000 h 29380"/>
                <a:gd name="connsiteX14" fmla="*/ 8477 w 15449"/>
                <a:gd name="connsiteY14" fmla="*/ 9926 h 29380"/>
                <a:gd name="connsiteX15" fmla="*/ 8282 w 15449"/>
                <a:gd name="connsiteY15" fmla="*/ 10637 h 29380"/>
                <a:gd name="connsiteX16" fmla="*/ 7875 w 15449"/>
                <a:gd name="connsiteY16" fmla="*/ 10807 h 29380"/>
                <a:gd name="connsiteX17" fmla="*/ 7316 w 15449"/>
                <a:gd name="connsiteY17" fmla="*/ 10694 h 29380"/>
                <a:gd name="connsiteX18" fmla="*/ 6553 w 15449"/>
                <a:gd name="connsiteY18" fmla="*/ 10694 h 29380"/>
                <a:gd name="connsiteX19" fmla="*/ 5435 w 15449"/>
                <a:gd name="connsiteY19" fmla="*/ 11600 h 29380"/>
                <a:gd name="connsiteX20" fmla="*/ 6096 w 15449"/>
                <a:gd name="connsiteY20" fmla="*/ 12110 h 29380"/>
                <a:gd name="connsiteX21" fmla="*/ 6248 w 15449"/>
                <a:gd name="connsiteY21" fmla="*/ 12959 h 29380"/>
                <a:gd name="connsiteX22" fmla="*/ 6909 w 15449"/>
                <a:gd name="connsiteY22" fmla="*/ 12450 h 29380"/>
                <a:gd name="connsiteX23" fmla="*/ 6655 w 15449"/>
                <a:gd name="connsiteY23" fmla="*/ 14488 h 29380"/>
                <a:gd name="connsiteX24" fmla="*/ 6350 w 15449"/>
                <a:gd name="connsiteY24" fmla="*/ 15564 h 29380"/>
                <a:gd name="connsiteX25" fmla="*/ 5486 w 15449"/>
                <a:gd name="connsiteY25" fmla="*/ 16187 h 29380"/>
                <a:gd name="connsiteX26" fmla="*/ 5791 w 15449"/>
                <a:gd name="connsiteY26" fmla="*/ 17320 h 29380"/>
                <a:gd name="connsiteX27" fmla="*/ 5181 w 15449"/>
                <a:gd name="connsiteY27" fmla="*/ 18962 h 29380"/>
                <a:gd name="connsiteX28" fmla="*/ 5587 w 15449"/>
                <a:gd name="connsiteY28" fmla="*/ 20152 h 29380"/>
                <a:gd name="connsiteX29" fmla="*/ 6147 w 15449"/>
                <a:gd name="connsiteY29" fmla="*/ 20265 h 29380"/>
                <a:gd name="connsiteX30" fmla="*/ 6655 w 15449"/>
                <a:gd name="connsiteY30" fmla="*/ 20718 h 29380"/>
                <a:gd name="connsiteX31" fmla="*/ 6960 w 15449"/>
                <a:gd name="connsiteY31" fmla="*/ 21511 h 29380"/>
                <a:gd name="connsiteX32" fmla="*/ 7163 w 15449"/>
                <a:gd name="connsiteY32" fmla="*/ 22530 h 29380"/>
                <a:gd name="connsiteX33" fmla="*/ 7011 w 15449"/>
                <a:gd name="connsiteY33" fmla="*/ 23040 h 29380"/>
                <a:gd name="connsiteX34" fmla="*/ 7723 w 15449"/>
                <a:gd name="connsiteY34" fmla="*/ 23889 h 29380"/>
                <a:gd name="connsiteX35" fmla="*/ 7824 w 15449"/>
                <a:gd name="connsiteY35" fmla="*/ 25645 h 29380"/>
                <a:gd name="connsiteX36" fmla="*/ 7265 w 15449"/>
                <a:gd name="connsiteY36" fmla="*/ 25815 h 29380"/>
                <a:gd name="connsiteX37" fmla="*/ 7112 w 15449"/>
                <a:gd name="connsiteY37" fmla="*/ 26948 h 29380"/>
                <a:gd name="connsiteX38" fmla="*/ 4774 w 15449"/>
                <a:gd name="connsiteY38" fmla="*/ 28930 h 29380"/>
                <a:gd name="connsiteX39" fmla="*/ 15449 w 15449"/>
                <a:gd name="connsiteY39" fmla="*/ 16810 h 29380"/>
                <a:gd name="connsiteX40" fmla="*/ 9423 w 15449"/>
                <a:gd name="connsiteY40" fmla="*/ 8456 h 29380"/>
                <a:gd name="connsiteX41" fmla="*/ 9615 w 15449"/>
                <a:gd name="connsiteY41" fmla="*/ 7721 h 29380"/>
                <a:gd name="connsiteX42" fmla="*/ 9295 w 15449"/>
                <a:gd name="connsiteY42" fmla="*/ 7132 h 29380"/>
                <a:gd name="connsiteX43" fmla="*/ 9872 w 15449"/>
                <a:gd name="connsiteY43" fmla="*/ 6618 h 29380"/>
                <a:gd name="connsiteX44" fmla="*/ 9423 w 15449"/>
                <a:gd name="connsiteY44" fmla="*/ 5662 h 29380"/>
                <a:gd name="connsiteX45" fmla="*/ 10000 w 15449"/>
                <a:gd name="connsiteY45" fmla="*/ 5147 h 29380"/>
                <a:gd name="connsiteX46" fmla="*/ 9359 w 15449"/>
                <a:gd name="connsiteY46" fmla="*/ 4559 h 29380"/>
                <a:gd name="connsiteX47" fmla="*/ 8590 w 15449"/>
                <a:gd name="connsiteY47" fmla="*/ 4559 h 29380"/>
                <a:gd name="connsiteX48" fmla="*/ 6731 w 15449"/>
                <a:gd name="connsiteY48" fmla="*/ 3529 h 29380"/>
                <a:gd name="connsiteX49" fmla="*/ 5513 w 15449"/>
                <a:gd name="connsiteY49" fmla="*/ 4044 h 29380"/>
                <a:gd name="connsiteX50" fmla="*/ 5128 w 15449"/>
                <a:gd name="connsiteY50" fmla="*/ 3750 h 29380"/>
                <a:gd name="connsiteX51" fmla="*/ 4872 w 15449"/>
                <a:gd name="connsiteY51" fmla="*/ 3235 h 29380"/>
                <a:gd name="connsiteX52" fmla="*/ 4423 w 15449"/>
                <a:gd name="connsiteY52" fmla="*/ 3603 h 29380"/>
                <a:gd name="connsiteX53" fmla="*/ 4167 w 15449"/>
                <a:gd name="connsiteY53" fmla="*/ 3382 h 29380"/>
                <a:gd name="connsiteX54" fmla="*/ 3526 w 15449"/>
                <a:gd name="connsiteY54" fmla="*/ 3382 h 29380"/>
                <a:gd name="connsiteX55" fmla="*/ 3013 w 15449"/>
                <a:gd name="connsiteY55" fmla="*/ 3088 h 29380"/>
                <a:gd name="connsiteX56" fmla="*/ 2949 w 15449"/>
                <a:gd name="connsiteY56" fmla="*/ 2647 h 29380"/>
                <a:gd name="connsiteX57" fmla="*/ 3077 w 15449"/>
                <a:gd name="connsiteY57" fmla="*/ 1985 h 29380"/>
                <a:gd name="connsiteX58" fmla="*/ 3077 w 15449"/>
                <a:gd name="connsiteY58" fmla="*/ 1618 h 29380"/>
                <a:gd name="connsiteX59" fmla="*/ 3013 w 15449"/>
                <a:gd name="connsiteY59" fmla="*/ 1103 h 29380"/>
                <a:gd name="connsiteX60" fmla="*/ 2500 w 15449"/>
                <a:gd name="connsiteY60" fmla="*/ 515 h 29380"/>
                <a:gd name="connsiteX61" fmla="*/ 1282 w 15449"/>
                <a:gd name="connsiteY61" fmla="*/ 0 h 29380"/>
                <a:gd name="connsiteX62" fmla="*/ 897 w 15449"/>
                <a:gd name="connsiteY62" fmla="*/ 588 h 29380"/>
                <a:gd name="connsiteX63" fmla="*/ 256 w 15449"/>
                <a:gd name="connsiteY63" fmla="*/ 735 h 29380"/>
                <a:gd name="connsiteX64" fmla="*/ 0 w 15449"/>
                <a:gd name="connsiteY64" fmla="*/ 1397 h 29380"/>
                <a:gd name="connsiteX0" fmla="*/ 0 w 15449"/>
                <a:gd name="connsiteY0" fmla="*/ 1397 h 29125"/>
                <a:gd name="connsiteX1" fmla="*/ 577 w 15449"/>
                <a:gd name="connsiteY1" fmla="*/ 2132 h 29125"/>
                <a:gd name="connsiteX2" fmla="*/ 1410 w 15449"/>
                <a:gd name="connsiteY2" fmla="*/ 2132 h 29125"/>
                <a:gd name="connsiteX3" fmla="*/ 1282 w 15449"/>
                <a:gd name="connsiteY3" fmla="*/ 3897 h 29125"/>
                <a:gd name="connsiteX4" fmla="*/ 1667 w 15449"/>
                <a:gd name="connsiteY4" fmla="*/ 5662 h 29125"/>
                <a:gd name="connsiteX5" fmla="*/ 1026 w 15449"/>
                <a:gd name="connsiteY5" fmla="*/ 5809 h 29125"/>
                <a:gd name="connsiteX6" fmla="*/ 897 w 15449"/>
                <a:gd name="connsiteY6" fmla="*/ 6912 h 29125"/>
                <a:gd name="connsiteX7" fmla="*/ 1859 w 15449"/>
                <a:gd name="connsiteY7" fmla="*/ 7794 h 29125"/>
                <a:gd name="connsiteX8" fmla="*/ 3205 w 15449"/>
                <a:gd name="connsiteY8" fmla="*/ 7868 h 29125"/>
                <a:gd name="connsiteX9" fmla="*/ 3718 w 15449"/>
                <a:gd name="connsiteY9" fmla="*/ 8824 h 29125"/>
                <a:gd name="connsiteX10" fmla="*/ 4872 w 15449"/>
                <a:gd name="connsiteY10" fmla="*/ 8750 h 29125"/>
                <a:gd name="connsiteX11" fmla="*/ 5577 w 15449"/>
                <a:gd name="connsiteY11" fmla="*/ 9412 h 29125"/>
                <a:gd name="connsiteX12" fmla="*/ 6923 w 15449"/>
                <a:gd name="connsiteY12" fmla="*/ 9118 h 29125"/>
                <a:gd name="connsiteX13" fmla="*/ 7949 w 15449"/>
                <a:gd name="connsiteY13" fmla="*/ 10000 h 29125"/>
                <a:gd name="connsiteX14" fmla="*/ 8477 w 15449"/>
                <a:gd name="connsiteY14" fmla="*/ 9926 h 29125"/>
                <a:gd name="connsiteX15" fmla="*/ 8282 w 15449"/>
                <a:gd name="connsiteY15" fmla="*/ 10637 h 29125"/>
                <a:gd name="connsiteX16" fmla="*/ 7875 w 15449"/>
                <a:gd name="connsiteY16" fmla="*/ 10807 h 29125"/>
                <a:gd name="connsiteX17" fmla="*/ 7316 w 15449"/>
                <a:gd name="connsiteY17" fmla="*/ 10694 h 29125"/>
                <a:gd name="connsiteX18" fmla="*/ 6553 w 15449"/>
                <a:gd name="connsiteY18" fmla="*/ 10694 h 29125"/>
                <a:gd name="connsiteX19" fmla="*/ 5435 w 15449"/>
                <a:gd name="connsiteY19" fmla="*/ 11600 h 29125"/>
                <a:gd name="connsiteX20" fmla="*/ 6096 w 15449"/>
                <a:gd name="connsiteY20" fmla="*/ 12110 h 29125"/>
                <a:gd name="connsiteX21" fmla="*/ 6248 w 15449"/>
                <a:gd name="connsiteY21" fmla="*/ 12959 h 29125"/>
                <a:gd name="connsiteX22" fmla="*/ 6909 w 15449"/>
                <a:gd name="connsiteY22" fmla="*/ 12450 h 29125"/>
                <a:gd name="connsiteX23" fmla="*/ 6655 w 15449"/>
                <a:gd name="connsiteY23" fmla="*/ 14488 h 29125"/>
                <a:gd name="connsiteX24" fmla="*/ 6350 w 15449"/>
                <a:gd name="connsiteY24" fmla="*/ 15564 h 29125"/>
                <a:gd name="connsiteX25" fmla="*/ 5486 w 15449"/>
                <a:gd name="connsiteY25" fmla="*/ 16187 h 29125"/>
                <a:gd name="connsiteX26" fmla="*/ 5791 w 15449"/>
                <a:gd name="connsiteY26" fmla="*/ 17320 h 29125"/>
                <a:gd name="connsiteX27" fmla="*/ 5181 w 15449"/>
                <a:gd name="connsiteY27" fmla="*/ 18962 h 29125"/>
                <a:gd name="connsiteX28" fmla="*/ 5587 w 15449"/>
                <a:gd name="connsiteY28" fmla="*/ 20152 h 29125"/>
                <a:gd name="connsiteX29" fmla="*/ 6147 w 15449"/>
                <a:gd name="connsiteY29" fmla="*/ 20265 h 29125"/>
                <a:gd name="connsiteX30" fmla="*/ 6655 w 15449"/>
                <a:gd name="connsiteY30" fmla="*/ 20718 h 29125"/>
                <a:gd name="connsiteX31" fmla="*/ 6960 w 15449"/>
                <a:gd name="connsiteY31" fmla="*/ 21511 h 29125"/>
                <a:gd name="connsiteX32" fmla="*/ 7163 w 15449"/>
                <a:gd name="connsiteY32" fmla="*/ 22530 h 29125"/>
                <a:gd name="connsiteX33" fmla="*/ 7011 w 15449"/>
                <a:gd name="connsiteY33" fmla="*/ 23040 h 29125"/>
                <a:gd name="connsiteX34" fmla="*/ 7723 w 15449"/>
                <a:gd name="connsiteY34" fmla="*/ 23889 h 29125"/>
                <a:gd name="connsiteX35" fmla="*/ 7824 w 15449"/>
                <a:gd name="connsiteY35" fmla="*/ 25645 h 29125"/>
                <a:gd name="connsiteX36" fmla="*/ 7265 w 15449"/>
                <a:gd name="connsiteY36" fmla="*/ 25815 h 29125"/>
                <a:gd name="connsiteX37" fmla="*/ 7112 w 15449"/>
                <a:gd name="connsiteY37" fmla="*/ 26948 h 29125"/>
                <a:gd name="connsiteX38" fmla="*/ 4774 w 15449"/>
                <a:gd name="connsiteY38" fmla="*/ 28647 h 29125"/>
                <a:gd name="connsiteX39" fmla="*/ 15449 w 15449"/>
                <a:gd name="connsiteY39" fmla="*/ 16810 h 29125"/>
                <a:gd name="connsiteX40" fmla="*/ 9423 w 15449"/>
                <a:gd name="connsiteY40" fmla="*/ 8456 h 29125"/>
                <a:gd name="connsiteX41" fmla="*/ 9615 w 15449"/>
                <a:gd name="connsiteY41" fmla="*/ 7721 h 29125"/>
                <a:gd name="connsiteX42" fmla="*/ 9295 w 15449"/>
                <a:gd name="connsiteY42" fmla="*/ 7132 h 29125"/>
                <a:gd name="connsiteX43" fmla="*/ 9872 w 15449"/>
                <a:gd name="connsiteY43" fmla="*/ 6618 h 29125"/>
                <a:gd name="connsiteX44" fmla="*/ 9423 w 15449"/>
                <a:gd name="connsiteY44" fmla="*/ 5662 h 29125"/>
                <a:gd name="connsiteX45" fmla="*/ 10000 w 15449"/>
                <a:gd name="connsiteY45" fmla="*/ 5147 h 29125"/>
                <a:gd name="connsiteX46" fmla="*/ 9359 w 15449"/>
                <a:gd name="connsiteY46" fmla="*/ 4559 h 29125"/>
                <a:gd name="connsiteX47" fmla="*/ 8590 w 15449"/>
                <a:gd name="connsiteY47" fmla="*/ 4559 h 29125"/>
                <a:gd name="connsiteX48" fmla="*/ 6731 w 15449"/>
                <a:gd name="connsiteY48" fmla="*/ 3529 h 29125"/>
                <a:gd name="connsiteX49" fmla="*/ 5513 w 15449"/>
                <a:gd name="connsiteY49" fmla="*/ 4044 h 29125"/>
                <a:gd name="connsiteX50" fmla="*/ 5128 w 15449"/>
                <a:gd name="connsiteY50" fmla="*/ 3750 h 29125"/>
                <a:gd name="connsiteX51" fmla="*/ 4872 w 15449"/>
                <a:gd name="connsiteY51" fmla="*/ 3235 h 29125"/>
                <a:gd name="connsiteX52" fmla="*/ 4423 w 15449"/>
                <a:gd name="connsiteY52" fmla="*/ 3603 h 29125"/>
                <a:gd name="connsiteX53" fmla="*/ 4167 w 15449"/>
                <a:gd name="connsiteY53" fmla="*/ 3382 h 29125"/>
                <a:gd name="connsiteX54" fmla="*/ 3526 w 15449"/>
                <a:gd name="connsiteY54" fmla="*/ 3382 h 29125"/>
                <a:gd name="connsiteX55" fmla="*/ 3013 w 15449"/>
                <a:gd name="connsiteY55" fmla="*/ 3088 h 29125"/>
                <a:gd name="connsiteX56" fmla="*/ 2949 w 15449"/>
                <a:gd name="connsiteY56" fmla="*/ 2647 h 29125"/>
                <a:gd name="connsiteX57" fmla="*/ 3077 w 15449"/>
                <a:gd name="connsiteY57" fmla="*/ 1985 h 29125"/>
                <a:gd name="connsiteX58" fmla="*/ 3077 w 15449"/>
                <a:gd name="connsiteY58" fmla="*/ 1618 h 29125"/>
                <a:gd name="connsiteX59" fmla="*/ 3013 w 15449"/>
                <a:gd name="connsiteY59" fmla="*/ 1103 h 29125"/>
                <a:gd name="connsiteX60" fmla="*/ 2500 w 15449"/>
                <a:gd name="connsiteY60" fmla="*/ 515 h 29125"/>
                <a:gd name="connsiteX61" fmla="*/ 1282 w 15449"/>
                <a:gd name="connsiteY61" fmla="*/ 0 h 29125"/>
                <a:gd name="connsiteX62" fmla="*/ 897 w 15449"/>
                <a:gd name="connsiteY62" fmla="*/ 588 h 29125"/>
                <a:gd name="connsiteX63" fmla="*/ 256 w 15449"/>
                <a:gd name="connsiteY63" fmla="*/ 735 h 29125"/>
                <a:gd name="connsiteX64" fmla="*/ 0 w 15449"/>
                <a:gd name="connsiteY64" fmla="*/ 1397 h 29125"/>
                <a:gd name="connsiteX0" fmla="*/ 0 w 16867"/>
                <a:gd name="connsiteY0" fmla="*/ 1397 h 29125"/>
                <a:gd name="connsiteX1" fmla="*/ 577 w 16867"/>
                <a:gd name="connsiteY1" fmla="*/ 2132 h 29125"/>
                <a:gd name="connsiteX2" fmla="*/ 1410 w 16867"/>
                <a:gd name="connsiteY2" fmla="*/ 2132 h 29125"/>
                <a:gd name="connsiteX3" fmla="*/ 1282 w 16867"/>
                <a:gd name="connsiteY3" fmla="*/ 3897 h 29125"/>
                <a:gd name="connsiteX4" fmla="*/ 1667 w 16867"/>
                <a:gd name="connsiteY4" fmla="*/ 5662 h 29125"/>
                <a:gd name="connsiteX5" fmla="*/ 1026 w 16867"/>
                <a:gd name="connsiteY5" fmla="*/ 5809 h 29125"/>
                <a:gd name="connsiteX6" fmla="*/ 897 w 16867"/>
                <a:gd name="connsiteY6" fmla="*/ 6912 h 29125"/>
                <a:gd name="connsiteX7" fmla="*/ 1859 w 16867"/>
                <a:gd name="connsiteY7" fmla="*/ 7794 h 29125"/>
                <a:gd name="connsiteX8" fmla="*/ 3205 w 16867"/>
                <a:gd name="connsiteY8" fmla="*/ 7868 h 29125"/>
                <a:gd name="connsiteX9" fmla="*/ 3718 w 16867"/>
                <a:gd name="connsiteY9" fmla="*/ 8824 h 29125"/>
                <a:gd name="connsiteX10" fmla="*/ 4872 w 16867"/>
                <a:gd name="connsiteY10" fmla="*/ 8750 h 29125"/>
                <a:gd name="connsiteX11" fmla="*/ 5577 w 16867"/>
                <a:gd name="connsiteY11" fmla="*/ 9412 h 29125"/>
                <a:gd name="connsiteX12" fmla="*/ 6923 w 16867"/>
                <a:gd name="connsiteY12" fmla="*/ 9118 h 29125"/>
                <a:gd name="connsiteX13" fmla="*/ 7949 w 16867"/>
                <a:gd name="connsiteY13" fmla="*/ 10000 h 29125"/>
                <a:gd name="connsiteX14" fmla="*/ 8477 w 16867"/>
                <a:gd name="connsiteY14" fmla="*/ 9926 h 29125"/>
                <a:gd name="connsiteX15" fmla="*/ 8282 w 16867"/>
                <a:gd name="connsiteY15" fmla="*/ 10637 h 29125"/>
                <a:gd name="connsiteX16" fmla="*/ 7875 w 16867"/>
                <a:gd name="connsiteY16" fmla="*/ 10807 h 29125"/>
                <a:gd name="connsiteX17" fmla="*/ 7316 w 16867"/>
                <a:gd name="connsiteY17" fmla="*/ 10694 h 29125"/>
                <a:gd name="connsiteX18" fmla="*/ 6553 w 16867"/>
                <a:gd name="connsiteY18" fmla="*/ 10694 h 29125"/>
                <a:gd name="connsiteX19" fmla="*/ 5435 w 16867"/>
                <a:gd name="connsiteY19" fmla="*/ 11600 h 29125"/>
                <a:gd name="connsiteX20" fmla="*/ 6096 w 16867"/>
                <a:gd name="connsiteY20" fmla="*/ 12110 h 29125"/>
                <a:gd name="connsiteX21" fmla="*/ 6248 w 16867"/>
                <a:gd name="connsiteY21" fmla="*/ 12959 h 29125"/>
                <a:gd name="connsiteX22" fmla="*/ 6909 w 16867"/>
                <a:gd name="connsiteY22" fmla="*/ 12450 h 29125"/>
                <a:gd name="connsiteX23" fmla="*/ 6655 w 16867"/>
                <a:gd name="connsiteY23" fmla="*/ 14488 h 29125"/>
                <a:gd name="connsiteX24" fmla="*/ 6350 w 16867"/>
                <a:gd name="connsiteY24" fmla="*/ 15564 h 29125"/>
                <a:gd name="connsiteX25" fmla="*/ 5486 w 16867"/>
                <a:gd name="connsiteY25" fmla="*/ 16187 h 29125"/>
                <a:gd name="connsiteX26" fmla="*/ 5791 w 16867"/>
                <a:gd name="connsiteY26" fmla="*/ 17320 h 29125"/>
                <a:gd name="connsiteX27" fmla="*/ 5181 w 16867"/>
                <a:gd name="connsiteY27" fmla="*/ 18962 h 29125"/>
                <a:gd name="connsiteX28" fmla="*/ 5587 w 16867"/>
                <a:gd name="connsiteY28" fmla="*/ 20152 h 29125"/>
                <a:gd name="connsiteX29" fmla="*/ 6147 w 16867"/>
                <a:gd name="connsiteY29" fmla="*/ 20265 h 29125"/>
                <a:gd name="connsiteX30" fmla="*/ 6655 w 16867"/>
                <a:gd name="connsiteY30" fmla="*/ 20718 h 29125"/>
                <a:gd name="connsiteX31" fmla="*/ 6960 w 16867"/>
                <a:gd name="connsiteY31" fmla="*/ 21511 h 29125"/>
                <a:gd name="connsiteX32" fmla="*/ 7163 w 16867"/>
                <a:gd name="connsiteY32" fmla="*/ 22530 h 29125"/>
                <a:gd name="connsiteX33" fmla="*/ 7011 w 16867"/>
                <a:gd name="connsiteY33" fmla="*/ 23040 h 29125"/>
                <a:gd name="connsiteX34" fmla="*/ 7723 w 16867"/>
                <a:gd name="connsiteY34" fmla="*/ 23889 h 29125"/>
                <a:gd name="connsiteX35" fmla="*/ 7824 w 16867"/>
                <a:gd name="connsiteY35" fmla="*/ 25645 h 29125"/>
                <a:gd name="connsiteX36" fmla="*/ 7265 w 16867"/>
                <a:gd name="connsiteY36" fmla="*/ 25815 h 29125"/>
                <a:gd name="connsiteX37" fmla="*/ 7112 w 16867"/>
                <a:gd name="connsiteY37" fmla="*/ 26948 h 29125"/>
                <a:gd name="connsiteX38" fmla="*/ 4774 w 16867"/>
                <a:gd name="connsiteY38" fmla="*/ 28647 h 29125"/>
                <a:gd name="connsiteX39" fmla="*/ 16059 w 16867"/>
                <a:gd name="connsiteY39" fmla="*/ 18396 h 29125"/>
                <a:gd name="connsiteX40" fmla="*/ 15449 w 16867"/>
                <a:gd name="connsiteY40" fmla="*/ 16810 h 29125"/>
                <a:gd name="connsiteX41" fmla="*/ 9423 w 16867"/>
                <a:gd name="connsiteY41" fmla="*/ 8456 h 29125"/>
                <a:gd name="connsiteX42" fmla="*/ 9615 w 16867"/>
                <a:gd name="connsiteY42" fmla="*/ 7721 h 29125"/>
                <a:gd name="connsiteX43" fmla="*/ 9295 w 16867"/>
                <a:gd name="connsiteY43" fmla="*/ 7132 h 29125"/>
                <a:gd name="connsiteX44" fmla="*/ 9872 w 16867"/>
                <a:gd name="connsiteY44" fmla="*/ 6618 h 29125"/>
                <a:gd name="connsiteX45" fmla="*/ 9423 w 16867"/>
                <a:gd name="connsiteY45" fmla="*/ 5662 h 29125"/>
                <a:gd name="connsiteX46" fmla="*/ 10000 w 16867"/>
                <a:gd name="connsiteY46" fmla="*/ 5147 h 29125"/>
                <a:gd name="connsiteX47" fmla="*/ 9359 w 16867"/>
                <a:gd name="connsiteY47" fmla="*/ 4559 h 29125"/>
                <a:gd name="connsiteX48" fmla="*/ 8590 w 16867"/>
                <a:gd name="connsiteY48" fmla="*/ 4559 h 29125"/>
                <a:gd name="connsiteX49" fmla="*/ 6731 w 16867"/>
                <a:gd name="connsiteY49" fmla="*/ 3529 h 29125"/>
                <a:gd name="connsiteX50" fmla="*/ 5513 w 16867"/>
                <a:gd name="connsiteY50" fmla="*/ 4044 h 29125"/>
                <a:gd name="connsiteX51" fmla="*/ 5128 w 16867"/>
                <a:gd name="connsiteY51" fmla="*/ 3750 h 29125"/>
                <a:gd name="connsiteX52" fmla="*/ 4872 w 16867"/>
                <a:gd name="connsiteY52" fmla="*/ 3235 h 29125"/>
                <a:gd name="connsiteX53" fmla="*/ 4423 w 16867"/>
                <a:gd name="connsiteY53" fmla="*/ 3603 h 29125"/>
                <a:gd name="connsiteX54" fmla="*/ 4167 w 16867"/>
                <a:gd name="connsiteY54" fmla="*/ 3382 h 29125"/>
                <a:gd name="connsiteX55" fmla="*/ 3526 w 16867"/>
                <a:gd name="connsiteY55" fmla="*/ 3382 h 29125"/>
                <a:gd name="connsiteX56" fmla="*/ 3013 w 16867"/>
                <a:gd name="connsiteY56" fmla="*/ 3088 h 29125"/>
                <a:gd name="connsiteX57" fmla="*/ 2949 w 16867"/>
                <a:gd name="connsiteY57" fmla="*/ 2647 h 29125"/>
                <a:gd name="connsiteX58" fmla="*/ 3077 w 16867"/>
                <a:gd name="connsiteY58" fmla="*/ 1985 h 29125"/>
                <a:gd name="connsiteX59" fmla="*/ 3077 w 16867"/>
                <a:gd name="connsiteY59" fmla="*/ 1618 h 29125"/>
                <a:gd name="connsiteX60" fmla="*/ 3013 w 16867"/>
                <a:gd name="connsiteY60" fmla="*/ 1103 h 29125"/>
                <a:gd name="connsiteX61" fmla="*/ 2500 w 16867"/>
                <a:gd name="connsiteY61" fmla="*/ 515 h 29125"/>
                <a:gd name="connsiteX62" fmla="*/ 1282 w 16867"/>
                <a:gd name="connsiteY62" fmla="*/ 0 h 29125"/>
                <a:gd name="connsiteX63" fmla="*/ 897 w 16867"/>
                <a:gd name="connsiteY63" fmla="*/ 588 h 29125"/>
                <a:gd name="connsiteX64" fmla="*/ 256 w 16867"/>
                <a:gd name="connsiteY64" fmla="*/ 735 h 29125"/>
                <a:gd name="connsiteX65" fmla="*/ 0 w 16867"/>
                <a:gd name="connsiteY65" fmla="*/ 1397 h 29125"/>
                <a:gd name="connsiteX0" fmla="*/ 0 w 16077"/>
                <a:gd name="connsiteY0" fmla="*/ 1397 h 29125"/>
                <a:gd name="connsiteX1" fmla="*/ 577 w 16077"/>
                <a:gd name="connsiteY1" fmla="*/ 2132 h 29125"/>
                <a:gd name="connsiteX2" fmla="*/ 1410 w 16077"/>
                <a:gd name="connsiteY2" fmla="*/ 2132 h 29125"/>
                <a:gd name="connsiteX3" fmla="*/ 1282 w 16077"/>
                <a:gd name="connsiteY3" fmla="*/ 3897 h 29125"/>
                <a:gd name="connsiteX4" fmla="*/ 1667 w 16077"/>
                <a:gd name="connsiteY4" fmla="*/ 5662 h 29125"/>
                <a:gd name="connsiteX5" fmla="*/ 1026 w 16077"/>
                <a:gd name="connsiteY5" fmla="*/ 5809 h 29125"/>
                <a:gd name="connsiteX6" fmla="*/ 897 w 16077"/>
                <a:gd name="connsiteY6" fmla="*/ 6912 h 29125"/>
                <a:gd name="connsiteX7" fmla="*/ 1859 w 16077"/>
                <a:gd name="connsiteY7" fmla="*/ 7794 h 29125"/>
                <a:gd name="connsiteX8" fmla="*/ 3205 w 16077"/>
                <a:gd name="connsiteY8" fmla="*/ 7868 h 29125"/>
                <a:gd name="connsiteX9" fmla="*/ 3718 w 16077"/>
                <a:gd name="connsiteY9" fmla="*/ 8824 h 29125"/>
                <a:gd name="connsiteX10" fmla="*/ 4872 w 16077"/>
                <a:gd name="connsiteY10" fmla="*/ 8750 h 29125"/>
                <a:gd name="connsiteX11" fmla="*/ 5577 w 16077"/>
                <a:gd name="connsiteY11" fmla="*/ 9412 h 29125"/>
                <a:gd name="connsiteX12" fmla="*/ 6923 w 16077"/>
                <a:gd name="connsiteY12" fmla="*/ 9118 h 29125"/>
                <a:gd name="connsiteX13" fmla="*/ 7949 w 16077"/>
                <a:gd name="connsiteY13" fmla="*/ 10000 h 29125"/>
                <a:gd name="connsiteX14" fmla="*/ 8477 w 16077"/>
                <a:gd name="connsiteY14" fmla="*/ 9926 h 29125"/>
                <a:gd name="connsiteX15" fmla="*/ 8282 w 16077"/>
                <a:gd name="connsiteY15" fmla="*/ 10637 h 29125"/>
                <a:gd name="connsiteX16" fmla="*/ 7875 w 16077"/>
                <a:gd name="connsiteY16" fmla="*/ 10807 h 29125"/>
                <a:gd name="connsiteX17" fmla="*/ 7316 w 16077"/>
                <a:gd name="connsiteY17" fmla="*/ 10694 h 29125"/>
                <a:gd name="connsiteX18" fmla="*/ 6553 w 16077"/>
                <a:gd name="connsiteY18" fmla="*/ 10694 h 29125"/>
                <a:gd name="connsiteX19" fmla="*/ 5435 w 16077"/>
                <a:gd name="connsiteY19" fmla="*/ 11600 h 29125"/>
                <a:gd name="connsiteX20" fmla="*/ 6096 w 16077"/>
                <a:gd name="connsiteY20" fmla="*/ 12110 h 29125"/>
                <a:gd name="connsiteX21" fmla="*/ 6248 w 16077"/>
                <a:gd name="connsiteY21" fmla="*/ 12959 h 29125"/>
                <a:gd name="connsiteX22" fmla="*/ 6909 w 16077"/>
                <a:gd name="connsiteY22" fmla="*/ 12450 h 29125"/>
                <a:gd name="connsiteX23" fmla="*/ 6655 w 16077"/>
                <a:gd name="connsiteY23" fmla="*/ 14488 h 29125"/>
                <a:gd name="connsiteX24" fmla="*/ 6350 w 16077"/>
                <a:gd name="connsiteY24" fmla="*/ 15564 h 29125"/>
                <a:gd name="connsiteX25" fmla="*/ 5486 w 16077"/>
                <a:gd name="connsiteY25" fmla="*/ 16187 h 29125"/>
                <a:gd name="connsiteX26" fmla="*/ 5791 w 16077"/>
                <a:gd name="connsiteY26" fmla="*/ 17320 h 29125"/>
                <a:gd name="connsiteX27" fmla="*/ 5181 w 16077"/>
                <a:gd name="connsiteY27" fmla="*/ 18962 h 29125"/>
                <a:gd name="connsiteX28" fmla="*/ 5587 w 16077"/>
                <a:gd name="connsiteY28" fmla="*/ 20152 h 29125"/>
                <a:gd name="connsiteX29" fmla="*/ 6147 w 16077"/>
                <a:gd name="connsiteY29" fmla="*/ 20265 h 29125"/>
                <a:gd name="connsiteX30" fmla="*/ 6655 w 16077"/>
                <a:gd name="connsiteY30" fmla="*/ 20718 h 29125"/>
                <a:gd name="connsiteX31" fmla="*/ 6960 w 16077"/>
                <a:gd name="connsiteY31" fmla="*/ 21511 h 29125"/>
                <a:gd name="connsiteX32" fmla="*/ 7163 w 16077"/>
                <a:gd name="connsiteY32" fmla="*/ 22530 h 29125"/>
                <a:gd name="connsiteX33" fmla="*/ 7011 w 16077"/>
                <a:gd name="connsiteY33" fmla="*/ 23040 h 29125"/>
                <a:gd name="connsiteX34" fmla="*/ 7723 w 16077"/>
                <a:gd name="connsiteY34" fmla="*/ 23889 h 29125"/>
                <a:gd name="connsiteX35" fmla="*/ 7824 w 16077"/>
                <a:gd name="connsiteY35" fmla="*/ 25645 h 29125"/>
                <a:gd name="connsiteX36" fmla="*/ 7265 w 16077"/>
                <a:gd name="connsiteY36" fmla="*/ 25815 h 29125"/>
                <a:gd name="connsiteX37" fmla="*/ 7112 w 16077"/>
                <a:gd name="connsiteY37" fmla="*/ 26948 h 29125"/>
                <a:gd name="connsiteX38" fmla="*/ 4774 w 16077"/>
                <a:gd name="connsiteY38" fmla="*/ 28647 h 29125"/>
                <a:gd name="connsiteX39" fmla="*/ 16059 w 16077"/>
                <a:gd name="connsiteY39" fmla="*/ 18396 h 29125"/>
                <a:gd name="connsiteX40" fmla="*/ 15449 w 16077"/>
                <a:gd name="connsiteY40" fmla="*/ 16810 h 29125"/>
                <a:gd name="connsiteX41" fmla="*/ 9423 w 16077"/>
                <a:gd name="connsiteY41" fmla="*/ 8456 h 29125"/>
                <a:gd name="connsiteX42" fmla="*/ 9615 w 16077"/>
                <a:gd name="connsiteY42" fmla="*/ 7721 h 29125"/>
                <a:gd name="connsiteX43" fmla="*/ 9295 w 16077"/>
                <a:gd name="connsiteY43" fmla="*/ 7132 h 29125"/>
                <a:gd name="connsiteX44" fmla="*/ 9872 w 16077"/>
                <a:gd name="connsiteY44" fmla="*/ 6618 h 29125"/>
                <a:gd name="connsiteX45" fmla="*/ 9423 w 16077"/>
                <a:gd name="connsiteY45" fmla="*/ 5662 h 29125"/>
                <a:gd name="connsiteX46" fmla="*/ 10000 w 16077"/>
                <a:gd name="connsiteY46" fmla="*/ 5147 h 29125"/>
                <a:gd name="connsiteX47" fmla="*/ 9359 w 16077"/>
                <a:gd name="connsiteY47" fmla="*/ 4559 h 29125"/>
                <a:gd name="connsiteX48" fmla="*/ 8590 w 16077"/>
                <a:gd name="connsiteY48" fmla="*/ 4559 h 29125"/>
                <a:gd name="connsiteX49" fmla="*/ 6731 w 16077"/>
                <a:gd name="connsiteY49" fmla="*/ 3529 h 29125"/>
                <a:gd name="connsiteX50" fmla="*/ 5513 w 16077"/>
                <a:gd name="connsiteY50" fmla="*/ 4044 h 29125"/>
                <a:gd name="connsiteX51" fmla="*/ 5128 w 16077"/>
                <a:gd name="connsiteY51" fmla="*/ 3750 h 29125"/>
                <a:gd name="connsiteX52" fmla="*/ 4872 w 16077"/>
                <a:gd name="connsiteY52" fmla="*/ 3235 h 29125"/>
                <a:gd name="connsiteX53" fmla="*/ 4423 w 16077"/>
                <a:gd name="connsiteY53" fmla="*/ 3603 h 29125"/>
                <a:gd name="connsiteX54" fmla="*/ 4167 w 16077"/>
                <a:gd name="connsiteY54" fmla="*/ 3382 h 29125"/>
                <a:gd name="connsiteX55" fmla="*/ 3526 w 16077"/>
                <a:gd name="connsiteY55" fmla="*/ 3382 h 29125"/>
                <a:gd name="connsiteX56" fmla="*/ 3013 w 16077"/>
                <a:gd name="connsiteY56" fmla="*/ 3088 h 29125"/>
                <a:gd name="connsiteX57" fmla="*/ 2949 w 16077"/>
                <a:gd name="connsiteY57" fmla="*/ 2647 h 29125"/>
                <a:gd name="connsiteX58" fmla="*/ 3077 w 16077"/>
                <a:gd name="connsiteY58" fmla="*/ 1985 h 29125"/>
                <a:gd name="connsiteX59" fmla="*/ 3077 w 16077"/>
                <a:gd name="connsiteY59" fmla="*/ 1618 h 29125"/>
                <a:gd name="connsiteX60" fmla="*/ 3013 w 16077"/>
                <a:gd name="connsiteY60" fmla="*/ 1103 h 29125"/>
                <a:gd name="connsiteX61" fmla="*/ 2500 w 16077"/>
                <a:gd name="connsiteY61" fmla="*/ 515 h 29125"/>
                <a:gd name="connsiteX62" fmla="*/ 1282 w 16077"/>
                <a:gd name="connsiteY62" fmla="*/ 0 h 29125"/>
                <a:gd name="connsiteX63" fmla="*/ 897 w 16077"/>
                <a:gd name="connsiteY63" fmla="*/ 588 h 29125"/>
                <a:gd name="connsiteX64" fmla="*/ 256 w 16077"/>
                <a:gd name="connsiteY64" fmla="*/ 735 h 29125"/>
                <a:gd name="connsiteX65" fmla="*/ 0 w 16077"/>
                <a:gd name="connsiteY65" fmla="*/ 1397 h 29125"/>
                <a:gd name="connsiteX0" fmla="*/ 0 w 17718"/>
                <a:gd name="connsiteY0" fmla="*/ 1397 h 29125"/>
                <a:gd name="connsiteX1" fmla="*/ 577 w 17718"/>
                <a:gd name="connsiteY1" fmla="*/ 2132 h 29125"/>
                <a:gd name="connsiteX2" fmla="*/ 1410 w 17718"/>
                <a:gd name="connsiteY2" fmla="*/ 2132 h 29125"/>
                <a:gd name="connsiteX3" fmla="*/ 1282 w 17718"/>
                <a:gd name="connsiteY3" fmla="*/ 3897 h 29125"/>
                <a:gd name="connsiteX4" fmla="*/ 1667 w 17718"/>
                <a:gd name="connsiteY4" fmla="*/ 5662 h 29125"/>
                <a:gd name="connsiteX5" fmla="*/ 1026 w 17718"/>
                <a:gd name="connsiteY5" fmla="*/ 5809 h 29125"/>
                <a:gd name="connsiteX6" fmla="*/ 897 w 17718"/>
                <a:gd name="connsiteY6" fmla="*/ 6912 h 29125"/>
                <a:gd name="connsiteX7" fmla="*/ 1859 w 17718"/>
                <a:gd name="connsiteY7" fmla="*/ 7794 h 29125"/>
                <a:gd name="connsiteX8" fmla="*/ 3205 w 17718"/>
                <a:gd name="connsiteY8" fmla="*/ 7868 h 29125"/>
                <a:gd name="connsiteX9" fmla="*/ 3718 w 17718"/>
                <a:gd name="connsiteY9" fmla="*/ 8824 h 29125"/>
                <a:gd name="connsiteX10" fmla="*/ 4872 w 17718"/>
                <a:gd name="connsiteY10" fmla="*/ 8750 h 29125"/>
                <a:gd name="connsiteX11" fmla="*/ 5577 w 17718"/>
                <a:gd name="connsiteY11" fmla="*/ 9412 h 29125"/>
                <a:gd name="connsiteX12" fmla="*/ 6923 w 17718"/>
                <a:gd name="connsiteY12" fmla="*/ 9118 h 29125"/>
                <a:gd name="connsiteX13" fmla="*/ 7949 w 17718"/>
                <a:gd name="connsiteY13" fmla="*/ 10000 h 29125"/>
                <a:gd name="connsiteX14" fmla="*/ 8477 w 17718"/>
                <a:gd name="connsiteY14" fmla="*/ 9926 h 29125"/>
                <a:gd name="connsiteX15" fmla="*/ 8282 w 17718"/>
                <a:gd name="connsiteY15" fmla="*/ 10637 h 29125"/>
                <a:gd name="connsiteX16" fmla="*/ 7875 w 17718"/>
                <a:gd name="connsiteY16" fmla="*/ 10807 h 29125"/>
                <a:gd name="connsiteX17" fmla="*/ 7316 w 17718"/>
                <a:gd name="connsiteY17" fmla="*/ 10694 h 29125"/>
                <a:gd name="connsiteX18" fmla="*/ 6553 w 17718"/>
                <a:gd name="connsiteY18" fmla="*/ 10694 h 29125"/>
                <a:gd name="connsiteX19" fmla="*/ 5435 w 17718"/>
                <a:gd name="connsiteY19" fmla="*/ 11600 h 29125"/>
                <a:gd name="connsiteX20" fmla="*/ 6096 w 17718"/>
                <a:gd name="connsiteY20" fmla="*/ 12110 h 29125"/>
                <a:gd name="connsiteX21" fmla="*/ 6248 w 17718"/>
                <a:gd name="connsiteY21" fmla="*/ 12959 h 29125"/>
                <a:gd name="connsiteX22" fmla="*/ 6909 w 17718"/>
                <a:gd name="connsiteY22" fmla="*/ 12450 h 29125"/>
                <a:gd name="connsiteX23" fmla="*/ 6655 w 17718"/>
                <a:gd name="connsiteY23" fmla="*/ 14488 h 29125"/>
                <a:gd name="connsiteX24" fmla="*/ 6350 w 17718"/>
                <a:gd name="connsiteY24" fmla="*/ 15564 h 29125"/>
                <a:gd name="connsiteX25" fmla="*/ 5486 w 17718"/>
                <a:gd name="connsiteY25" fmla="*/ 16187 h 29125"/>
                <a:gd name="connsiteX26" fmla="*/ 5791 w 17718"/>
                <a:gd name="connsiteY26" fmla="*/ 17320 h 29125"/>
                <a:gd name="connsiteX27" fmla="*/ 5181 w 17718"/>
                <a:gd name="connsiteY27" fmla="*/ 18962 h 29125"/>
                <a:gd name="connsiteX28" fmla="*/ 5587 w 17718"/>
                <a:gd name="connsiteY28" fmla="*/ 20152 h 29125"/>
                <a:gd name="connsiteX29" fmla="*/ 6147 w 17718"/>
                <a:gd name="connsiteY29" fmla="*/ 20265 h 29125"/>
                <a:gd name="connsiteX30" fmla="*/ 6655 w 17718"/>
                <a:gd name="connsiteY30" fmla="*/ 20718 h 29125"/>
                <a:gd name="connsiteX31" fmla="*/ 6960 w 17718"/>
                <a:gd name="connsiteY31" fmla="*/ 21511 h 29125"/>
                <a:gd name="connsiteX32" fmla="*/ 7163 w 17718"/>
                <a:gd name="connsiteY32" fmla="*/ 22530 h 29125"/>
                <a:gd name="connsiteX33" fmla="*/ 7011 w 17718"/>
                <a:gd name="connsiteY33" fmla="*/ 23040 h 29125"/>
                <a:gd name="connsiteX34" fmla="*/ 7723 w 17718"/>
                <a:gd name="connsiteY34" fmla="*/ 23889 h 29125"/>
                <a:gd name="connsiteX35" fmla="*/ 7824 w 17718"/>
                <a:gd name="connsiteY35" fmla="*/ 25645 h 29125"/>
                <a:gd name="connsiteX36" fmla="*/ 7265 w 17718"/>
                <a:gd name="connsiteY36" fmla="*/ 25815 h 29125"/>
                <a:gd name="connsiteX37" fmla="*/ 7112 w 17718"/>
                <a:gd name="connsiteY37" fmla="*/ 26948 h 29125"/>
                <a:gd name="connsiteX38" fmla="*/ 4774 w 17718"/>
                <a:gd name="connsiteY38" fmla="*/ 28647 h 29125"/>
                <a:gd name="connsiteX39" fmla="*/ 17127 w 17718"/>
                <a:gd name="connsiteY39" fmla="*/ 18962 h 29125"/>
                <a:gd name="connsiteX40" fmla="*/ 16059 w 17718"/>
                <a:gd name="connsiteY40" fmla="*/ 18396 h 29125"/>
                <a:gd name="connsiteX41" fmla="*/ 15449 w 17718"/>
                <a:gd name="connsiteY41" fmla="*/ 16810 h 29125"/>
                <a:gd name="connsiteX42" fmla="*/ 9423 w 17718"/>
                <a:gd name="connsiteY42" fmla="*/ 8456 h 29125"/>
                <a:gd name="connsiteX43" fmla="*/ 9615 w 17718"/>
                <a:gd name="connsiteY43" fmla="*/ 7721 h 29125"/>
                <a:gd name="connsiteX44" fmla="*/ 9295 w 17718"/>
                <a:gd name="connsiteY44" fmla="*/ 7132 h 29125"/>
                <a:gd name="connsiteX45" fmla="*/ 9872 w 17718"/>
                <a:gd name="connsiteY45" fmla="*/ 6618 h 29125"/>
                <a:gd name="connsiteX46" fmla="*/ 9423 w 17718"/>
                <a:gd name="connsiteY46" fmla="*/ 5662 h 29125"/>
                <a:gd name="connsiteX47" fmla="*/ 10000 w 17718"/>
                <a:gd name="connsiteY47" fmla="*/ 5147 h 29125"/>
                <a:gd name="connsiteX48" fmla="*/ 9359 w 17718"/>
                <a:gd name="connsiteY48" fmla="*/ 4559 h 29125"/>
                <a:gd name="connsiteX49" fmla="*/ 8590 w 17718"/>
                <a:gd name="connsiteY49" fmla="*/ 4559 h 29125"/>
                <a:gd name="connsiteX50" fmla="*/ 6731 w 17718"/>
                <a:gd name="connsiteY50" fmla="*/ 3529 h 29125"/>
                <a:gd name="connsiteX51" fmla="*/ 5513 w 17718"/>
                <a:gd name="connsiteY51" fmla="*/ 4044 h 29125"/>
                <a:gd name="connsiteX52" fmla="*/ 5128 w 17718"/>
                <a:gd name="connsiteY52" fmla="*/ 3750 h 29125"/>
                <a:gd name="connsiteX53" fmla="*/ 4872 w 17718"/>
                <a:gd name="connsiteY53" fmla="*/ 3235 h 29125"/>
                <a:gd name="connsiteX54" fmla="*/ 4423 w 17718"/>
                <a:gd name="connsiteY54" fmla="*/ 3603 h 29125"/>
                <a:gd name="connsiteX55" fmla="*/ 4167 w 17718"/>
                <a:gd name="connsiteY55" fmla="*/ 3382 h 29125"/>
                <a:gd name="connsiteX56" fmla="*/ 3526 w 17718"/>
                <a:gd name="connsiteY56" fmla="*/ 3382 h 29125"/>
                <a:gd name="connsiteX57" fmla="*/ 3013 w 17718"/>
                <a:gd name="connsiteY57" fmla="*/ 3088 h 29125"/>
                <a:gd name="connsiteX58" fmla="*/ 2949 w 17718"/>
                <a:gd name="connsiteY58" fmla="*/ 2647 h 29125"/>
                <a:gd name="connsiteX59" fmla="*/ 3077 w 17718"/>
                <a:gd name="connsiteY59" fmla="*/ 1985 h 29125"/>
                <a:gd name="connsiteX60" fmla="*/ 3077 w 17718"/>
                <a:gd name="connsiteY60" fmla="*/ 1618 h 29125"/>
                <a:gd name="connsiteX61" fmla="*/ 3013 w 17718"/>
                <a:gd name="connsiteY61" fmla="*/ 1103 h 29125"/>
                <a:gd name="connsiteX62" fmla="*/ 2500 w 17718"/>
                <a:gd name="connsiteY62" fmla="*/ 515 h 29125"/>
                <a:gd name="connsiteX63" fmla="*/ 1282 w 17718"/>
                <a:gd name="connsiteY63" fmla="*/ 0 h 29125"/>
                <a:gd name="connsiteX64" fmla="*/ 897 w 17718"/>
                <a:gd name="connsiteY64" fmla="*/ 588 h 29125"/>
                <a:gd name="connsiteX65" fmla="*/ 256 w 17718"/>
                <a:gd name="connsiteY65" fmla="*/ 735 h 29125"/>
                <a:gd name="connsiteX66" fmla="*/ 0 w 17718"/>
                <a:gd name="connsiteY66" fmla="*/ 1397 h 29125"/>
                <a:gd name="connsiteX0" fmla="*/ 0 w 17128"/>
                <a:gd name="connsiteY0" fmla="*/ 1397 h 29125"/>
                <a:gd name="connsiteX1" fmla="*/ 577 w 17128"/>
                <a:gd name="connsiteY1" fmla="*/ 2132 h 29125"/>
                <a:gd name="connsiteX2" fmla="*/ 1410 w 17128"/>
                <a:gd name="connsiteY2" fmla="*/ 2132 h 29125"/>
                <a:gd name="connsiteX3" fmla="*/ 1282 w 17128"/>
                <a:gd name="connsiteY3" fmla="*/ 3897 h 29125"/>
                <a:gd name="connsiteX4" fmla="*/ 1667 w 17128"/>
                <a:gd name="connsiteY4" fmla="*/ 5662 h 29125"/>
                <a:gd name="connsiteX5" fmla="*/ 1026 w 17128"/>
                <a:gd name="connsiteY5" fmla="*/ 5809 h 29125"/>
                <a:gd name="connsiteX6" fmla="*/ 897 w 17128"/>
                <a:gd name="connsiteY6" fmla="*/ 6912 h 29125"/>
                <a:gd name="connsiteX7" fmla="*/ 1859 w 17128"/>
                <a:gd name="connsiteY7" fmla="*/ 7794 h 29125"/>
                <a:gd name="connsiteX8" fmla="*/ 3205 w 17128"/>
                <a:gd name="connsiteY8" fmla="*/ 7868 h 29125"/>
                <a:gd name="connsiteX9" fmla="*/ 3718 w 17128"/>
                <a:gd name="connsiteY9" fmla="*/ 8824 h 29125"/>
                <a:gd name="connsiteX10" fmla="*/ 4872 w 17128"/>
                <a:gd name="connsiteY10" fmla="*/ 8750 h 29125"/>
                <a:gd name="connsiteX11" fmla="*/ 5577 w 17128"/>
                <a:gd name="connsiteY11" fmla="*/ 9412 h 29125"/>
                <a:gd name="connsiteX12" fmla="*/ 6923 w 17128"/>
                <a:gd name="connsiteY12" fmla="*/ 9118 h 29125"/>
                <a:gd name="connsiteX13" fmla="*/ 7949 w 17128"/>
                <a:gd name="connsiteY13" fmla="*/ 10000 h 29125"/>
                <a:gd name="connsiteX14" fmla="*/ 8477 w 17128"/>
                <a:gd name="connsiteY14" fmla="*/ 9926 h 29125"/>
                <a:gd name="connsiteX15" fmla="*/ 8282 w 17128"/>
                <a:gd name="connsiteY15" fmla="*/ 10637 h 29125"/>
                <a:gd name="connsiteX16" fmla="*/ 7875 w 17128"/>
                <a:gd name="connsiteY16" fmla="*/ 10807 h 29125"/>
                <a:gd name="connsiteX17" fmla="*/ 7316 w 17128"/>
                <a:gd name="connsiteY17" fmla="*/ 10694 h 29125"/>
                <a:gd name="connsiteX18" fmla="*/ 6553 w 17128"/>
                <a:gd name="connsiteY18" fmla="*/ 10694 h 29125"/>
                <a:gd name="connsiteX19" fmla="*/ 5435 w 17128"/>
                <a:gd name="connsiteY19" fmla="*/ 11600 h 29125"/>
                <a:gd name="connsiteX20" fmla="*/ 6096 w 17128"/>
                <a:gd name="connsiteY20" fmla="*/ 12110 h 29125"/>
                <a:gd name="connsiteX21" fmla="*/ 6248 w 17128"/>
                <a:gd name="connsiteY21" fmla="*/ 12959 h 29125"/>
                <a:gd name="connsiteX22" fmla="*/ 6909 w 17128"/>
                <a:gd name="connsiteY22" fmla="*/ 12450 h 29125"/>
                <a:gd name="connsiteX23" fmla="*/ 6655 w 17128"/>
                <a:gd name="connsiteY23" fmla="*/ 14488 h 29125"/>
                <a:gd name="connsiteX24" fmla="*/ 6350 w 17128"/>
                <a:gd name="connsiteY24" fmla="*/ 15564 h 29125"/>
                <a:gd name="connsiteX25" fmla="*/ 5486 w 17128"/>
                <a:gd name="connsiteY25" fmla="*/ 16187 h 29125"/>
                <a:gd name="connsiteX26" fmla="*/ 5791 w 17128"/>
                <a:gd name="connsiteY26" fmla="*/ 17320 h 29125"/>
                <a:gd name="connsiteX27" fmla="*/ 5181 w 17128"/>
                <a:gd name="connsiteY27" fmla="*/ 18962 h 29125"/>
                <a:gd name="connsiteX28" fmla="*/ 5587 w 17128"/>
                <a:gd name="connsiteY28" fmla="*/ 20152 h 29125"/>
                <a:gd name="connsiteX29" fmla="*/ 6147 w 17128"/>
                <a:gd name="connsiteY29" fmla="*/ 20265 h 29125"/>
                <a:gd name="connsiteX30" fmla="*/ 6655 w 17128"/>
                <a:gd name="connsiteY30" fmla="*/ 20718 h 29125"/>
                <a:gd name="connsiteX31" fmla="*/ 6960 w 17128"/>
                <a:gd name="connsiteY31" fmla="*/ 21511 h 29125"/>
                <a:gd name="connsiteX32" fmla="*/ 7163 w 17128"/>
                <a:gd name="connsiteY32" fmla="*/ 22530 h 29125"/>
                <a:gd name="connsiteX33" fmla="*/ 7011 w 17128"/>
                <a:gd name="connsiteY33" fmla="*/ 23040 h 29125"/>
                <a:gd name="connsiteX34" fmla="*/ 7723 w 17128"/>
                <a:gd name="connsiteY34" fmla="*/ 23889 h 29125"/>
                <a:gd name="connsiteX35" fmla="*/ 7824 w 17128"/>
                <a:gd name="connsiteY35" fmla="*/ 25645 h 29125"/>
                <a:gd name="connsiteX36" fmla="*/ 7265 w 17128"/>
                <a:gd name="connsiteY36" fmla="*/ 25815 h 29125"/>
                <a:gd name="connsiteX37" fmla="*/ 7112 w 17128"/>
                <a:gd name="connsiteY37" fmla="*/ 26948 h 29125"/>
                <a:gd name="connsiteX38" fmla="*/ 4774 w 17128"/>
                <a:gd name="connsiteY38" fmla="*/ 28647 h 29125"/>
                <a:gd name="connsiteX39" fmla="*/ 17127 w 17128"/>
                <a:gd name="connsiteY39" fmla="*/ 18962 h 29125"/>
                <a:gd name="connsiteX40" fmla="*/ 16059 w 17128"/>
                <a:gd name="connsiteY40" fmla="*/ 18396 h 29125"/>
                <a:gd name="connsiteX41" fmla="*/ 15449 w 17128"/>
                <a:gd name="connsiteY41" fmla="*/ 16810 h 29125"/>
                <a:gd name="connsiteX42" fmla="*/ 9423 w 17128"/>
                <a:gd name="connsiteY42" fmla="*/ 8456 h 29125"/>
                <a:gd name="connsiteX43" fmla="*/ 9615 w 17128"/>
                <a:gd name="connsiteY43" fmla="*/ 7721 h 29125"/>
                <a:gd name="connsiteX44" fmla="*/ 9295 w 17128"/>
                <a:gd name="connsiteY44" fmla="*/ 7132 h 29125"/>
                <a:gd name="connsiteX45" fmla="*/ 9872 w 17128"/>
                <a:gd name="connsiteY45" fmla="*/ 6618 h 29125"/>
                <a:gd name="connsiteX46" fmla="*/ 9423 w 17128"/>
                <a:gd name="connsiteY46" fmla="*/ 5662 h 29125"/>
                <a:gd name="connsiteX47" fmla="*/ 10000 w 17128"/>
                <a:gd name="connsiteY47" fmla="*/ 5147 h 29125"/>
                <a:gd name="connsiteX48" fmla="*/ 9359 w 17128"/>
                <a:gd name="connsiteY48" fmla="*/ 4559 h 29125"/>
                <a:gd name="connsiteX49" fmla="*/ 8590 w 17128"/>
                <a:gd name="connsiteY49" fmla="*/ 4559 h 29125"/>
                <a:gd name="connsiteX50" fmla="*/ 6731 w 17128"/>
                <a:gd name="connsiteY50" fmla="*/ 3529 h 29125"/>
                <a:gd name="connsiteX51" fmla="*/ 5513 w 17128"/>
                <a:gd name="connsiteY51" fmla="*/ 4044 h 29125"/>
                <a:gd name="connsiteX52" fmla="*/ 5128 w 17128"/>
                <a:gd name="connsiteY52" fmla="*/ 3750 h 29125"/>
                <a:gd name="connsiteX53" fmla="*/ 4872 w 17128"/>
                <a:gd name="connsiteY53" fmla="*/ 3235 h 29125"/>
                <a:gd name="connsiteX54" fmla="*/ 4423 w 17128"/>
                <a:gd name="connsiteY54" fmla="*/ 3603 h 29125"/>
                <a:gd name="connsiteX55" fmla="*/ 4167 w 17128"/>
                <a:gd name="connsiteY55" fmla="*/ 3382 h 29125"/>
                <a:gd name="connsiteX56" fmla="*/ 3526 w 17128"/>
                <a:gd name="connsiteY56" fmla="*/ 3382 h 29125"/>
                <a:gd name="connsiteX57" fmla="*/ 3013 w 17128"/>
                <a:gd name="connsiteY57" fmla="*/ 3088 h 29125"/>
                <a:gd name="connsiteX58" fmla="*/ 2949 w 17128"/>
                <a:gd name="connsiteY58" fmla="*/ 2647 h 29125"/>
                <a:gd name="connsiteX59" fmla="*/ 3077 w 17128"/>
                <a:gd name="connsiteY59" fmla="*/ 1985 h 29125"/>
                <a:gd name="connsiteX60" fmla="*/ 3077 w 17128"/>
                <a:gd name="connsiteY60" fmla="*/ 1618 h 29125"/>
                <a:gd name="connsiteX61" fmla="*/ 3013 w 17128"/>
                <a:gd name="connsiteY61" fmla="*/ 1103 h 29125"/>
                <a:gd name="connsiteX62" fmla="*/ 2500 w 17128"/>
                <a:gd name="connsiteY62" fmla="*/ 515 h 29125"/>
                <a:gd name="connsiteX63" fmla="*/ 1282 w 17128"/>
                <a:gd name="connsiteY63" fmla="*/ 0 h 29125"/>
                <a:gd name="connsiteX64" fmla="*/ 897 w 17128"/>
                <a:gd name="connsiteY64" fmla="*/ 588 h 29125"/>
                <a:gd name="connsiteX65" fmla="*/ 256 w 17128"/>
                <a:gd name="connsiteY65" fmla="*/ 735 h 29125"/>
                <a:gd name="connsiteX66" fmla="*/ 0 w 17128"/>
                <a:gd name="connsiteY66" fmla="*/ 1397 h 29125"/>
                <a:gd name="connsiteX0" fmla="*/ 0 w 17128"/>
                <a:gd name="connsiteY0" fmla="*/ 1397 h 29125"/>
                <a:gd name="connsiteX1" fmla="*/ 577 w 17128"/>
                <a:gd name="connsiteY1" fmla="*/ 2132 h 29125"/>
                <a:gd name="connsiteX2" fmla="*/ 1410 w 17128"/>
                <a:gd name="connsiteY2" fmla="*/ 2132 h 29125"/>
                <a:gd name="connsiteX3" fmla="*/ 1282 w 17128"/>
                <a:gd name="connsiteY3" fmla="*/ 3897 h 29125"/>
                <a:gd name="connsiteX4" fmla="*/ 1667 w 17128"/>
                <a:gd name="connsiteY4" fmla="*/ 5662 h 29125"/>
                <a:gd name="connsiteX5" fmla="*/ 1026 w 17128"/>
                <a:gd name="connsiteY5" fmla="*/ 5809 h 29125"/>
                <a:gd name="connsiteX6" fmla="*/ 897 w 17128"/>
                <a:gd name="connsiteY6" fmla="*/ 6912 h 29125"/>
                <a:gd name="connsiteX7" fmla="*/ 1859 w 17128"/>
                <a:gd name="connsiteY7" fmla="*/ 7794 h 29125"/>
                <a:gd name="connsiteX8" fmla="*/ 3205 w 17128"/>
                <a:gd name="connsiteY8" fmla="*/ 7868 h 29125"/>
                <a:gd name="connsiteX9" fmla="*/ 3718 w 17128"/>
                <a:gd name="connsiteY9" fmla="*/ 8824 h 29125"/>
                <a:gd name="connsiteX10" fmla="*/ 4872 w 17128"/>
                <a:gd name="connsiteY10" fmla="*/ 8750 h 29125"/>
                <a:gd name="connsiteX11" fmla="*/ 5577 w 17128"/>
                <a:gd name="connsiteY11" fmla="*/ 9412 h 29125"/>
                <a:gd name="connsiteX12" fmla="*/ 6923 w 17128"/>
                <a:gd name="connsiteY12" fmla="*/ 9118 h 29125"/>
                <a:gd name="connsiteX13" fmla="*/ 7949 w 17128"/>
                <a:gd name="connsiteY13" fmla="*/ 10000 h 29125"/>
                <a:gd name="connsiteX14" fmla="*/ 8477 w 17128"/>
                <a:gd name="connsiteY14" fmla="*/ 9926 h 29125"/>
                <a:gd name="connsiteX15" fmla="*/ 8282 w 17128"/>
                <a:gd name="connsiteY15" fmla="*/ 10637 h 29125"/>
                <a:gd name="connsiteX16" fmla="*/ 7875 w 17128"/>
                <a:gd name="connsiteY16" fmla="*/ 10807 h 29125"/>
                <a:gd name="connsiteX17" fmla="*/ 7316 w 17128"/>
                <a:gd name="connsiteY17" fmla="*/ 10694 h 29125"/>
                <a:gd name="connsiteX18" fmla="*/ 6553 w 17128"/>
                <a:gd name="connsiteY18" fmla="*/ 10694 h 29125"/>
                <a:gd name="connsiteX19" fmla="*/ 5435 w 17128"/>
                <a:gd name="connsiteY19" fmla="*/ 11600 h 29125"/>
                <a:gd name="connsiteX20" fmla="*/ 6096 w 17128"/>
                <a:gd name="connsiteY20" fmla="*/ 12110 h 29125"/>
                <a:gd name="connsiteX21" fmla="*/ 6248 w 17128"/>
                <a:gd name="connsiteY21" fmla="*/ 12959 h 29125"/>
                <a:gd name="connsiteX22" fmla="*/ 6909 w 17128"/>
                <a:gd name="connsiteY22" fmla="*/ 12450 h 29125"/>
                <a:gd name="connsiteX23" fmla="*/ 6655 w 17128"/>
                <a:gd name="connsiteY23" fmla="*/ 14488 h 29125"/>
                <a:gd name="connsiteX24" fmla="*/ 6350 w 17128"/>
                <a:gd name="connsiteY24" fmla="*/ 15564 h 29125"/>
                <a:gd name="connsiteX25" fmla="*/ 5486 w 17128"/>
                <a:gd name="connsiteY25" fmla="*/ 16187 h 29125"/>
                <a:gd name="connsiteX26" fmla="*/ 5791 w 17128"/>
                <a:gd name="connsiteY26" fmla="*/ 17320 h 29125"/>
                <a:gd name="connsiteX27" fmla="*/ 5181 w 17128"/>
                <a:gd name="connsiteY27" fmla="*/ 18962 h 29125"/>
                <a:gd name="connsiteX28" fmla="*/ 5587 w 17128"/>
                <a:gd name="connsiteY28" fmla="*/ 20152 h 29125"/>
                <a:gd name="connsiteX29" fmla="*/ 6147 w 17128"/>
                <a:gd name="connsiteY29" fmla="*/ 20265 h 29125"/>
                <a:gd name="connsiteX30" fmla="*/ 6655 w 17128"/>
                <a:gd name="connsiteY30" fmla="*/ 20718 h 29125"/>
                <a:gd name="connsiteX31" fmla="*/ 6960 w 17128"/>
                <a:gd name="connsiteY31" fmla="*/ 21511 h 29125"/>
                <a:gd name="connsiteX32" fmla="*/ 7163 w 17128"/>
                <a:gd name="connsiteY32" fmla="*/ 22530 h 29125"/>
                <a:gd name="connsiteX33" fmla="*/ 7011 w 17128"/>
                <a:gd name="connsiteY33" fmla="*/ 23040 h 29125"/>
                <a:gd name="connsiteX34" fmla="*/ 7723 w 17128"/>
                <a:gd name="connsiteY34" fmla="*/ 23889 h 29125"/>
                <a:gd name="connsiteX35" fmla="*/ 7824 w 17128"/>
                <a:gd name="connsiteY35" fmla="*/ 25645 h 29125"/>
                <a:gd name="connsiteX36" fmla="*/ 7265 w 17128"/>
                <a:gd name="connsiteY36" fmla="*/ 25815 h 29125"/>
                <a:gd name="connsiteX37" fmla="*/ 7112 w 17128"/>
                <a:gd name="connsiteY37" fmla="*/ 26948 h 29125"/>
                <a:gd name="connsiteX38" fmla="*/ 4774 w 17128"/>
                <a:gd name="connsiteY38" fmla="*/ 28647 h 29125"/>
                <a:gd name="connsiteX39" fmla="*/ 17127 w 17128"/>
                <a:gd name="connsiteY39" fmla="*/ 18962 h 29125"/>
                <a:gd name="connsiteX40" fmla="*/ 16059 w 17128"/>
                <a:gd name="connsiteY40" fmla="*/ 18396 h 29125"/>
                <a:gd name="connsiteX41" fmla="*/ 15449 w 17128"/>
                <a:gd name="connsiteY41" fmla="*/ 16810 h 29125"/>
                <a:gd name="connsiteX42" fmla="*/ 9423 w 17128"/>
                <a:gd name="connsiteY42" fmla="*/ 8456 h 29125"/>
                <a:gd name="connsiteX43" fmla="*/ 9615 w 17128"/>
                <a:gd name="connsiteY43" fmla="*/ 7721 h 29125"/>
                <a:gd name="connsiteX44" fmla="*/ 9295 w 17128"/>
                <a:gd name="connsiteY44" fmla="*/ 7132 h 29125"/>
                <a:gd name="connsiteX45" fmla="*/ 9872 w 17128"/>
                <a:gd name="connsiteY45" fmla="*/ 6618 h 29125"/>
                <a:gd name="connsiteX46" fmla="*/ 9423 w 17128"/>
                <a:gd name="connsiteY46" fmla="*/ 5662 h 29125"/>
                <a:gd name="connsiteX47" fmla="*/ 10000 w 17128"/>
                <a:gd name="connsiteY47" fmla="*/ 5147 h 29125"/>
                <a:gd name="connsiteX48" fmla="*/ 9359 w 17128"/>
                <a:gd name="connsiteY48" fmla="*/ 4559 h 29125"/>
                <a:gd name="connsiteX49" fmla="*/ 8590 w 17128"/>
                <a:gd name="connsiteY49" fmla="*/ 4559 h 29125"/>
                <a:gd name="connsiteX50" fmla="*/ 6731 w 17128"/>
                <a:gd name="connsiteY50" fmla="*/ 3529 h 29125"/>
                <a:gd name="connsiteX51" fmla="*/ 5513 w 17128"/>
                <a:gd name="connsiteY51" fmla="*/ 4044 h 29125"/>
                <a:gd name="connsiteX52" fmla="*/ 5128 w 17128"/>
                <a:gd name="connsiteY52" fmla="*/ 3750 h 29125"/>
                <a:gd name="connsiteX53" fmla="*/ 4872 w 17128"/>
                <a:gd name="connsiteY53" fmla="*/ 3235 h 29125"/>
                <a:gd name="connsiteX54" fmla="*/ 4423 w 17128"/>
                <a:gd name="connsiteY54" fmla="*/ 3603 h 29125"/>
                <a:gd name="connsiteX55" fmla="*/ 4167 w 17128"/>
                <a:gd name="connsiteY55" fmla="*/ 3382 h 29125"/>
                <a:gd name="connsiteX56" fmla="*/ 3526 w 17128"/>
                <a:gd name="connsiteY56" fmla="*/ 3382 h 29125"/>
                <a:gd name="connsiteX57" fmla="*/ 3013 w 17128"/>
                <a:gd name="connsiteY57" fmla="*/ 3088 h 29125"/>
                <a:gd name="connsiteX58" fmla="*/ 2949 w 17128"/>
                <a:gd name="connsiteY58" fmla="*/ 2647 h 29125"/>
                <a:gd name="connsiteX59" fmla="*/ 3077 w 17128"/>
                <a:gd name="connsiteY59" fmla="*/ 1985 h 29125"/>
                <a:gd name="connsiteX60" fmla="*/ 3077 w 17128"/>
                <a:gd name="connsiteY60" fmla="*/ 1618 h 29125"/>
                <a:gd name="connsiteX61" fmla="*/ 3013 w 17128"/>
                <a:gd name="connsiteY61" fmla="*/ 1103 h 29125"/>
                <a:gd name="connsiteX62" fmla="*/ 2500 w 17128"/>
                <a:gd name="connsiteY62" fmla="*/ 515 h 29125"/>
                <a:gd name="connsiteX63" fmla="*/ 1282 w 17128"/>
                <a:gd name="connsiteY63" fmla="*/ 0 h 29125"/>
                <a:gd name="connsiteX64" fmla="*/ 897 w 17128"/>
                <a:gd name="connsiteY64" fmla="*/ 588 h 29125"/>
                <a:gd name="connsiteX65" fmla="*/ 256 w 17128"/>
                <a:gd name="connsiteY65" fmla="*/ 735 h 29125"/>
                <a:gd name="connsiteX66" fmla="*/ 0 w 17128"/>
                <a:gd name="connsiteY66"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517 w 17617"/>
                <a:gd name="connsiteY39" fmla="*/ 19642 h 29125"/>
                <a:gd name="connsiteX40" fmla="*/ 17127 w 17617"/>
                <a:gd name="connsiteY40" fmla="*/ 18962 h 29125"/>
                <a:gd name="connsiteX41" fmla="*/ 16059 w 17617"/>
                <a:gd name="connsiteY41" fmla="*/ 18396 h 29125"/>
                <a:gd name="connsiteX42" fmla="*/ 15449 w 17617"/>
                <a:gd name="connsiteY42" fmla="*/ 16810 h 29125"/>
                <a:gd name="connsiteX43" fmla="*/ 9423 w 17617"/>
                <a:gd name="connsiteY43" fmla="*/ 8456 h 29125"/>
                <a:gd name="connsiteX44" fmla="*/ 9615 w 17617"/>
                <a:gd name="connsiteY44" fmla="*/ 7721 h 29125"/>
                <a:gd name="connsiteX45" fmla="*/ 9295 w 17617"/>
                <a:gd name="connsiteY45" fmla="*/ 7132 h 29125"/>
                <a:gd name="connsiteX46" fmla="*/ 9872 w 17617"/>
                <a:gd name="connsiteY46" fmla="*/ 6618 h 29125"/>
                <a:gd name="connsiteX47" fmla="*/ 9423 w 17617"/>
                <a:gd name="connsiteY47" fmla="*/ 5662 h 29125"/>
                <a:gd name="connsiteX48" fmla="*/ 10000 w 17617"/>
                <a:gd name="connsiteY48" fmla="*/ 5147 h 29125"/>
                <a:gd name="connsiteX49" fmla="*/ 9359 w 17617"/>
                <a:gd name="connsiteY49" fmla="*/ 4559 h 29125"/>
                <a:gd name="connsiteX50" fmla="*/ 8590 w 17617"/>
                <a:gd name="connsiteY50" fmla="*/ 4559 h 29125"/>
                <a:gd name="connsiteX51" fmla="*/ 6731 w 17617"/>
                <a:gd name="connsiteY51" fmla="*/ 3529 h 29125"/>
                <a:gd name="connsiteX52" fmla="*/ 5513 w 17617"/>
                <a:gd name="connsiteY52" fmla="*/ 4044 h 29125"/>
                <a:gd name="connsiteX53" fmla="*/ 5128 w 17617"/>
                <a:gd name="connsiteY53" fmla="*/ 3750 h 29125"/>
                <a:gd name="connsiteX54" fmla="*/ 4872 w 17617"/>
                <a:gd name="connsiteY54" fmla="*/ 3235 h 29125"/>
                <a:gd name="connsiteX55" fmla="*/ 4423 w 17617"/>
                <a:gd name="connsiteY55" fmla="*/ 3603 h 29125"/>
                <a:gd name="connsiteX56" fmla="*/ 4167 w 17617"/>
                <a:gd name="connsiteY56" fmla="*/ 3382 h 29125"/>
                <a:gd name="connsiteX57" fmla="*/ 3526 w 17617"/>
                <a:gd name="connsiteY57" fmla="*/ 3382 h 29125"/>
                <a:gd name="connsiteX58" fmla="*/ 3013 w 17617"/>
                <a:gd name="connsiteY58" fmla="*/ 3088 h 29125"/>
                <a:gd name="connsiteX59" fmla="*/ 2949 w 17617"/>
                <a:gd name="connsiteY59" fmla="*/ 2647 h 29125"/>
                <a:gd name="connsiteX60" fmla="*/ 3077 w 17617"/>
                <a:gd name="connsiteY60" fmla="*/ 1985 h 29125"/>
                <a:gd name="connsiteX61" fmla="*/ 3077 w 17617"/>
                <a:gd name="connsiteY61" fmla="*/ 1618 h 29125"/>
                <a:gd name="connsiteX62" fmla="*/ 3013 w 17617"/>
                <a:gd name="connsiteY62" fmla="*/ 1103 h 29125"/>
                <a:gd name="connsiteX63" fmla="*/ 2500 w 17617"/>
                <a:gd name="connsiteY63" fmla="*/ 515 h 29125"/>
                <a:gd name="connsiteX64" fmla="*/ 1282 w 17617"/>
                <a:gd name="connsiteY64" fmla="*/ 0 h 29125"/>
                <a:gd name="connsiteX65" fmla="*/ 897 w 17617"/>
                <a:gd name="connsiteY65" fmla="*/ 588 h 29125"/>
                <a:gd name="connsiteX66" fmla="*/ 256 w 17617"/>
                <a:gd name="connsiteY66" fmla="*/ 735 h 29125"/>
                <a:gd name="connsiteX67" fmla="*/ 0 w 17617"/>
                <a:gd name="connsiteY6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517 w 17617"/>
                <a:gd name="connsiteY39" fmla="*/ 19642 h 29125"/>
                <a:gd name="connsiteX40" fmla="*/ 17127 w 17617"/>
                <a:gd name="connsiteY40" fmla="*/ 18962 h 29125"/>
                <a:gd name="connsiteX41" fmla="*/ 16059 w 17617"/>
                <a:gd name="connsiteY41" fmla="*/ 18396 h 29125"/>
                <a:gd name="connsiteX42" fmla="*/ 15449 w 17617"/>
                <a:gd name="connsiteY42" fmla="*/ 16810 h 29125"/>
                <a:gd name="connsiteX43" fmla="*/ 9423 w 17617"/>
                <a:gd name="connsiteY43" fmla="*/ 8456 h 29125"/>
                <a:gd name="connsiteX44" fmla="*/ 9615 w 17617"/>
                <a:gd name="connsiteY44" fmla="*/ 7721 h 29125"/>
                <a:gd name="connsiteX45" fmla="*/ 9295 w 17617"/>
                <a:gd name="connsiteY45" fmla="*/ 7132 h 29125"/>
                <a:gd name="connsiteX46" fmla="*/ 9872 w 17617"/>
                <a:gd name="connsiteY46" fmla="*/ 6618 h 29125"/>
                <a:gd name="connsiteX47" fmla="*/ 9423 w 17617"/>
                <a:gd name="connsiteY47" fmla="*/ 5662 h 29125"/>
                <a:gd name="connsiteX48" fmla="*/ 10000 w 17617"/>
                <a:gd name="connsiteY48" fmla="*/ 5147 h 29125"/>
                <a:gd name="connsiteX49" fmla="*/ 9359 w 17617"/>
                <a:gd name="connsiteY49" fmla="*/ 4559 h 29125"/>
                <a:gd name="connsiteX50" fmla="*/ 8590 w 17617"/>
                <a:gd name="connsiteY50" fmla="*/ 4559 h 29125"/>
                <a:gd name="connsiteX51" fmla="*/ 6731 w 17617"/>
                <a:gd name="connsiteY51" fmla="*/ 3529 h 29125"/>
                <a:gd name="connsiteX52" fmla="*/ 5513 w 17617"/>
                <a:gd name="connsiteY52" fmla="*/ 4044 h 29125"/>
                <a:gd name="connsiteX53" fmla="*/ 5128 w 17617"/>
                <a:gd name="connsiteY53" fmla="*/ 3750 h 29125"/>
                <a:gd name="connsiteX54" fmla="*/ 4872 w 17617"/>
                <a:gd name="connsiteY54" fmla="*/ 3235 h 29125"/>
                <a:gd name="connsiteX55" fmla="*/ 4423 w 17617"/>
                <a:gd name="connsiteY55" fmla="*/ 3603 h 29125"/>
                <a:gd name="connsiteX56" fmla="*/ 4167 w 17617"/>
                <a:gd name="connsiteY56" fmla="*/ 3382 h 29125"/>
                <a:gd name="connsiteX57" fmla="*/ 3526 w 17617"/>
                <a:gd name="connsiteY57" fmla="*/ 3382 h 29125"/>
                <a:gd name="connsiteX58" fmla="*/ 3013 w 17617"/>
                <a:gd name="connsiteY58" fmla="*/ 3088 h 29125"/>
                <a:gd name="connsiteX59" fmla="*/ 2949 w 17617"/>
                <a:gd name="connsiteY59" fmla="*/ 2647 h 29125"/>
                <a:gd name="connsiteX60" fmla="*/ 3077 w 17617"/>
                <a:gd name="connsiteY60" fmla="*/ 1985 h 29125"/>
                <a:gd name="connsiteX61" fmla="*/ 3077 w 17617"/>
                <a:gd name="connsiteY61" fmla="*/ 1618 h 29125"/>
                <a:gd name="connsiteX62" fmla="*/ 3013 w 17617"/>
                <a:gd name="connsiteY62" fmla="*/ 1103 h 29125"/>
                <a:gd name="connsiteX63" fmla="*/ 2500 w 17617"/>
                <a:gd name="connsiteY63" fmla="*/ 515 h 29125"/>
                <a:gd name="connsiteX64" fmla="*/ 1282 w 17617"/>
                <a:gd name="connsiteY64" fmla="*/ 0 h 29125"/>
                <a:gd name="connsiteX65" fmla="*/ 897 w 17617"/>
                <a:gd name="connsiteY65" fmla="*/ 588 h 29125"/>
                <a:gd name="connsiteX66" fmla="*/ 256 w 17617"/>
                <a:gd name="connsiteY66" fmla="*/ 735 h 29125"/>
                <a:gd name="connsiteX67" fmla="*/ 0 w 17617"/>
                <a:gd name="connsiteY6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9423 w 17617"/>
                <a:gd name="connsiteY44" fmla="*/ 8456 h 29125"/>
                <a:gd name="connsiteX45" fmla="*/ 9615 w 17617"/>
                <a:gd name="connsiteY45" fmla="*/ 7721 h 29125"/>
                <a:gd name="connsiteX46" fmla="*/ 9295 w 17617"/>
                <a:gd name="connsiteY46" fmla="*/ 7132 h 29125"/>
                <a:gd name="connsiteX47" fmla="*/ 9872 w 17617"/>
                <a:gd name="connsiteY47" fmla="*/ 6618 h 29125"/>
                <a:gd name="connsiteX48" fmla="*/ 9423 w 17617"/>
                <a:gd name="connsiteY48" fmla="*/ 5662 h 29125"/>
                <a:gd name="connsiteX49" fmla="*/ 10000 w 17617"/>
                <a:gd name="connsiteY49" fmla="*/ 5147 h 29125"/>
                <a:gd name="connsiteX50" fmla="*/ 9359 w 17617"/>
                <a:gd name="connsiteY50" fmla="*/ 4559 h 29125"/>
                <a:gd name="connsiteX51" fmla="*/ 8590 w 17617"/>
                <a:gd name="connsiteY51" fmla="*/ 4559 h 29125"/>
                <a:gd name="connsiteX52" fmla="*/ 6731 w 17617"/>
                <a:gd name="connsiteY52" fmla="*/ 3529 h 29125"/>
                <a:gd name="connsiteX53" fmla="*/ 5513 w 17617"/>
                <a:gd name="connsiteY53" fmla="*/ 4044 h 29125"/>
                <a:gd name="connsiteX54" fmla="*/ 5128 w 17617"/>
                <a:gd name="connsiteY54" fmla="*/ 3750 h 29125"/>
                <a:gd name="connsiteX55" fmla="*/ 4872 w 17617"/>
                <a:gd name="connsiteY55" fmla="*/ 3235 h 29125"/>
                <a:gd name="connsiteX56" fmla="*/ 4423 w 17617"/>
                <a:gd name="connsiteY56" fmla="*/ 3603 h 29125"/>
                <a:gd name="connsiteX57" fmla="*/ 4167 w 17617"/>
                <a:gd name="connsiteY57" fmla="*/ 3382 h 29125"/>
                <a:gd name="connsiteX58" fmla="*/ 3526 w 17617"/>
                <a:gd name="connsiteY58" fmla="*/ 3382 h 29125"/>
                <a:gd name="connsiteX59" fmla="*/ 3013 w 17617"/>
                <a:gd name="connsiteY59" fmla="*/ 3088 h 29125"/>
                <a:gd name="connsiteX60" fmla="*/ 2949 w 17617"/>
                <a:gd name="connsiteY60" fmla="*/ 2647 h 29125"/>
                <a:gd name="connsiteX61" fmla="*/ 3077 w 17617"/>
                <a:gd name="connsiteY61" fmla="*/ 1985 h 29125"/>
                <a:gd name="connsiteX62" fmla="*/ 3077 w 17617"/>
                <a:gd name="connsiteY62" fmla="*/ 1618 h 29125"/>
                <a:gd name="connsiteX63" fmla="*/ 3013 w 17617"/>
                <a:gd name="connsiteY63" fmla="*/ 1103 h 29125"/>
                <a:gd name="connsiteX64" fmla="*/ 2500 w 17617"/>
                <a:gd name="connsiteY64" fmla="*/ 515 h 29125"/>
                <a:gd name="connsiteX65" fmla="*/ 1282 w 17617"/>
                <a:gd name="connsiteY65" fmla="*/ 0 h 29125"/>
                <a:gd name="connsiteX66" fmla="*/ 897 w 17617"/>
                <a:gd name="connsiteY66" fmla="*/ 588 h 29125"/>
                <a:gd name="connsiteX67" fmla="*/ 256 w 17617"/>
                <a:gd name="connsiteY67" fmla="*/ 735 h 29125"/>
                <a:gd name="connsiteX68" fmla="*/ 0 w 17617"/>
                <a:gd name="connsiteY68"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468 w 17617"/>
                <a:gd name="connsiteY44" fmla="*/ 9052 h 29125"/>
                <a:gd name="connsiteX45" fmla="*/ 9423 w 17617"/>
                <a:gd name="connsiteY45" fmla="*/ 8456 h 29125"/>
                <a:gd name="connsiteX46" fmla="*/ 9615 w 17617"/>
                <a:gd name="connsiteY46" fmla="*/ 7721 h 29125"/>
                <a:gd name="connsiteX47" fmla="*/ 9295 w 17617"/>
                <a:gd name="connsiteY47" fmla="*/ 7132 h 29125"/>
                <a:gd name="connsiteX48" fmla="*/ 9872 w 17617"/>
                <a:gd name="connsiteY48" fmla="*/ 6618 h 29125"/>
                <a:gd name="connsiteX49" fmla="*/ 9423 w 17617"/>
                <a:gd name="connsiteY49" fmla="*/ 5662 h 29125"/>
                <a:gd name="connsiteX50" fmla="*/ 10000 w 17617"/>
                <a:gd name="connsiteY50" fmla="*/ 5147 h 29125"/>
                <a:gd name="connsiteX51" fmla="*/ 9359 w 17617"/>
                <a:gd name="connsiteY51" fmla="*/ 4559 h 29125"/>
                <a:gd name="connsiteX52" fmla="*/ 8590 w 17617"/>
                <a:gd name="connsiteY52" fmla="*/ 4559 h 29125"/>
                <a:gd name="connsiteX53" fmla="*/ 6731 w 17617"/>
                <a:gd name="connsiteY53" fmla="*/ 3529 h 29125"/>
                <a:gd name="connsiteX54" fmla="*/ 5513 w 17617"/>
                <a:gd name="connsiteY54" fmla="*/ 4044 h 29125"/>
                <a:gd name="connsiteX55" fmla="*/ 5128 w 17617"/>
                <a:gd name="connsiteY55" fmla="*/ 3750 h 29125"/>
                <a:gd name="connsiteX56" fmla="*/ 4872 w 17617"/>
                <a:gd name="connsiteY56" fmla="*/ 3235 h 29125"/>
                <a:gd name="connsiteX57" fmla="*/ 4423 w 17617"/>
                <a:gd name="connsiteY57" fmla="*/ 3603 h 29125"/>
                <a:gd name="connsiteX58" fmla="*/ 4167 w 17617"/>
                <a:gd name="connsiteY58" fmla="*/ 3382 h 29125"/>
                <a:gd name="connsiteX59" fmla="*/ 3526 w 17617"/>
                <a:gd name="connsiteY59" fmla="*/ 3382 h 29125"/>
                <a:gd name="connsiteX60" fmla="*/ 3013 w 17617"/>
                <a:gd name="connsiteY60" fmla="*/ 3088 h 29125"/>
                <a:gd name="connsiteX61" fmla="*/ 2949 w 17617"/>
                <a:gd name="connsiteY61" fmla="*/ 2647 h 29125"/>
                <a:gd name="connsiteX62" fmla="*/ 3077 w 17617"/>
                <a:gd name="connsiteY62" fmla="*/ 1985 h 29125"/>
                <a:gd name="connsiteX63" fmla="*/ 3077 w 17617"/>
                <a:gd name="connsiteY63" fmla="*/ 1618 h 29125"/>
                <a:gd name="connsiteX64" fmla="*/ 3013 w 17617"/>
                <a:gd name="connsiteY64" fmla="*/ 1103 h 29125"/>
                <a:gd name="connsiteX65" fmla="*/ 2500 w 17617"/>
                <a:gd name="connsiteY65" fmla="*/ 515 h 29125"/>
                <a:gd name="connsiteX66" fmla="*/ 1282 w 17617"/>
                <a:gd name="connsiteY66" fmla="*/ 0 h 29125"/>
                <a:gd name="connsiteX67" fmla="*/ 897 w 17617"/>
                <a:gd name="connsiteY67" fmla="*/ 588 h 29125"/>
                <a:gd name="connsiteX68" fmla="*/ 256 w 17617"/>
                <a:gd name="connsiteY68" fmla="*/ 735 h 29125"/>
                <a:gd name="connsiteX69" fmla="*/ 0 w 17617"/>
                <a:gd name="connsiteY6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468 w 17617"/>
                <a:gd name="connsiteY44" fmla="*/ 9052 h 29125"/>
                <a:gd name="connsiteX45" fmla="*/ 9423 w 17617"/>
                <a:gd name="connsiteY45" fmla="*/ 8456 h 29125"/>
                <a:gd name="connsiteX46" fmla="*/ 9615 w 17617"/>
                <a:gd name="connsiteY46" fmla="*/ 7721 h 29125"/>
                <a:gd name="connsiteX47" fmla="*/ 9295 w 17617"/>
                <a:gd name="connsiteY47" fmla="*/ 7132 h 29125"/>
                <a:gd name="connsiteX48" fmla="*/ 9872 w 17617"/>
                <a:gd name="connsiteY48" fmla="*/ 6618 h 29125"/>
                <a:gd name="connsiteX49" fmla="*/ 9423 w 17617"/>
                <a:gd name="connsiteY49" fmla="*/ 5662 h 29125"/>
                <a:gd name="connsiteX50" fmla="*/ 10000 w 17617"/>
                <a:gd name="connsiteY50" fmla="*/ 5147 h 29125"/>
                <a:gd name="connsiteX51" fmla="*/ 9359 w 17617"/>
                <a:gd name="connsiteY51" fmla="*/ 4559 h 29125"/>
                <a:gd name="connsiteX52" fmla="*/ 8590 w 17617"/>
                <a:gd name="connsiteY52" fmla="*/ 4559 h 29125"/>
                <a:gd name="connsiteX53" fmla="*/ 6731 w 17617"/>
                <a:gd name="connsiteY53" fmla="*/ 3529 h 29125"/>
                <a:gd name="connsiteX54" fmla="*/ 5513 w 17617"/>
                <a:gd name="connsiteY54" fmla="*/ 4044 h 29125"/>
                <a:gd name="connsiteX55" fmla="*/ 5128 w 17617"/>
                <a:gd name="connsiteY55" fmla="*/ 3750 h 29125"/>
                <a:gd name="connsiteX56" fmla="*/ 4872 w 17617"/>
                <a:gd name="connsiteY56" fmla="*/ 3235 h 29125"/>
                <a:gd name="connsiteX57" fmla="*/ 4423 w 17617"/>
                <a:gd name="connsiteY57" fmla="*/ 3603 h 29125"/>
                <a:gd name="connsiteX58" fmla="*/ 4167 w 17617"/>
                <a:gd name="connsiteY58" fmla="*/ 3382 h 29125"/>
                <a:gd name="connsiteX59" fmla="*/ 3526 w 17617"/>
                <a:gd name="connsiteY59" fmla="*/ 3382 h 29125"/>
                <a:gd name="connsiteX60" fmla="*/ 3013 w 17617"/>
                <a:gd name="connsiteY60" fmla="*/ 3088 h 29125"/>
                <a:gd name="connsiteX61" fmla="*/ 2949 w 17617"/>
                <a:gd name="connsiteY61" fmla="*/ 2647 h 29125"/>
                <a:gd name="connsiteX62" fmla="*/ 3077 w 17617"/>
                <a:gd name="connsiteY62" fmla="*/ 1985 h 29125"/>
                <a:gd name="connsiteX63" fmla="*/ 3077 w 17617"/>
                <a:gd name="connsiteY63" fmla="*/ 1618 h 29125"/>
                <a:gd name="connsiteX64" fmla="*/ 3013 w 17617"/>
                <a:gd name="connsiteY64" fmla="*/ 1103 h 29125"/>
                <a:gd name="connsiteX65" fmla="*/ 2500 w 17617"/>
                <a:gd name="connsiteY65" fmla="*/ 515 h 29125"/>
                <a:gd name="connsiteX66" fmla="*/ 1282 w 17617"/>
                <a:gd name="connsiteY66" fmla="*/ 0 h 29125"/>
                <a:gd name="connsiteX67" fmla="*/ 897 w 17617"/>
                <a:gd name="connsiteY67" fmla="*/ 588 h 29125"/>
                <a:gd name="connsiteX68" fmla="*/ 256 w 17617"/>
                <a:gd name="connsiteY68" fmla="*/ 735 h 29125"/>
                <a:gd name="connsiteX69" fmla="*/ 0 w 17617"/>
                <a:gd name="connsiteY6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789 w 17617"/>
                <a:gd name="connsiteY44" fmla="*/ 9618 h 29125"/>
                <a:gd name="connsiteX45" fmla="*/ 11332 w 17617"/>
                <a:gd name="connsiteY45" fmla="*/ 8769 h 29125"/>
                <a:gd name="connsiteX46" fmla="*/ 10722 w 17617"/>
                <a:gd name="connsiteY46" fmla="*/ 8655 h 29125"/>
                <a:gd name="connsiteX47" fmla="*/ 10468 w 17617"/>
                <a:gd name="connsiteY47" fmla="*/ 9052 h 29125"/>
                <a:gd name="connsiteX48" fmla="*/ 9423 w 17617"/>
                <a:gd name="connsiteY48" fmla="*/ 8456 h 29125"/>
                <a:gd name="connsiteX49" fmla="*/ 9615 w 17617"/>
                <a:gd name="connsiteY49" fmla="*/ 7721 h 29125"/>
                <a:gd name="connsiteX50" fmla="*/ 9295 w 17617"/>
                <a:gd name="connsiteY50" fmla="*/ 7132 h 29125"/>
                <a:gd name="connsiteX51" fmla="*/ 9872 w 17617"/>
                <a:gd name="connsiteY51" fmla="*/ 6618 h 29125"/>
                <a:gd name="connsiteX52" fmla="*/ 9423 w 17617"/>
                <a:gd name="connsiteY52" fmla="*/ 5662 h 29125"/>
                <a:gd name="connsiteX53" fmla="*/ 10000 w 17617"/>
                <a:gd name="connsiteY53" fmla="*/ 5147 h 29125"/>
                <a:gd name="connsiteX54" fmla="*/ 9359 w 17617"/>
                <a:gd name="connsiteY54" fmla="*/ 4559 h 29125"/>
                <a:gd name="connsiteX55" fmla="*/ 8590 w 17617"/>
                <a:gd name="connsiteY55" fmla="*/ 4559 h 29125"/>
                <a:gd name="connsiteX56" fmla="*/ 6731 w 17617"/>
                <a:gd name="connsiteY56" fmla="*/ 3529 h 29125"/>
                <a:gd name="connsiteX57" fmla="*/ 5513 w 17617"/>
                <a:gd name="connsiteY57" fmla="*/ 4044 h 29125"/>
                <a:gd name="connsiteX58" fmla="*/ 5128 w 17617"/>
                <a:gd name="connsiteY58" fmla="*/ 3750 h 29125"/>
                <a:gd name="connsiteX59" fmla="*/ 4872 w 17617"/>
                <a:gd name="connsiteY59" fmla="*/ 3235 h 29125"/>
                <a:gd name="connsiteX60" fmla="*/ 4423 w 17617"/>
                <a:gd name="connsiteY60" fmla="*/ 3603 h 29125"/>
                <a:gd name="connsiteX61" fmla="*/ 4167 w 17617"/>
                <a:gd name="connsiteY61" fmla="*/ 3382 h 29125"/>
                <a:gd name="connsiteX62" fmla="*/ 3526 w 17617"/>
                <a:gd name="connsiteY62" fmla="*/ 3382 h 29125"/>
                <a:gd name="connsiteX63" fmla="*/ 3013 w 17617"/>
                <a:gd name="connsiteY63" fmla="*/ 3088 h 29125"/>
                <a:gd name="connsiteX64" fmla="*/ 2949 w 17617"/>
                <a:gd name="connsiteY64" fmla="*/ 2647 h 29125"/>
                <a:gd name="connsiteX65" fmla="*/ 3077 w 17617"/>
                <a:gd name="connsiteY65" fmla="*/ 1985 h 29125"/>
                <a:gd name="connsiteX66" fmla="*/ 3077 w 17617"/>
                <a:gd name="connsiteY66" fmla="*/ 1618 h 29125"/>
                <a:gd name="connsiteX67" fmla="*/ 3013 w 17617"/>
                <a:gd name="connsiteY67" fmla="*/ 1103 h 29125"/>
                <a:gd name="connsiteX68" fmla="*/ 2500 w 17617"/>
                <a:gd name="connsiteY68" fmla="*/ 515 h 29125"/>
                <a:gd name="connsiteX69" fmla="*/ 1282 w 17617"/>
                <a:gd name="connsiteY69" fmla="*/ 0 h 29125"/>
                <a:gd name="connsiteX70" fmla="*/ 897 w 17617"/>
                <a:gd name="connsiteY70" fmla="*/ 588 h 29125"/>
                <a:gd name="connsiteX71" fmla="*/ 256 w 17617"/>
                <a:gd name="connsiteY71" fmla="*/ 735 h 29125"/>
                <a:gd name="connsiteX72" fmla="*/ 0 w 17617"/>
                <a:gd name="connsiteY7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196 w 17617"/>
                <a:gd name="connsiteY44" fmla="*/ 9788 h 29125"/>
                <a:gd name="connsiteX45" fmla="*/ 11789 w 17617"/>
                <a:gd name="connsiteY45" fmla="*/ 9618 h 29125"/>
                <a:gd name="connsiteX46" fmla="*/ 11332 w 17617"/>
                <a:gd name="connsiteY46" fmla="*/ 8769 h 29125"/>
                <a:gd name="connsiteX47" fmla="*/ 10722 w 17617"/>
                <a:gd name="connsiteY47" fmla="*/ 8655 h 29125"/>
                <a:gd name="connsiteX48" fmla="*/ 10468 w 17617"/>
                <a:gd name="connsiteY48" fmla="*/ 9052 h 29125"/>
                <a:gd name="connsiteX49" fmla="*/ 9423 w 17617"/>
                <a:gd name="connsiteY49" fmla="*/ 8456 h 29125"/>
                <a:gd name="connsiteX50" fmla="*/ 9615 w 17617"/>
                <a:gd name="connsiteY50" fmla="*/ 7721 h 29125"/>
                <a:gd name="connsiteX51" fmla="*/ 9295 w 17617"/>
                <a:gd name="connsiteY51" fmla="*/ 7132 h 29125"/>
                <a:gd name="connsiteX52" fmla="*/ 9872 w 17617"/>
                <a:gd name="connsiteY52" fmla="*/ 6618 h 29125"/>
                <a:gd name="connsiteX53" fmla="*/ 9423 w 17617"/>
                <a:gd name="connsiteY53" fmla="*/ 5662 h 29125"/>
                <a:gd name="connsiteX54" fmla="*/ 10000 w 17617"/>
                <a:gd name="connsiteY54" fmla="*/ 5147 h 29125"/>
                <a:gd name="connsiteX55" fmla="*/ 9359 w 17617"/>
                <a:gd name="connsiteY55" fmla="*/ 4559 h 29125"/>
                <a:gd name="connsiteX56" fmla="*/ 8590 w 17617"/>
                <a:gd name="connsiteY56" fmla="*/ 4559 h 29125"/>
                <a:gd name="connsiteX57" fmla="*/ 6731 w 17617"/>
                <a:gd name="connsiteY57" fmla="*/ 3529 h 29125"/>
                <a:gd name="connsiteX58" fmla="*/ 5513 w 17617"/>
                <a:gd name="connsiteY58" fmla="*/ 4044 h 29125"/>
                <a:gd name="connsiteX59" fmla="*/ 5128 w 17617"/>
                <a:gd name="connsiteY59" fmla="*/ 3750 h 29125"/>
                <a:gd name="connsiteX60" fmla="*/ 4872 w 17617"/>
                <a:gd name="connsiteY60" fmla="*/ 3235 h 29125"/>
                <a:gd name="connsiteX61" fmla="*/ 4423 w 17617"/>
                <a:gd name="connsiteY61" fmla="*/ 3603 h 29125"/>
                <a:gd name="connsiteX62" fmla="*/ 4167 w 17617"/>
                <a:gd name="connsiteY62" fmla="*/ 3382 h 29125"/>
                <a:gd name="connsiteX63" fmla="*/ 3526 w 17617"/>
                <a:gd name="connsiteY63" fmla="*/ 3382 h 29125"/>
                <a:gd name="connsiteX64" fmla="*/ 3013 w 17617"/>
                <a:gd name="connsiteY64" fmla="*/ 3088 h 29125"/>
                <a:gd name="connsiteX65" fmla="*/ 2949 w 17617"/>
                <a:gd name="connsiteY65" fmla="*/ 2647 h 29125"/>
                <a:gd name="connsiteX66" fmla="*/ 3077 w 17617"/>
                <a:gd name="connsiteY66" fmla="*/ 1985 h 29125"/>
                <a:gd name="connsiteX67" fmla="*/ 3077 w 17617"/>
                <a:gd name="connsiteY67" fmla="*/ 1618 h 29125"/>
                <a:gd name="connsiteX68" fmla="*/ 3013 w 17617"/>
                <a:gd name="connsiteY68" fmla="*/ 1103 h 29125"/>
                <a:gd name="connsiteX69" fmla="*/ 2500 w 17617"/>
                <a:gd name="connsiteY69" fmla="*/ 515 h 29125"/>
                <a:gd name="connsiteX70" fmla="*/ 1282 w 17617"/>
                <a:gd name="connsiteY70" fmla="*/ 0 h 29125"/>
                <a:gd name="connsiteX71" fmla="*/ 897 w 17617"/>
                <a:gd name="connsiteY71" fmla="*/ 588 h 29125"/>
                <a:gd name="connsiteX72" fmla="*/ 256 w 17617"/>
                <a:gd name="connsiteY72" fmla="*/ 735 h 29125"/>
                <a:gd name="connsiteX73" fmla="*/ 0 w 17617"/>
                <a:gd name="connsiteY7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890 w 17617"/>
                <a:gd name="connsiteY44" fmla="*/ 11034 h 29125"/>
                <a:gd name="connsiteX45" fmla="*/ 14585 w 17617"/>
                <a:gd name="connsiteY45" fmla="*/ 10807 h 29125"/>
                <a:gd name="connsiteX46" fmla="*/ 12806 w 17617"/>
                <a:gd name="connsiteY46" fmla="*/ 10355 h 29125"/>
                <a:gd name="connsiteX47" fmla="*/ 12196 w 17617"/>
                <a:gd name="connsiteY47" fmla="*/ 9788 h 29125"/>
                <a:gd name="connsiteX48" fmla="*/ 11789 w 17617"/>
                <a:gd name="connsiteY48" fmla="*/ 9618 h 29125"/>
                <a:gd name="connsiteX49" fmla="*/ 11332 w 17617"/>
                <a:gd name="connsiteY49" fmla="*/ 8769 h 29125"/>
                <a:gd name="connsiteX50" fmla="*/ 10722 w 17617"/>
                <a:gd name="connsiteY50" fmla="*/ 8655 h 29125"/>
                <a:gd name="connsiteX51" fmla="*/ 10468 w 17617"/>
                <a:gd name="connsiteY51" fmla="*/ 9052 h 29125"/>
                <a:gd name="connsiteX52" fmla="*/ 9423 w 17617"/>
                <a:gd name="connsiteY52" fmla="*/ 8456 h 29125"/>
                <a:gd name="connsiteX53" fmla="*/ 9615 w 17617"/>
                <a:gd name="connsiteY53" fmla="*/ 7721 h 29125"/>
                <a:gd name="connsiteX54" fmla="*/ 9295 w 17617"/>
                <a:gd name="connsiteY54" fmla="*/ 7132 h 29125"/>
                <a:gd name="connsiteX55" fmla="*/ 9872 w 17617"/>
                <a:gd name="connsiteY55" fmla="*/ 6618 h 29125"/>
                <a:gd name="connsiteX56" fmla="*/ 9423 w 17617"/>
                <a:gd name="connsiteY56" fmla="*/ 5662 h 29125"/>
                <a:gd name="connsiteX57" fmla="*/ 10000 w 17617"/>
                <a:gd name="connsiteY57" fmla="*/ 5147 h 29125"/>
                <a:gd name="connsiteX58" fmla="*/ 9359 w 17617"/>
                <a:gd name="connsiteY58" fmla="*/ 4559 h 29125"/>
                <a:gd name="connsiteX59" fmla="*/ 8590 w 17617"/>
                <a:gd name="connsiteY59" fmla="*/ 4559 h 29125"/>
                <a:gd name="connsiteX60" fmla="*/ 6731 w 17617"/>
                <a:gd name="connsiteY60" fmla="*/ 3529 h 29125"/>
                <a:gd name="connsiteX61" fmla="*/ 5513 w 17617"/>
                <a:gd name="connsiteY61" fmla="*/ 4044 h 29125"/>
                <a:gd name="connsiteX62" fmla="*/ 5128 w 17617"/>
                <a:gd name="connsiteY62" fmla="*/ 3750 h 29125"/>
                <a:gd name="connsiteX63" fmla="*/ 4872 w 17617"/>
                <a:gd name="connsiteY63" fmla="*/ 3235 h 29125"/>
                <a:gd name="connsiteX64" fmla="*/ 4423 w 17617"/>
                <a:gd name="connsiteY64" fmla="*/ 3603 h 29125"/>
                <a:gd name="connsiteX65" fmla="*/ 4167 w 17617"/>
                <a:gd name="connsiteY65" fmla="*/ 3382 h 29125"/>
                <a:gd name="connsiteX66" fmla="*/ 3526 w 17617"/>
                <a:gd name="connsiteY66" fmla="*/ 3382 h 29125"/>
                <a:gd name="connsiteX67" fmla="*/ 3013 w 17617"/>
                <a:gd name="connsiteY67" fmla="*/ 3088 h 29125"/>
                <a:gd name="connsiteX68" fmla="*/ 2949 w 17617"/>
                <a:gd name="connsiteY68" fmla="*/ 2647 h 29125"/>
                <a:gd name="connsiteX69" fmla="*/ 3077 w 17617"/>
                <a:gd name="connsiteY69" fmla="*/ 1985 h 29125"/>
                <a:gd name="connsiteX70" fmla="*/ 3077 w 17617"/>
                <a:gd name="connsiteY70" fmla="*/ 1618 h 29125"/>
                <a:gd name="connsiteX71" fmla="*/ 3013 w 17617"/>
                <a:gd name="connsiteY71" fmla="*/ 1103 h 29125"/>
                <a:gd name="connsiteX72" fmla="*/ 2500 w 17617"/>
                <a:gd name="connsiteY72" fmla="*/ 515 h 29125"/>
                <a:gd name="connsiteX73" fmla="*/ 1282 w 17617"/>
                <a:gd name="connsiteY73" fmla="*/ 0 h 29125"/>
                <a:gd name="connsiteX74" fmla="*/ 897 w 17617"/>
                <a:gd name="connsiteY74" fmla="*/ 588 h 29125"/>
                <a:gd name="connsiteX75" fmla="*/ 256 w 17617"/>
                <a:gd name="connsiteY75" fmla="*/ 735 h 29125"/>
                <a:gd name="connsiteX76" fmla="*/ 0 w 17617"/>
                <a:gd name="connsiteY76"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754 w 17617"/>
                <a:gd name="connsiteY44" fmla="*/ 10411 h 29125"/>
                <a:gd name="connsiteX45" fmla="*/ 14890 w 17617"/>
                <a:gd name="connsiteY45" fmla="*/ 11034 h 29125"/>
                <a:gd name="connsiteX46" fmla="*/ 14585 w 17617"/>
                <a:gd name="connsiteY46" fmla="*/ 10807 h 29125"/>
                <a:gd name="connsiteX47" fmla="*/ 12806 w 17617"/>
                <a:gd name="connsiteY47" fmla="*/ 10355 h 29125"/>
                <a:gd name="connsiteX48" fmla="*/ 12196 w 17617"/>
                <a:gd name="connsiteY48" fmla="*/ 9788 h 29125"/>
                <a:gd name="connsiteX49" fmla="*/ 11789 w 17617"/>
                <a:gd name="connsiteY49" fmla="*/ 9618 h 29125"/>
                <a:gd name="connsiteX50" fmla="*/ 11332 w 17617"/>
                <a:gd name="connsiteY50" fmla="*/ 8769 h 29125"/>
                <a:gd name="connsiteX51" fmla="*/ 10722 w 17617"/>
                <a:gd name="connsiteY51" fmla="*/ 8655 h 29125"/>
                <a:gd name="connsiteX52" fmla="*/ 10468 w 17617"/>
                <a:gd name="connsiteY52" fmla="*/ 9052 h 29125"/>
                <a:gd name="connsiteX53" fmla="*/ 9423 w 17617"/>
                <a:gd name="connsiteY53" fmla="*/ 8456 h 29125"/>
                <a:gd name="connsiteX54" fmla="*/ 9615 w 17617"/>
                <a:gd name="connsiteY54" fmla="*/ 7721 h 29125"/>
                <a:gd name="connsiteX55" fmla="*/ 9295 w 17617"/>
                <a:gd name="connsiteY55" fmla="*/ 7132 h 29125"/>
                <a:gd name="connsiteX56" fmla="*/ 9872 w 17617"/>
                <a:gd name="connsiteY56" fmla="*/ 6618 h 29125"/>
                <a:gd name="connsiteX57" fmla="*/ 9423 w 17617"/>
                <a:gd name="connsiteY57" fmla="*/ 5662 h 29125"/>
                <a:gd name="connsiteX58" fmla="*/ 10000 w 17617"/>
                <a:gd name="connsiteY58" fmla="*/ 5147 h 29125"/>
                <a:gd name="connsiteX59" fmla="*/ 9359 w 17617"/>
                <a:gd name="connsiteY59" fmla="*/ 4559 h 29125"/>
                <a:gd name="connsiteX60" fmla="*/ 8590 w 17617"/>
                <a:gd name="connsiteY60" fmla="*/ 4559 h 29125"/>
                <a:gd name="connsiteX61" fmla="*/ 6731 w 17617"/>
                <a:gd name="connsiteY61" fmla="*/ 3529 h 29125"/>
                <a:gd name="connsiteX62" fmla="*/ 5513 w 17617"/>
                <a:gd name="connsiteY62" fmla="*/ 4044 h 29125"/>
                <a:gd name="connsiteX63" fmla="*/ 5128 w 17617"/>
                <a:gd name="connsiteY63" fmla="*/ 3750 h 29125"/>
                <a:gd name="connsiteX64" fmla="*/ 4872 w 17617"/>
                <a:gd name="connsiteY64" fmla="*/ 3235 h 29125"/>
                <a:gd name="connsiteX65" fmla="*/ 4423 w 17617"/>
                <a:gd name="connsiteY65" fmla="*/ 3603 h 29125"/>
                <a:gd name="connsiteX66" fmla="*/ 4167 w 17617"/>
                <a:gd name="connsiteY66" fmla="*/ 3382 h 29125"/>
                <a:gd name="connsiteX67" fmla="*/ 3526 w 17617"/>
                <a:gd name="connsiteY67" fmla="*/ 3382 h 29125"/>
                <a:gd name="connsiteX68" fmla="*/ 3013 w 17617"/>
                <a:gd name="connsiteY68" fmla="*/ 3088 h 29125"/>
                <a:gd name="connsiteX69" fmla="*/ 2949 w 17617"/>
                <a:gd name="connsiteY69" fmla="*/ 2647 h 29125"/>
                <a:gd name="connsiteX70" fmla="*/ 3077 w 17617"/>
                <a:gd name="connsiteY70" fmla="*/ 1985 h 29125"/>
                <a:gd name="connsiteX71" fmla="*/ 3077 w 17617"/>
                <a:gd name="connsiteY71" fmla="*/ 1618 h 29125"/>
                <a:gd name="connsiteX72" fmla="*/ 3013 w 17617"/>
                <a:gd name="connsiteY72" fmla="*/ 1103 h 29125"/>
                <a:gd name="connsiteX73" fmla="*/ 2500 w 17617"/>
                <a:gd name="connsiteY73" fmla="*/ 515 h 29125"/>
                <a:gd name="connsiteX74" fmla="*/ 1282 w 17617"/>
                <a:gd name="connsiteY74" fmla="*/ 0 h 29125"/>
                <a:gd name="connsiteX75" fmla="*/ 897 w 17617"/>
                <a:gd name="connsiteY75" fmla="*/ 588 h 29125"/>
                <a:gd name="connsiteX76" fmla="*/ 256 w 17617"/>
                <a:gd name="connsiteY76" fmla="*/ 735 h 29125"/>
                <a:gd name="connsiteX77" fmla="*/ 0 w 17617"/>
                <a:gd name="connsiteY7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297 w 17617"/>
                <a:gd name="connsiteY44" fmla="*/ 9165 h 29125"/>
                <a:gd name="connsiteX45" fmla="*/ 15754 w 17617"/>
                <a:gd name="connsiteY45" fmla="*/ 10411 h 29125"/>
                <a:gd name="connsiteX46" fmla="*/ 14890 w 17617"/>
                <a:gd name="connsiteY46" fmla="*/ 11034 h 29125"/>
                <a:gd name="connsiteX47" fmla="*/ 14585 w 17617"/>
                <a:gd name="connsiteY47" fmla="*/ 10807 h 29125"/>
                <a:gd name="connsiteX48" fmla="*/ 12806 w 17617"/>
                <a:gd name="connsiteY48" fmla="*/ 10355 h 29125"/>
                <a:gd name="connsiteX49" fmla="*/ 12196 w 17617"/>
                <a:gd name="connsiteY49" fmla="*/ 9788 h 29125"/>
                <a:gd name="connsiteX50" fmla="*/ 11789 w 17617"/>
                <a:gd name="connsiteY50" fmla="*/ 9618 h 29125"/>
                <a:gd name="connsiteX51" fmla="*/ 11332 w 17617"/>
                <a:gd name="connsiteY51" fmla="*/ 8769 h 29125"/>
                <a:gd name="connsiteX52" fmla="*/ 10722 w 17617"/>
                <a:gd name="connsiteY52" fmla="*/ 8655 h 29125"/>
                <a:gd name="connsiteX53" fmla="*/ 10468 w 17617"/>
                <a:gd name="connsiteY53" fmla="*/ 9052 h 29125"/>
                <a:gd name="connsiteX54" fmla="*/ 9423 w 17617"/>
                <a:gd name="connsiteY54" fmla="*/ 8456 h 29125"/>
                <a:gd name="connsiteX55" fmla="*/ 9615 w 17617"/>
                <a:gd name="connsiteY55" fmla="*/ 7721 h 29125"/>
                <a:gd name="connsiteX56" fmla="*/ 9295 w 17617"/>
                <a:gd name="connsiteY56" fmla="*/ 7132 h 29125"/>
                <a:gd name="connsiteX57" fmla="*/ 9872 w 17617"/>
                <a:gd name="connsiteY57" fmla="*/ 6618 h 29125"/>
                <a:gd name="connsiteX58" fmla="*/ 9423 w 17617"/>
                <a:gd name="connsiteY58" fmla="*/ 5662 h 29125"/>
                <a:gd name="connsiteX59" fmla="*/ 10000 w 17617"/>
                <a:gd name="connsiteY59" fmla="*/ 5147 h 29125"/>
                <a:gd name="connsiteX60" fmla="*/ 9359 w 17617"/>
                <a:gd name="connsiteY60" fmla="*/ 4559 h 29125"/>
                <a:gd name="connsiteX61" fmla="*/ 8590 w 17617"/>
                <a:gd name="connsiteY61" fmla="*/ 4559 h 29125"/>
                <a:gd name="connsiteX62" fmla="*/ 6731 w 17617"/>
                <a:gd name="connsiteY62" fmla="*/ 3529 h 29125"/>
                <a:gd name="connsiteX63" fmla="*/ 5513 w 17617"/>
                <a:gd name="connsiteY63" fmla="*/ 4044 h 29125"/>
                <a:gd name="connsiteX64" fmla="*/ 5128 w 17617"/>
                <a:gd name="connsiteY64" fmla="*/ 3750 h 29125"/>
                <a:gd name="connsiteX65" fmla="*/ 4872 w 17617"/>
                <a:gd name="connsiteY65" fmla="*/ 3235 h 29125"/>
                <a:gd name="connsiteX66" fmla="*/ 4423 w 17617"/>
                <a:gd name="connsiteY66" fmla="*/ 3603 h 29125"/>
                <a:gd name="connsiteX67" fmla="*/ 4167 w 17617"/>
                <a:gd name="connsiteY67" fmla="*/ 3382 h 29125"/>
                <a:gd name="connsiteX68" fmla="*/ 3526 w 17617"/>
                <a:gd name="connsiteY68" fmla="*/ 3382 h 29125"/>
                <a:gd name="connsiteX69" fmla="*/ 3013 w 17617"/>
                <a:gd name="connsiteY69" fmla="*/ 3088 h 29125"/>
                <a:gd name="connsiteX70" fmla="*/ 2949 w 17617"/>
                <a:gd name="connsiteY70" fmla="*/ 2647 h 29125"/>
                <a:gd name="connsiteX71" fmla="*/ 3077 w 17617"/>
                <a:gd name="connsiteY71" fmla="*/ 1985 h 29125"/>
                <a:gd name="connsiteX72" fmla="*/ 3077 w 17617"/>
                <a:gd name="connsiteY72" fmla="*/ 1618 h 29125"/>
                <a:gd name="connsiteX73" fmla="*/ 3013 w 17617"/>
                <a:gd name="connsiteY73" fmla="*/ 1103 h 29125"/>
                <a:gd name="connsiteX74" fmla="*/ 2500 w 17617"/>
                <a:gd name="connsiteY74" fmla="*/ 515 h 29125"/>
                <a:gd name="connsiteX75" fmla="*/ 1282 w 17617"/>
                <a:gd name="connsiteY75" fmla="*/ 0 h 29125"/>
                <a:gd name="connsiteX76" fmla="*/ 897 w 17617"/>
                <a:gd name="connsiteY76" fmla="*/ 588 h 29125"/>
                <a:gd name="connsiteX77" fmla="*/ 256 w 17617"/>
                <a:gd name="connsiteY77" fmla="*/ 735 h 29125"/>
                <a:gd name="connsiteX78" fmla="*/ 0 w 17617"/>
                <a:gd name="connsiteY78"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229 w 17617"/>
                <a:gd name="connsiteY44" fmla="*/ 9165 h 29125"/>
                <a:gd name="connsiteX45" fmla="*/ 14483 w 17617"/>
                <a:gd name="connsiteY45" fmla="*/ 9618 h 29125"/>
                <a:gd name="connsiteX46" fmla="*/ 15297 w 17617"/>
                <a:gd name="connsiteY46" fmla="*/ 9165 h 29125"/>
                <a:gd name="connsiteX47" fmla="*/ 15754 w 17617"/>
                <a:gd name="connsiteY47" fmla="*/ 10411 h 29125"/>
                <a:gd name="connsiteX48" fmla="*/ 14890 w 17617"/>
                <a:gd name="connsiteY48" fmla="*/ 11034 h 29125"/>
                <a:gd name="connsiteX49" fmla="*/ 14585 w 17617"/>
                <a:gd name="connsiteY49" fmla="*/ 10807 h 29125"/>
                <a:gd name="connsiteX50" fmla="*/ 12806 w 17617"/>
                <a:gd name="connsiteY50" fmla="*/ 10355 h 29125"/>
                <a:gd name="connsiteX51" fmla="*/ 12196 w 17617"/>
                <a:gd name="connsiteY51" fmla="*/ 9788 h 29125"/>
                <a:gd name="connsiteX52" fmla="*/ 11789 w 17617"/>
                <a:gd name="connsiteY52" fmla="*/ 9618 h 29125"/>
                <a:gd name="connsiteX53" fmla="*/ 11332 w 17617"/>
                <a:gd name="connsiteY53" fmla="*/ 8769 h 29125"/>
                <a:gd name="connsiteX54" fmla="*/ 10722 w 17617"/>
                <a:gd name="connsiteY54" fmla="*/ 8655 h 29125"/>
                <a:gd name="connsiteX55" fmla="*/ 10468 w 17617"/>
                <a:gd name="connsiteY55" fmla="*/ 9052 h 29125"/>
                <a:gd name="connsiteX56" fmla="*/ 9423 w 17617"/>
                <a:gd name="connsiteY56" fmla="*/ 8456 h 29125"/>
                <a:gd name="connsiteX57" fmla="*/ 9615 w 17617"/>
                <a:gd name="connsiteY57" fmla="*/ 7721 h 29125"/>
                <a:gd name="connsiteX58" fmla="*/ 9295 w 17617"/>
                <a:gd name="connsiteY58" fmla="*/ 7132 h 29125"/>
                <a:gd name="connsiteX59" fmla="*/ 9872 w 17617"/>
                <a:gd name="connsiteY59" fmla="*/ 6618 h 29125"/>
                <a:gd name="connsiteX60" fmla="*/ 9423 w 17617"/>
                <a:gd name="connsiteY60" fmla="*/ 5662 h 29125"/>
                <a:gd name="connsiteX61" fmla="*/ 10000 w 17617"/>
                <a:gd name="connsiteY61" fmla="*/ 5147 h 29125"/>
                <a:gd name="connsiteX62" fmla="*/ 9359 w 17617"/>
                <a:gd name="connsiteY62" fmla="*/ 4559 h 29125"/>
                <a:gd name="connsiteX63" fmla="*/ 8590 w 17617"/>
                <a:gd name="connsiteY63" fmla="*/ 4559 h 29125"/>
                <a:gd name="connsiteX64" fmla="*/ 6731 w 17617"/>
                <a:gd name="connsiteY64" fmla="*/ 3529 h 29125"/>
                <a:gd name="connsiteX65" fmla="*/ 5513 w 17617"/>
                <a:gd name="connsiteY65" fmla="*/ 4044 h 29125"/>
                <a:gd name="connsiteX66" fmla="*/ 5128 w 17617"/>
                <a:gd name="connsiteY66" fmla="*/ 3750 h 29125"/>
                <a:gd name="connsiteX67" fmla="*/ 4872 w 17617"/>
                <a:gd name="connsiteY67" fmla="*/ 3235 h 29125"/>
                <a:gd name="connsiteX68" fmla="*/ 4423 w 17617"/>
                <a:gd name="connsiteY68" fmla="*/ 3603 h 29125"/>
                <a:gd name="connsiteX69" fmla="*/ 4167 w 17617"/>
                <a:gd name="connsiteY69" fmla="*/ 3382 h 29125"/>
                <a:gd name="connsiteX70" fmla="*/ 3526 w 17617"/>
                <a:gd name="connsiteY70" fmla="*/ 3382 h 29125"/>
                <a:gd name="connsiteX71" fmla="*/ 3013 w 17617"/>
                <a:gd name="connsiteY71" fmla="*/ 3088 h 29125"/>
                <a:gd name="connsiteX72" fmla="*/ 2949 w 17617"/>
                <a:gd name="connsiteY72" fmla="*/ 2647 h 29125"/>
                <a:gd name="connsiteX73" fmla="*/ 3077 w 17617"/>
                <a:gd name="connsiteY73" fmla="*/ 1985 h 29125"/>
                <a:gd name="connsiteX74" fmla="*/ 3077 w 17617"/>
                <a:gd name="connsiteY74" fmla="*/ 1618 h 29125"/>
                <a:gd name="connsiteX75" fmla="*/ 3013 w 17617"/>
                <a:gd name="connsiteY75" fmla="*/ 1103 h 29125"/>
                <a:gd name="connsiteX76" fmla="*/ 2500 w 17617"/>
                <a:gd name="connsiteY76" fmla="*/ 515 h 29125"/>
                <a:gd name="connsiteX77" fmla="*/ 1282 w 17617"/>
                <a:gd name="connsiteY77" fmla="*/ 0 h 29125"/>
                <a:gd name="connsiteX78" fmla="*/ 897 w 17617"/>
                <a:gd name="connsiteY78" fmla="*/ 588 h 29125"/>
                <a:gd name="connsiteX79" fmla="*/ 256 w 17617"/>
                <a:gd name="connsiteY79" fmla="*/ 735 h 29125"/>
                <a:gd name="connsiteX80" fmla="*/ 0 w 17617"/>
                <a:gd name="connsiteY8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36"/>
                <a:gd name="connsiteY0" fmla="*/ 1397 h 29125"/>
                <a:gd name="connsiteX1" fmla="*/ 577 w 17636"/>
                <a:gd name="connsiteY1" fmla="*/ 2132 h 29125"/>
                <a:gd name="connsiteX2" fmla="*/ 1410 w 17636"/>
                <a:gd name="connsiteY2" fmla="*/ 2132 h 29125"/>
                <a:gd name="connsiteX3" fmla="*/ 1282 w 17636"/>
                <a:gd name="connsiteY3" fmla="*/ 3897 h 29125"/>
                <a:gd name="connsiteX4" fmla="*/ 1667 w 17636"/>
                <a:gd name="connsiteY4" fmla="*/ 5662 h 29125"/>
                <a:gd name="connsiteX5" fmla="*/ 1026 w 17636"/>
                <a:gd name="connsiteY5" fmla="*/ 5809 h 29125"/>
                <a:gd name="connsiteX6" fmla="*/ 897 w 17636"/>
                <a:gd name="connsiteY6" fmla="*/ 6912 h 29125"/>
                <a:gd name="connsiteX7" fmla="*/ 1859 w 17636"/>
                <a:gd name="connsiteY7" fmla="*/ 7794 h 29125"/>
                <a:gd name="connsiteX8" fmla="*/ 3205 w 17636"/>
                <a:gd name="connsiteY8" fmla="*/ 7868 h 29125"/>
                <a:gd name="connsiteX9" fmla="*/ 3718 w 17636"/>
                <a:gd name="connsiteY9" fmla="*/ 8824 h 29125"/>
                <a:gd name="connsiteX10" fmla="*/ 4872 w 17636"/>
                <a:gd name="connsiteY10" fmla="*/ 8750 h 29125"/>
                <a:gd name="connsiteX11" fmla="*/ 5577 w 17636"/>
                <a:gd name="connsiteY11" fmla="*/ 9412 h 29125"/>
                <a:gd name="connsiteX12" fmla="*/ 6923 w 17636"/>
                <a:gd name="connsiteY12" fmla="*/ 9118 h 29125"/>
                <a:gd name="connsiteX13" fmla="*/ 7949 w 17636"/>
                <a:gd name="connsiteY13" fmla="*/ 10000 h 29125"/>
                <a:gd name="connsiteX14" fmla="*/ 8477 w 17636"/>
                <a:gd name="connsiteY14" fmla="*/ 9926 h 29125"/>
                <a:gd name="connsiteX15" fmla="*/ 8282 w 17636"/>
                <a:gd name="connsiteY15" fmla="*/ 10637 h 29125"/>
                <a:gd name="connsiteX16" fmla="*/ 7875 w 17636"/>
                <a:gd name="connsiteY16" fmla="*/ 10807 h 29125"/>
                <a:gd name="connsiteX17" fmla="*/ 7316 w 17636"/>
                <a:gd name="connsiteY17" fmla="*/ 10694 h 29125"/>
                <a:gd name="connsiteX18" fmla="*/ 6553 w 17636"/>
                <a:gd name="connsiteY18" fmla="*/ 10694 h 29125"/>
                <a:gd name="connsiteX19" fmla="*/ 5435 w 17636"/>
                <a:gd name="connsiteY19" fmla="*/ 11600 h 29125"/>
                <a:gd name="connsiteX20" fmla="*/ 6096 w 17636"/>
                <a:gd name="connsiteY20" fmla="*/ 12110 h 29125"/>
                <a:gd name="connsiteX21" fmla="*/ 6248 w 17636"/>
                <a:gd name="connsiteY21" fmla="*/ 12959 h 29125"/>
                <a:gd name="connsiteX22" fmla="*/ 6909 w 17636"/>
                <a:gd name="connsiteY22" fmla="*/ 12450 h 29125"/>
                <a:gd name="connsiteX23" fmla="*/ 6655 w 17636"/>
                <a:gd name="connsiteY23" fmla="*/ 14488 h 29125"/>
                <a:gd name="connsiteX24" fmla="*/ 6350 w 17636"/>
                <a:gd name="connsiteY24" fmla="*/ 15564 h 29125"/>
                <a:gd name="connsiteX25" fmla="*/ 5486 w 17636"/>
                <a:gd name="connsiteY25" fmla="*/ 16187 h 29125"/>
                <a:gd name="connsiteX26" fmla="*/ 5791 w 17636"/>
                <a:gd name="connsiteY26" fmla="*/ 17320 h 29125"/>
                <a:gd name="connsiteX27" fmla="*/ 5181 w 17636"/>
                <a:gd name="connsiteY27" fmla="*/ 18962 h 29125"/>
                <a:gd name="connsiteX28" fmla="*/ 5587 w 17636"/>
                <a:gd name="connsiteY28" fmla="*/ 20152 h 29125"/>
                <a:gd name="connsiteX29" fmla="*/ 6147 w 17636"/>
                <a:gd name="connsiteY29" fmla="*/ 20265 h 29125"/>
                <a:gd name="connsiteX30" fmla="*/ 6655 w 17636"/>
                <a:gd name="connsiteY30" fmla="*/ 20718 h 29125"/>
                <a:gd name="connsiteX31" fmla="*/ 6960 w 17636"/>
                <a:gd name="connsiteY31" fmla="*/ 21511 h 29125"/>
                <a:gd name="connsiteX32" fmla="*/ 7163 w 17636"/>
                <a:gd name="connsiteY32" fmla="*/ 22530 h 29125"/>
                <a:gd name="connsiteX33" fmla="*/ 7011 w 17636"/>
                <a:gd name="connsiteY33" fmla="*/ 23040 h 29125"/>
                <a:gd name="connsiteX34" fmla="*/ 7723 w 17636"/>
                <a:gd name="connsiteY34" fmla="*/ 23889 h 29125"/>
                <a:gd name="connsiteX35" fmla="*/ 7824 w 17636"/>
                <a:gd name="connsiteY35" fmla="*/ 25645 h 29125"/>
                <a:gd name="connsiteX36" fmla="*/ 7265 w 17636"/>
                <a:gd name="connsiteY36" fmla="*/ 25815 h 29125"/>
                <a:gd name="connsiteX37" fmla="*/ 7112 w 17636"/>
                <a:gd name="connsiteY37" fmla="*/ 26948 h 29125"/>
                <a:gd name="connsiteX38" fmla="*/ 4774 w 17636"/>
                <a:gd name="connsiteY38" fmla="*/ 28647 h 29125"/>
                <a:gd name="connsiteX39" fmla="*/ 16720 w 17636"/>
                <a:gd name="connsiteY39" fmla="*/ 21511 h 29125"/>
                <a:gd name="connsiteX40" fmla="*/ 16517 w 17636"/>
                <a:gd name="connsiteY40" fmla="*/ 19642 h 29125"/>
                <a:gd name="connsiteX41" fmla="*/ 17127 w 17636"/>
                <a:gd name="connsiteY41" fmla="*/ 18962 h 29125"/>
                <a:gd name="connsiteX42" fmla="*/ 16059 w 17636"/>
                <a:gd name="connsiteY42" fmla="*/ 18396 h 29125"/>
                <a:gd name="connsiteX43" fmla="*/ 15449 w 17636"/>
                <a:gd name="connsiteY43" fmla="*/ 16810 h 29125"/>
                <a:gd name="connsiteX44" fmla="*/ 17635 w 17636"/>
                <a:gd name="connsiteY44" fmla="*/ 6617 h 29125"/>
                <a:gd name="connsiteX45" fmla="*/ 15856 w 17636"/>
                <a:gd name="connsiteY45" fmla="*/ 6050 h 29125"/>
                <a:gd name="connsiteX46" fmla="*/ 14941 w 17636"/>
                <a:gd name="connsiteY46" fmla="*/ 6843 h 29125"/>
                <a:gd name="connsiteX47" fmla="*/ 15449 w 17636"/>
                <a:gd name="connsiteY47" fmla="*/ 7806 h 29125"/>
                <a:gd name="connsiteX48" fmla="*/ 14229 w 17636"/>
                <a:gd name="connsiteY48" fmla="*/ 9165 h 29125"/>
                <a:gd name="connsiteX49" fmla="*/ 14483 w 17636"/>
                <a:gd name="connsiteY49" fmla="*/ 9618 h 29125"/>
                <a:gd name="connsiteX50" fmla="*/ 15297 w 17636"/>
                <a:gd name="connsiteY50" fmla="*/ 9165 h 29125"/>
                <a:gd name="connsiteX51" fmla="*/ 15754 w 17636"/>
                <a:gd name="connsiteY51" fmla="*/ 10411 h 29125"/>
                <a:gd name="connsiteX52" fmla="*/ 14890 w 17636"/>
                <a:gd name="connsiteY52" fmla="*/ 11034 h 29125"/>
                <a:gd name="connsiteX53" fmla="*/ 14585 w 17636"/>
                <a:gd name="connsiteY53" fmla="*/ 10807 h 29125"/>
                <a:gd name="connsiteX54" fmla="*/ 12806 w 17636"/>
                <a:gd name="connsiteY54" fmla="*/ 10355 h 29125"/>
                <a:gd name="connsiteX55" fmla="*/ 12196 w 17636"/>
                <a:gd name="connsiteY55" fmla="*/ 9788 h 29125"/>
                <a:gd name="connsiteX56" fmla="*/ 11789 w 17636"/>
                <a:gd name="connsiteY56" fmla="*/ 9618 h 29125"/>
                <a:gd name="connsiteX57" fmla="*/ 11332 w 17636"/>
                <a:gd name="connsiteY57" fmla="*/ 8769 h 29125"/>
                <a:gd name="connsiteX58" fmla="*/ 10722 w 17636"/>
                <a:gd name="connsiteY58" fmla="*/ 8655 h 29125"/>
                <a:gd name="connsiteX59" fmla="*/ 10468 w 17636"/>
                <a:gd name="connsiteY59" fmla="*/ 9052 h 29125"/>
                <a:gd name="connsiteX60" fmla="*/ 9423 w 17636"/>
                <a:gd name="connsiteY60" fmla="*/ 8456 h 29125"/>
                <a:gd name="connsiteX61" fmla="*/ 9615 w 17636"/>
                <a:gd name="connsiteY61" fmla="*/ 7721 h 29125"/>
                <a:gd name="connsiteX62" fmla="*/ 9295 w 17636"/>
                <a:gd name="connsiteY62" fmla="*/ 7132 h 29125"/>
                <a:gd name="connsiteX63" fmla="*/ 9872 w 17636"/>
                <a:gd name="connsiteY63" fmla="*/ 6618 h 29125"/>
                <a:gd name="connsiteX64" fmla="*/ 9423 w 17636"/>
                <a:gd name="connsiteY64" fmla="*/ 5662 h 29125"/>
                <a:gd name="connsiteX65" fmla="*/ 10000 w 17636"/>
                <a:gd name="connsiteY65" fmla="*/ 5147 h 29125"/>
                <a:gd name="connsiteX66" fmla="*/ 9359 w 17636"/>
                <a:gd name="connsiteY66" fmla="*/ 4559 h 29125"/>
                <a:gd name="connsiteX67" fmla="*/ 8590 w 17636"/>
                <a:gd name="connsiteY67" fmla="*/ 4559 h 29125"/>
                <a:gd name="connsiteX68" fmla="*/ 6731 w 17636"/>
                <a:gd name="connsiteY68" fmla="*/ 3529 h 29125"/>
                <a:gd name="connsiteX69" fmla="*/ 5513 w 17636"/>
                <a:gd name="connsiteY69" fmla="*/ 4044 h 29125"/>
                <a:gd name="connsiteX70" fmla="*/ 5128 w 17636"/>
                <a:gd name="connsiteY70" fmla="*/ 3750 h 29125"/>
                <a:gd name="connsiteX71" fmla="*/ 4872 w 17636"/>
                <a:gd name="connsiteY71" fmla="*/ 3235 h 29125"/>
                <a:gd name="connsiteX72" fmla="*/ 4423 w 17636"/>
                <a:gd name="connsiteY72" fmla="*/ 3603 h 29125"/>
                <a:gd name="connsiteX73" fmla="*/ 4167 w 17636"/>
                <a:gd name="connsiteY73" fmla="*/ 3382 h 29125"/>
                <a:gd name="connsiteX74" fmla="*/ 3526 w 17636"/>
                <a:gd name="connsiteY74" fmla="*/ 3382 h 29125"/>
                <a:gd name="connsiteX75" fmla="*/ 3013 w 17636"/>
                <a:gd name="connsiteY75" fmla="*/ 3088 h 29125"/>
                <a:gd name="connsiteX76" fmla="*/ 2949 w 17636"/>
                <a:gd name="connsiteY76" fmla="*/ 2647 h 29125"/>
                <a:gd name="connsiteX77" fmla="*/ 3077 w 17636"/>
                <a:gd name="connsiteY77" fmla="*/ 1985 h 29125"/>
                <a:gd name="connsiteX78" fmla="*/ 3077 w 17636"/>
                <a:gd name="connsiteY78" fmla="*/ 1618 h 29125"/>
                <a:gd name="connsiteX79" fmla="*/ 3013 w 17636"/>
                <a:gd name="connsiteY79" fmla="*/ 1103 h 29125"/>
                <a:gd name="connsiteX80" fmla="*/ 2500 w 17636"/>
                <a:gd name="connsiteY80" fmla="*/ 515 h 29125"/>
                <a:gd name="connsiteX81" fmla="*/ 1282 w 17636"/>
                <a:gd name="connsiteY81" fmla="*/ 0 h 29125"/>
                <a:gd name="connsiteX82" fmla="*/ 897 w 17636"/>
                <a:gd name="connsiteY82" fmla="*/ 588 h 29125"/>
                <a:gd name="connsiteX83" fmla="*/ 256 w 17636"/>
                <a:gd name="connsiteY83" fmla="*/ 735 h 29125"/>
                <a:gd name="connsiteX84" fmla="*/ 0 w 17636"/>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50"/>
                <a:gd name="connsiteY0" fmla="*/ 1397 h 29125"/>
                <a:gd name="connsiteX1" fmla="*/ 577 w 17650"/>
                <a:gd name="connsiteY1" fmla="*/ 2132 h 29125"/>
                <a:gd name="connsiteX2" fmla="*/ 1410 w 17650"/>
                <a:gd name="connsiteY2" fmla="*/ 2132 h 29125"/>
                <a:gd name="connsiteX3" fmla="*/ 1282 w 17650"/>
                <a:gd name="connsiteY3" fmla="*/ 3897 h 29125"/>
                <a:gd name="connsiteX4" fmla="*/ 1667 w 17650"/>
                <a:gd name="connsiteY4" fmla="*/ 5662 h 29125"/>
                <a:gd name="connsiteX5" fmla="*/ 1026 w 17650"/>
                <a:gd name="connsiteY5" fmla="*/ 5809 h 29125"/>
                <a:gd name="connsiteX6" fmla="*/ 897 w 17650"/>
                <a:gd name="connsiteY6" fmla="*/ 6912 h 29125"/>
                <a:gd name="connsiteX7" fmla="*/ 1859 w 17650"/>
                <a:gd name="connsiteY7" fmla="*/ 7794 h 29125"/>
                <a:gd name="connsiteX8" fmla="*/ 3205 w 17650"/>
                <a:gd name="connsiteY8" fmla="*/ 7868 h 29125"/>
                <a:gd name="connsiteX9" fmla="*/ 3718 w 17650"/>
                <a:gd name="connsiteY9" fmla="*/ 8824 h 29125"/>
                <a:gd name="connsiteX10" fmla="*/ 4872 w 17650"/>
                <a:gd name="connsiteY10" fmla="*/ 8750 h 29125"/>
                <a:gd name="connsiteX11" fmla="*/ 5577 w 17650"/>
                <a:gd name="connsiteY11" fmla="*/ 9412 h 29125"/>
                <a:gd name="connsiteX12" fmla="*/ 6923 w 17650"/>
                <a:gd name="connsiteY12" fmla="*/ 9118 h 29125"/>
                <a:gd name="connsiteX13" fmla="*/ 7949 w 17650"/>
                <a:gd name="connsiteY13" fmla="*/ 10000 h 29125"/>
                <a:gd name="connsiteX14" fmla="*/ 8477 w 17650"/>
                <a:gd name="connsiteY14" fmla="*/ 9926 h 29125"/>
                <a:gd name="connsiteX15" fmla="*/ 8282 w 17650"/>
                <a:gd name="connsiteY15" fmla="*/ 10637 h 29125"/>
                <a:gd name="connsiteX16" fmla="*/ 7875 w 17650"/>
                <a:gd name="connsiteY16" fmla="*/ 10807 h 29125"/>
                <a:gd name="connsiteX17" fmla="*/ 7316 w 17650"/>
                <a:gd name="connsiteY17" fmla="*/ 10694 h 29125"/>
                <a:gd name="connsiteX18" fmla="*/ 6553 w 17650"/>
                <a:gd name="connsiteY18" fmla="*/ 10694 h 29125"/>
                <a:gd name="connsiteX19" fmla="*/ 5435 w 17650"/>
                <a:gd name="connsiteY19" fmla="*/ 11600 h 29125"/>
                <a:gd name="connsiteX20" fmla="*/ 6096 w 17650"/>
                <a:gd name="connsiteY20" fmla="*/ 12110 h 29125"/>
                <a:gd name="connsiteX21" fmla="*/ 6248 w 17650"/>
                <a:gd name="connsiteY21" fmla="*/ 12959 h 29125"/>
                <a:gd name="connsiteX22" fmla="*/ 6909 w 17650"/>
                <a:gd name="connsiteY22" fmla="*/ 12450 h 29125"/>
                <a:gd name="connsiteX23" fmla="*/ 6655 w 17650"/>
                <a:gd name="connsiteY23" fmla="*/ 14488 h 29125"/>
                <a:gd name="connsiteX24" fmla="*/ 6350 w 17650"/>
                <a:gd name="connsiteY24" fmla="*/ 15564 h 29125"/>
                <a:gd name="connsiteX25" fmla="*/ 5486 w 17650"/>
                <a:gd name="connsiteY25" fmla="*/ 16187 h 29125"/>
                <a:gd name="connsiteX26" fmla="*/ 5791 w 17650"/>
                <a:gd name="connsiteY26" fmla="*/ 17320 h 29125"/>
                <a:gd name="connsiteX27" fmla="*/ 5181 w 17650"/>
                <a:gd name="connsiteY27" fmla="*/ 18962 h 29125"/>
                <a:gd name="connsiteX28" fmla="*/ 5587 w 17650"/>
                <a:gd name="connsiteY28" fmla="*/ 20152 h 29125"/>
                <a:gd name="connsiteX29" fmla="*/ 6147 w 17650"/>
                <a:gd name="connsiteY29" fmla="*/ 20265 h 29125"/>
                <a:gd name="connsiteX30" fmla="*/ 6655 w 17650"/>
                <a:gd name="connsiteY30" fmla="*/ 20718 h 29125"/>
                <a:gd name="connsiteX31" fmla="*/ 6960 w 17650"/>
                <a:gd name="connsiteY31" fmla="*/ 21511 h 29125"/>
                <a:gd name="connsiteX32" fmla="*/ 7163 w 17650"/>
                <a:gd name="connsiteY32" fmla="*/ 22530 h 29125"/>
                <a:gd name="connsiteX33" fmla="*/ 7011 w 17650"/>
                <a:gd name="connsiteY33" fmla="*/ 23040 h 29125"/>
                <a:gd name="connsiteX34" fmla="*/ 7723 w 17650"/>
                <a:gd name="connsiteY34" fmla="*/ 23889 h 29125"/>
                <a:gd name="connsiteX35" fmla="*/ 7824 w 17650"/>
                <a:gd name="connsiteY35" fmla="*/ 25645 h 29125"/>
                <a:gd name="connsiteX36" fmla="*/ 7265 w 17650"/>
                <a:gd name="connsiteY36" fmla="*/ 25815 h 29125"/>
                <a:gd name="connsiteX37" fmla="*/ 7112 w 17650"/>
                <a:gd name="connsiteY37" fmla="*/ 26948 h 29125"/>
                <a:gd name="connsiteX38" fmla="*/ 4774 w 17650"/>
                <a:gd name="connsiteY38" fmla="*/ 28647 h 29125"/>
                <a:gd name="connsiteX39" fmla="*/ 16720 w 17650"/>
                <a:gd name="connsiteY39" fmla="*/ 21511 h 29125"/>
                <a:gd name="connsiteX40" fmla="*/ 16517 w 17650"/>
                <a:gd name="connsiteY40" fmla="*/ 19642 h 29125"/>
                <a:gd name="connsiteX41" fmla="*/ 17127 w 17650"/>
                <a:gd name="connsiteY41" fmla="*/ 18962 h 29125"/>
                <a:gd name="connsiteX42" fmla="*/ 16059 w 17650"/>
                <a:gd name="connsiteY42" fmla="*/ 18396 h 29125"/>
                <a:gd name="connsiteX43" fmla="*/ 15449 w 17650"/>
                <a:gd name="connsiteY43" fmla="*/ 16810 h 29125"/>
                <a:gd name="connsiteX44" fmla="*/ 17635 w 17650"/>
                <a:gd name="connsiteY44" fmla="*/ 6617 h 29125"/>
                <a:gd name="connsiteX45" fmla="*/ 15856 w 17650"/>
                <a:gd name="connsiteY45" fmla="*/ 6050 h 29125"/>
                <a:gd name="connsiteX46" fmla="*/ 14941 w 17650"/>
                <a:gd name="connsiteY46" fmla="*/ 6843 h 29125"/>
                <a:gd name="connsiteX47" fmla="*/ 15449 w 17650"/>
                <a:gd name="connsiteY47" fmla="*/ 7806 h 29125"/>
                <a:gd name="connsiteX48" fmla="*/ 14229 w 17650"/>
                <a:gd name="connsiteY48" fmla="*/ 9165 h 29125"/>
                <a:gd name="connsiteX49" fmla="*/ 14483 w 17650"/>
                <a:gd name="connsiteY49" fmla="*/ 9618 h 29125"/>
                <a:gd name="connsiteX50" fmla="*/ 15297 w 17650"/>
                <a:gd name="connsiteY50" fmla="*/ 9165 h 29125"/>
                <a:gd name="connsiteX51" fmla="*/ 15754 w 17650"/>
                <a:gd name="connsiteY51" fmla="*/ 10411 h 29125"/>
                <a:gd name="connsiteX52" fmla="*/ 14890 w 17650"/>
                <a:gd name="connsiteY52" fmla="*/ 11034 h 29125"/>
                <a:gd name="connsiteX53" fmla="*/ 14585 w 17650"/>
                <a:gd name="connsiteY53" fmla="*/ 10807 h 29125"/>
                <a:gd name="connsiteX54" fmla="*/ 12806 w 17650"/>
                <a:gd name="connsiteY54" fmla="*/ 10355 h 29125"/>
                <a:gd name="connsiteX55" fmla="*/ 12196 w 17650"/>
                <a:gd name="connsiteY55" fmla="*/ 9788 h 29125"/>
                <a:gd name="connsiteX56" fmla="*/ 11789 w 17650"/>
                <a:gd name="connsiteY56" fmla="*/ 9618 h 29125"/>
                <a:gd name="connsiteX57" fmla="*/ 11332 w 17650"/>
                <a:gd name="connsiteY57" fmla="*/ 8769 h 29125"/>
                <a:gd name="connsiteX58" fmla="*/ 10722 w 17650"/>
                <a:gd name="connsiteY58" fmla="*/ 8655 h 29125"/>
                <a:gd name="connsiteX59" fmla="*/ 10468 w 17650"/>
                <a:gd name="connsiteY59" fmla="*/ 9052 h 29125"/>
                <a:gd name="connsiteX60" fmla="*/ 9423 w 17650"/>
                <a:gd name="connsiteY60" fmla="*/ 8456 h 29125"/>
                <a:gd name="connsiteX61" fmla="*/ 9615 w 17650"/>
                <a:gd name="connsiteY61" fmla="*/ 7721 h 29125"/>
                <a:gd name="connsiteX62" fmla="*/ 9295 w 17650"/>
                <a:gd name="connsiteY62" fmla="*/ 7132 h 29125"/>
                <a:gd name="connsiteX63" fmla="*/ 9872 w 17650"/>
                <a:gd name="connsiteY63" fmla="*/ 6618 h 29125"/>
                <a:gd name="connsiteX64" fmla="*/ 9423 w 17650"/>
                <a:gd name="connsiteY64" fmla="*/ 5662 h 29125"/>
                <a:gd name="connsiteX65" fmla="*/ 10000 w 17650"/>
                <a:gd name="connsiteY65" fmla="*/ 5147 h 29125"/>
                <a:gd name="connsiteX66" fmla="*/ 9359 w 17650"/>
                <a:gd name="connsiteY66" fmla="*/ 4559 h 29125"/>
                <a:gd name="connsiteX67" fmla="*/ 8590 w 17650"/>
                <a:gd name="connsiteY67" fmla="*/ 4559 h 29125"/>
                <a:gd name="connsiteX68" fmla="*/ 6731 w 17650"/>
                <a:gd name="connsiteY68" fmla="*/ 3529 h 29125"/>
                <a:gd name="connsiteX69" fmla="*/ 5513 w 17650"/>
                <a:gd name="connsiteY69" fmla="*/ 4044 h 29125"/>
                <a:gd name="connsiteX70" fmla="*/ 5128 w 17650"/>
                <a:gd name="connsiteY70" fmla="*/ 3750 h 29125"/>
                <a:gd name="connsiteX71" fmla="*/ 4872 w 17650"/>
                <a:gd name="connsiteY71" fmla="*/ 3235 h 29125"/>
                <a:gd name="connsiteX72" fmla="*/ 4423 w 17650"/>
                <a:gd name="connsiteY72" fmla="*/ 3603 h 29125"/>
                <a:gd name="connsiteX73" fmla="*/ 4167 w 17650"/>
                <a:gd name="connsiteY73" fmla="*/ 3382 h 29125"/>
                <a:gd name="connsiteX74" fmla="*/ 3526 w 17650"/>
                <a:gd name="connsiteY74" fmla="*/ 3382 h 29125"/>
                <a:gd name="connsiteX75" fmla="*/ 3013 w 17650"/>
                <a:gd name="connsiteY75" fmla="*/ 3088 h 29125"/>
                <a:gd name="connsiteX76" fmla="*/ 2949 w 17650"/>
                <a:gd name="connsiteY76" fmla="*/ 2647 h 29125"/>
                <a:gd name="connsiteX77" fmla="*/ 3077 w 17650"/>
                <a:gd name="connsiteY77" fmla="*/ 1985 h 29125"/>
                <a:gd name="connsiteX78" fmla="*/ 3077 w 17650"/>
                <a:gd name="connsiteY78" fmla="*/ 1618 h 29125"/>
                <a:gd name="connsiteX79" fmla="*/ 3013 w 17650"/>
                <a:gd name="connsiteY79" fmla="*/ 1103 h 29125"/>
                <a:gd name="connsiteX80" fmla="*/ 2500 w 17650"/>
                <a:gd name="connsiteY80" fmla="*/ 515 h 29125"/>
                <a:gd name="connsiteX81" fmla="*/ 1282 w 17650"/>
                <a:gd name="connsiteY81" fmla="*/ 0 h 29125"/>
                <a:gd name="connsiteX82" fmla="*/ 897 w 17650"/>
                <a:gd name="connsiteY82" fmla="*/ 588 h 29125"/>
                <a:gd name="connsiteX83" fmla="*/ 256 w 17650"/>
                <a:gd name="connsiteY83" fmla="*/ 735 h 29125"/>
                <a:gd name="connsiteX84" fmla="*/ 0 w 17650"/>
                <a:gd name="connsiteY84" fmla="*/ 1397 h 29125"/>
                <a:gd name="connsiteX0" fmla="*/ 0 w 17678"/>
                <a:gd name="connsiteY0" fmla="*/ 1397 h 29125"/>
                <a:gd name="connsiteX1" fmla="*/ 577 w 17678"/>
                <a:gd name="connsiteY1" fmla="*/ 2132 h 29125"/>
                <a:gd name="connsiteX2" fmla="*/ 1410 w 17678"/>
                <a:gd name="connsiteY2" fmla="*/ 2132 h 29125"/>
                <a:gd name="connsiteX3" fmla="*/ 1282 w 17678"/>
                <a:gd name="connsiteY3" fmla="*/ 3897 h 29125"/>
                <a:gd name="connsiteX4" fmla="*/ 1667 w 17678"/>
                <a:gd name="connsiteY4" fmla="*/ 5662 h 29125"/>
                <a:gd name="connsiteX5" fmla="*/ 1026 w 17678"/>
                <a:gd name="connsiteY5" fmla="*/ 5809 h 29125"/>
                <a:gd name="connsiteX6" fmla="*/ 897 w 17678"/>
                <a:gd name="connsiteY6" fmla="*/ 6912 h 29125"/>
                <a:gd name="connsiteX7" fmla="*/ 1859 w 17678"/>
                <a:gd name="connsiteY7" fmla="*/ 7794 h 29125"/>
                <a:gd name="connsiteX8" fmla="*/ 3205 w 17678"/>
                <a:gd name="connsiteY8" fmla="*/ 7868 h 29125"/>
                <a:gd name="connsiteX9" fmla="*/ 3718 w 17678"/>
                <a:gd name="connsiteY9" fmla="*/ 8824 h 29125"/>
                <a:gd name="connsiteX10" fmla="*/ 4872 w 17678"/>
                <a:gd name="connsiteY10" fmla="*/ 8750 h 29125"/>
                <a:gd name="connsiteX11" fmla="*/ 5577 w 17678"/>
                <a:gd name="connsiteY11" fmla="*/ 9412 h 29125"/>
                <a:gd name="connsiteX12" fmla="*/ 6923 w 17678"/>
                <a:gd name="connsiteY12" fmla="*/ 9118 h 29125"/>
                <a:gd name="connsiteX13" fmla="*/ 7949 w 17678"/>
                <a:gd name="connsiteY13" fmla="*/ 10000 h 29125"/>
                <a:gd name="connsiteX14" fmla="*/ 8477 w 17678"/>
                <a:gd name="connsiteY14" fmla="*/ 9926 h 29125"/>
                <a:gd name="connsiteX15" fmla="*/ 8282 w 17678"/>
                <a:gd name="connsiteY15" fmla="*/ 10637 h 29125"/>
                <a:gd name="connsiteX16" fmla="*/ 7875 w 17678"/>
                <a:gd name="connsiteY16" fmla="*/ 10807 h 29125"/>
                <a:gd name="connsiteX17" fmla="*/ 7316 w 17678"/>
                <a:gd name="connsiteY17" fmla="*/ 10694 h 29125"/>
                <a:gd name="connsiteX18" fmla="*/ 6553 w 17678"/>
                <a:gd name="connsiteY18" fmla="*/ 10694 h 29125"/>
                <a:gd name="connsiteX19" fmla="*/ 5435 w 17678"/>
                <a:gd name="connsiteY19" fmla="*/ 11600 h 29125"/>
                <a:gd name="connsiteX20" fmla="*/ 6096 w 17678"/>
                <a:gd name="connsiteY20" fmla="*/ 12110 h 29125"/>
                <a:gd name="connsiteX21" fmla="*/ 6248 w 17678"/>
                <a:gd name="connsiteY21" fmla="*/ 12959 h 29125"/>
                <a:gd name="connsiteX22" fmla="*/ 6909 w 17678"/>
                <a:gd name="connsiteY22" fmla="*/ 12450 h 29125"/>
                <a:gd name="connsiteX23" fmla="*/ 6655 w 17678"/>
                <a:gd name="connsiteY23" fmla="*/ 14488 h 29125"/>
                <a:gd name="connsiteX24" fmla="*/ 6350 w 17678"/>
                <a:gd name="connsiteY24" fmla="*/ 15564 h 29125"/>
                <a:gd name="connsiteX25" fmla="*/ 5486 w 17678"/>
                <a:gd name="connsiteY25" fmla="*/ 16187 h 29125"/>
                <a:gd name="connsiteX26" fmla="*/ 5791 w 17678"/>
                <a:gd name="connsiteY26" fmla="*/ 17320 h 29125"/>
                <a:gd name="connsiteX27" fmla="*/ 5181 w 17678"/>
                <a:gd name="connsiteY27" fmla="*/ 18962 h 29125"/>
                <a:gd name="connsiteX28" fmla="*/ 5587 w 17678"/>
                <a:gd name="connsiteY28" fmla="*/ 20152 h 29125"/>
                <a:gd name="connsiteX29" fmla="*/ 6147 w 17678"/>
                <a:gd name="connsiteY29" fmla="*/ 20265 h 29125"/>
                <a:gd name="connsiteX30" fmla="*/ 6655 w 17678"/>
                <a:gd name="connsiteY30" fmla="*/ 20718 h 29125"/>
                <a:gd name="connsiteX31" fmla="*/ 6960 w 17678"/>
                <a:gd name="connsiteY31" fmla="*/ 21511 h 29125"/>
                <a:gd name="connsiteX32" fmla="*/ 7163 w 17678"/>
                <a:gd name="connsiteY32" fmla="*/ 22530 h 29125"/>
                <a:gd name="connsiteX33" fmla="*/ 7011 w 17678"/>
                <a:gd name="connsiteY33" fmla="*/ 23040 h 29125"/>
                <a:gd name="connsiteX34" fmla="*/ 7723 w 17678"/>
                <a:gd name="connsiteY34" fmla="*/ 23889 h 29125"/>
                <a:gd name="connsiteX35" fmla="*/ 7824 w 17678"/>
                <a:gd name="connsiteY35" fmla="*/ 25645 h 29125"/>
                <a:gd name="connsiteX36" fmla="*/ 7265 w 17678"/>
                <a:gd name="connsiteY36" fmla="*/ 25815 h 29125"/>
                <a:gd name="connsiteX37" fmla="*/ 7112 w 17678"/>
                <a:gd name="connsiteY37" fmla="*/ 26948 h 29125"/>
                <a:gd name="connsiteX38" fmla="*/ 4774 w 17678"/>
                <a:gd name="connsiteY38" fmla="*/ 28647 h 29125"/>
                <a:gd name="connsiteX39" fmla="*/ 16720 w 17678"/>
                <a:gd name="connsiteY39" fmla="*/ 21511 h 29125"/>
                <a:gd name="connsiteX40" fmla="*/ 16517 w 17678"/>
                <a:gd name="connsiteY40" fmla="*/ 19642 h 29125"/>
                <a:gd name="connsiteX41" fmla="*/ 17127 w 17678"/>
                <a:gd name="connsiteY41" fmla="*/ 18962 h 29125"/>
                <a:gd name="connsiteX42" fmla="*/ 16059 w 17678"/>
                <a:gd name="connsiteY42" fmla="*/ 18396 h 29125"/>
                <a:gd name="connsiteX43" fmla="*/ 15449 w 17678"/>
                <a:gd name="connsiteY43" fmla="*/ 16810 h 29125"/>
                <a:gd name="connsiteX44" fmla="*/ 16873 w 17678"/>
                <a:gd name="connsiteY44" fmla="*/ 9731 h 29125"/>
                <a:gd name="connsiteX45" fmla="*/ 17635 w 17678"/>
                <a:gd name="connsiteY45" fmla="*/ 6617 h 29125"/>
                <a:gd name="connsiteX46" fmla="*/ 15856 w 17678"/>
                <a:gd name="connsiteY46" fmla="*/ 6050 h 29125"/>
                <a:gd name="connsiteX47" fmla="*/ 14941 w 17678"/>
                <a:gd name="connsiteY47" fmla="*/ 6843 h 29125"/>
                <a:gd name="connsiteX48" fmla="*/ 15449 w 17678"/>
                <a:gd name="connsiteY48" fmla="*/ 7806 h 29125"/>
                <a:gd name="connsiteX49" fmla="*/ 14229 w 17678"/>
                <a:gd name="connsiteY49" fmla="*/ 9165 h 29125"/>
                <a:gd name="connsiteX50" fmla="*/ 14483 w 17678"/>
                <a:gd name="connsiteY50" fmla="*/ 9618 h 29125"/>
                <a:gd name="connsiteX51" fmla="*/ 15297 w 17678"/>
                <a:gd name="connsiteY51" fmla="*/ 9165 h 29125"/>
                <a:gd name="connsiteX52" fmla="*/ 15754 w 17678"/>
                <a:gd name="connsiteY52" fmla="*/ 10411 h 29125"/>
                <a:gd name="connsiteX53" fmla="*/ 14890 w 17678"/>
                <a:gd name="connsiteY53" fmla="*/ 11034 h 29125"/>
                <a:gd name="connsiteX54" fmla="*/ 14585 w 17678"/>
                <a:gd name="connsiteY54" fmla="*/ 10807 h 29125"/>
                <a:gd name="connsiteX55" fmla="*/ 12806 w 17678"/>
                <a:gd name="connsiteY55" fmla="*/ 10355 h 29125"/>
                <a:gd name="connsiteX56" fmla="*/ 12196 w 17678"/>
                <a:gd name="connsiteY56" fmla="*/ 9788 h 29125"/>
                <a:gd name="connsiteX57" fmla="*/ 11789 w 17678"/>
                <a:gd name="connsiteY57" fmla="*/ 9618 h 29125"/>
                <a:gd name="connsiteX58" fmla="*/ 11332 w 17678"/>
                <a:gd name="connsiteY58" fmla="*/ 8769 h 29125"/>
                <a:gd name="connsiteX59" fmla="*/ 10722 w 17678"/>
                <a:gd name="connsiteY59" fmla="*/ 8655 h 29125"/>
                <a:gd name="connsiteX60" fmla="*/ 10468 w 17678"/>
                <a:gd name="connsiteY60" fmla="*/ 9052 h 29125"/>
                <a:gd name="connsiteX61" fmla="*/ 9423 w 17678"/>
                <a:gd name="connsiteY61" fmla="*/ 8456 h 29125"/>
                <a:gd name="connsiteX62" fmla="*/ 9615 w 17678"/>
                <a:gd name="connsiteY62" fmla="*/ 7721 h 29125"/>
                <a:gd name="connsiteX63" fmla="*/ 9295 w 17678"/>
                <a:gd name="connsiteY63" fmla="*/ 7132 h 29125"/>
                <a:gd name="connsiteX64" fmla="*/ 9872 w 17678"/>
                <a:gd name="connsiteY64" fmla="*/ 6618 h 29125"/>
                <a:gd name="connsiteX65" fmla="*/ 9423 w 17678"/>
                <a:gd name="connsiteY65" fmla="*/ 5662 h 29125"/>
                <a:gd name="connsiteX66" fmla="*/ 10000 w 17678"/>
                <a:gd name="connsiteY66" fmla="*/ 5147 h 29125"/>
                <a:gd name="connsiteX67" fmla="*/ 9359 w 17678"/>
                <a:gd name="connsiteY67" fmla="*/ 4559 h 29125"/>
                <a:gd name="connsiteX68" fmla="*/ 8590 w 17678"/>
                <a:gd name="connsiteY68" fmla="*/ 4559 h 29125"/>
                <a:gd name="connsiteX69" fmla="*/ 6731 w 17678"/>
                <a:gd name="connsiteY69" fmla="*/ 3529 h 29125"/>
                <a:gd name="connsiteX70" fmla="*/ 5513 w 17678"/>
                <a:gd name="connsiteY70" fmla="*/ 4044 h 29125"/>
                <a:gd name="connsiteX71" fmla="*/ 5128 w 17678"/>
                <a:gd name="connsiteY71" fmla="*/ 3750 h 29125"/>
                <a:gd name="connsiteX72" fmla="*/ 4872 w 17678"/>
                <a:gd name="connsiteY72" fmla="*/ 3235 h 29125"/>
                <a:gd name="connsiteX73" fmla="*/ 4423 w 17678"/>
                <a:gd name="connsiteY73" fmla="*/ 3603 h 29125"/>
                <a:gd name="connsiteX74" fmla="*/ 4167 w 17678"/>
                <a:gd name="connsiteY74" fmla="*/ 3382 h 29125"/>
                <a:gd name="connsiteX75" fmla="*/ 3526 w 17678"/>
                <a:gd name="connsiteY75" fmla="*/ 3382 h 29125"/>
                <a:gd name="connsiteX76" fmla="*/ 3013 w 17678"/>
                <a:gd name="connsiteY76" fmla="*/ 3088 h 29125"/>
                <a:gd name="connsiteX77" fmla="*/ 2949 w 17678"/>
                <a:gd name="connsiteY77" fmla="*/ 2647 h 29125"/>
                <a:gd name="connsiteX78" fmla="*/ 3077 w 17678"/>
                <a:gd name="connsiteY78" fmla="*/ 1985 h 29125"/>
                <a:gd name="connsiteX79" fmla="*/ 3077 w 17678"/>
                <a:gd name="connsiteY79" fmla="*/ 1618 h 29125"/>
                <a:gd name="connsiteX80" fmla="*/ 3013 w 17678"/>
                <a:gd name="connsiteY80" fmla="*/ 1103 h 29125"/>
                <a:gd name="connsiteX81" fmla="*/ 2500 w 17678"/>
                <a:gd name="connsiteY81" fmla="*/ 515 h 29125"/>
                <a:gd name="connsiteX82" fmla="*/ 1282 w 17678"/>
                <a:gd name="connsiteY82" fmla="*/ 0 h 29125"/>
                <a:gd name="connsiteX83" fmla="*/ 897 w 17678"/>
                <a:gd name="connsiteY83" fmla="*/ 588 h 29125"/>
                <a:gd name="connsiteX84" fmla="*/ 256 w 17678"/>
                <a:gd name="connsiteY84" fmla="*/ 735 h 29125"/>
                <a:gd name="connsiteX85" fmla="*/ 0 w 17678"/>
                <a:gd name="connsiteY85" fmla="*/ 1397 h 29125"/>
                <a:gd name="connsiteX0" fmla="*/ 0 w 17696"/>
                <a:gd name="connsiteY0" fmla="*/ 1397 h 29125"/>
                <a:gd name="connsiteX1" fmla="*/ 577 w 17696"/>
                <a:gd name="connsiteY1" fmla="*/ 2132 h 29125"/>
                <a:gd name="connsiteX2" fmla="*/ 1410 w 17696"/>
                <a:gd name="connsiteY2" fmla="*/ 2132 h 29125"/>
                <a:gd name="connsiteX3" fmla="*/ 1282 w 17696"/>
                <a:gd name="connsiteY3" fmla="*/ 3897 h 29125"/>
                <a:gd name="connsiteX4" fmla="*/ 1667 w 17696"/>
                <a:gd name="connsiteY4" fmla="*/ 5662 h 29125"/>
                <a:gd name="connsiteX5" fmla="*/ 1026 w 17696"/>
                <a:gd name="connsiteY5" fmla="*/ 5809 h 29125"/>
                <a:gd name="connsiteX6" fmla="*/ 897 w 17696"/>
                <a:gd name="connsiteY6" fmla="*/ 6912 h 29125"/>
                <a:gd name="connsiteX7" fmla="*/ 1859 w 17696"/>
                <a:gd name="connsiteY7" fmla="*/ 7794 h 29125"/>
                <a:gd name="connsiteX8" fmla="*/ 3205 w 17696"/>
                <a:gd name="connsiteY8" fmla="*/ 7868 h 29125"/>
                <a:gd name="connsiteX9" fmla="*/ 3718 w 17696"/>
                <a:gd name="connsiteY9" fmla="*/ 8824 h 29125"/>
                <a:gd name="connsiteX10" fmla="*/ 4872 w 17696"/>
                <a:gd name="connsiteY10" fmla="*/ 8750 h 29125"/>
                <a:gd name="connsiteX11" fmla="*/ 5577 w 17696"/>
                <a:gd name="connsiteY11" fmla="*/ 9412 h 29125"/>
                <a:gd name="connsiteX12" fmla="*/ 6923 w 17696"/>
                <a:gd name="connsiteY12" fmla="*/ 9118 h 29125"/>
                <a:gd name="connsiteX13" fmla="*/ 7949 w 17696"/>
                <a:gd name="connsiteY13" fmla="*/ 10000 h 29125"/>
                <a:gd name="connsiteX14" fmla="*/ 8477 w 17696"/>
                <a:gd name="connsiteY14" fmla="*/ 9926 h 29125"/>
                <a:gd name="connsiteX15" fmla="*/ 8282 w 17696"/>
                <a:gd name="connsiteY15" fmla="*/ 10637 h 29125"/>
                <a:gd name="connsiteX16" fmla="*/ 7875 w 17696"/>
                <a:gd name="connsiteY16" fmla="*/ 10807 h 29125"/>
                <a:gd name="connsiteX17" fmla="*/ 7316 w 17696"/>
                <a:gd name="connsiteY17" fmla="*/ 10694 h 29125"/>
                <a:gd name="connsiteX18" fmla="*/ 6553 w 17696"/>
                <a:gd name="connsiteY18" fmla="*/ 10694 h 29125"/>
                <a:gd name="connsiteX19" fmla="*/ 5435 w 17696"/>
                <a:gd name="connsiteY19" fmla="*/ 11600 h 29125"/>
                <a:gd name="connsiteX20" fmla="*/ 6096 w 17696"/>
                <a:gd name="connsiteY20" fmla="*/ 12110 h 29125"/>
                <a:gd name="connsiteX21" fmla="*/ 6248 w 17696"/>
                <a:gd name="connsiteY21" fmla="*/ 12959 h 29125"/>
                <a:gd name="connsiteX22" fmla="*/ 6909 w 17696"/>
                <a:gd name="connsiteY22" fmla="*/ 12450 h 29125"/>
                <a:gd name="connsiteX23" fmla="*/ 6655 w 17696"/>
                <a:gd name="connsiteY23" fmla="*/ 14488 h 29125"/>
                <a:gd name="connsiteX24" fmla="*/ 6350 w 17696"/>
                <a:gd name="connsiteY24" fmla="*/ 15564 h 29125"/>
                <a:gd name="connsiteX25" fmla="*/ 5486 w 17696"/>
                <a:gd name="connsiteY25" fmla="*/ 16187 h 29125"/>
                <a:gd name="connsiteX26" fmla="*/ 5791 w 17696"/>
                <a:gd name="connsiteY26" fmla="*/ 17320 h 29125"/>
                <a:gd name="connsiteX27" fmla="*/ 5181 w 17696"/>
                <a:gd name="connsiteY27" fmla="*/ 18962 h 29125"/>
                <a:gd name="connsiteX28" fmla="*/ 5587 w 17696"/>
                <a:gd name="connsiteY28" fmla="*/ 20152 h 29125"/>
                <a:gd name="connsiteX29" fmla="*/ 6147 w 17696"/>
                <a:gd name="connsiteY29" fmla="*/ 20265 h 29125"/>
                <a:gd name="connsiteX30" fmla="*/ 6655 w 17696"/>
                <a:gd name="connsiteY30" fmla="*/ 20718 h 29125"/>
                <a:gd name="connsiteX31" fmla="*/ 6960 w 17696"/>
                <a:gd name="connsiteY31" fmla="*/ 21511 h 29125"/>
                <a:gd name="connsiteX32" fmla="*/ 7163 w 17696"/>
                <a:gd name="connsiteY32" fmla="*/ 22530 h 29125"/>
                <a:gd name="connsiteX33" fmla="*/ 7011 w 17696"/>
                <a:gd name="connsiteY33" fmla="*/ 23040 h 29125"/>
                <a:gd name="connsiteX34" fmla="*/ 7723 w 17696"/>
                <a:gd name="connsiteY34" fmla="*/ 23889 h 29125"/>
                <a:gd name="connsiteX35" fmla="*/ 7824 w 17696"/>
                <a:gd name="connsiteY35" fmla="*/ 25645 h 29125"/>
                <a:gd name="connsiteX36" fmla="*/ 7265 w 17696"/>
                <a:gd name="connsiteY36" fmla="*/ 25815 h 29125"/>
                <a:gd name="connsiteX37" fmla="*/ 7112 w 17696"/>
                <a:gd name="connsiteY37" fmla="*/ 26948 h 29125"/>
                <a:gd name="connsiteX38" fmla="*/ 4774 w 17696"/>
                <a:gd name="connsiteY38" fmla="*/ 28647 h 29125"/>
                <a:gd name="connsiteX39" fmla="*/ 16720 w 17696"/>
                <a:gd name="connsiteY39" fmla="*/ 21511 h 29125"/>
                <a:gd name="connsiteX40" fmla="*/ 16517 w 17696"/>
                <a:gd name="connsiteY40" fmla="*/ 19642 h 29125"/>
                <a:gd name="connsiteX41" fmla="*/ 17127 w 17696"/>
                <a:gd name="connsiteY41" fmla="*/ 18962 h 29125"/>
                <a:gd name="connsiteX42" fmla="*/ 16059 w 17696"/>
                <a:gd name="connsiteY42" fmla="*/ 18396 h 29125"/>
                <a:gd name="connsiteX43" fmla="*/ 15449 w 17696"/>
                <a:gd name="connsiteY43" fmla="*/ 16810 h 29125"/>
                <a:gd name="connsiteX44" fmla="*/ 16873 w 17696"/>
                <a:gd name="connsiteY44" fmla="*/ 9731 h 29125"/>
                <a:gd name="connsiteX45" fmla="*/ 17635 w 17696"/>
                <a:gd name="connsiteY45" fmla="*/ 6617 h 29125"/>
                <a:gd name="connsiteX46" fmla="*/ 15856 w 17696"/>
                <a:gd name="connsiteY46" fmla="*/ 6050 h 29125"/>
                <a:gd name="connsiteX47" fmla="*/ 14941 w 17696"/>
                <a:gd name="connsiteY47" fmla="*/ 6843 h 29125"/>
                <a:gd name="connsiteX48" fmla="*/ 15449 w 17696"/>
                <a:gd name="connsiteY48" fmla="*/ 7806 h 29125"/>
                <a:gd name="connsiteX49" fmla="*/ 14229 w 17696"/>
                <a:gd name="connsiteY49" fmla="*/ 9165 h 29125"/>
                <a:gd name="connsiteX50" fmla="*/ 14483 w 17696"/>
                <a:gd name="connsiteY50" fmla="*/ 9618 h 29125"/>
                <a:gd name="connsiteX51" fmla="*/ 15297 w 17696"/>
                <a:gd name="connsiteY51" fmla="*/ 9165 h 29125"/>
                <a:gd name="connsiteX52" fmla="*/ 15754 w 17696"/>
                <a:gd name="connsiteY52" fmla="*/ 10411 h 29125"/>
                <a:gd name="connsiteX53" fmla="*/ 14890 w 17696"/>
                <a:gd name="connsiteY53" fmla="*/ 11034 h 29125"/>
                <a:gd name="connsiteX54" fmla="*/ 14585 w 17696"/>
                <a:gd name="connsiteY54" fmla="*/ 10807 h 29125"/>
                <a:gd name="connsiteX55" fmla="*/ 12806 w 17696"/>
                <a:gd name="connsiteY55" fmla="*/ 10355 h 29125"/>
                <a:gd name="connsiteX56" fmla="*/ 12196 w 17696"/>
                <a:gd name="connsiteY56" fmla="*/ 9788 h 29125"/>
                <a:gd name="connsiteX57" fmla="*/ 11789 w 17696"/>
                <a:gd name="connsiteY57" fmla="*/ 9618 h 29125"/>
                <a:gd name="connsiteX58" fmla="*/ 11332 w 17696"/>
                <a:gd name="connsiteY58" fmla="*/ 8769 h 29125"/>
                <a:gd name="connsiteX59" fmla="*/ 10722 w 17696"/>
                <a:gd name="connsiteY59" fmla="*/ 8655 h 29125"/>
                <a:gd name="connsiteX60" fmla="*/ 10468 w 17696"/>
                <a:gd name="connsiteY60" fmla="*/ 9052 h 29125"/>
                <a:gd name="connsiteX61" fmla="*/ 9423 w 17696"/>
                <a:gd name="connsiteY61" fmla="*/ 8456 h 29125"/>
                <a:gd name="connsiteX62" fmla="*/ 9615 w 17696"/>
                <a:gd name="connsiteY62" fmla="*/ 7721 h 29125"/>
                <a:gd name="connsiteX63" fmla="*/ 9295 w 17696"/>
                <a:gd name="connsiteY63" fmla="*/ 7132 h 29125"/>
                <a:gd name="connsiteX64" fmla="*/ 9872 w 17696"/>
                <a:gd name="connsiteY64" fmla="*/ 6618 h 29125"/>
                <a:gd name="connsiteX65" fmla="*/ 9423 w 17696"/>
                <a:gd name="connsiteY65" fmla="*/ 5662 h 29125"/>
                <a:gd name="connsiteX66" fmla="*/ 10000 w 17696"/>
                <a:gd name="connsiteY66" fmla="*/ 5147 h 29125"/>
                <a:gd name="connsiteX67" fmla="*/ 9359 w 17696"/>
                <a:gd name="connsiteY67" fmla="*/ 4559 h 29125"/>
                <a:gd name="connsiteX68" fmla="*/ 8590 w 17696"/>
                <a:gd name="connsiteY68" fmla="*/ 4559 h 29125"/>
                <a:gd name="connsiteX69" fmla="*/ 6731 w 17696"/>
                <a:gd name="connsiteY69" fmla="*/ 3529 h 29125"/>
                <a:gd name="connsiteX70" fmla="*/ 5513 w 17696"/>
                <a:gd name="connsiteY70" fmla="*/ 4044 h 29125"/>
                <a:gd name="connsiteX71" fmla="*/ 5128 w 17696"/>
                <a:gd name="connsiteY71" fmla="*/ 3750 h 29125"/>
                <a:gd name="connsiteX72" fmla="*/ 4872 w 17696"/>
                <a:gd name="connsiteY72" fmla="*/ 3235 h 29125"/>
                <a:gd name="connsiteX73" fmla="*/ 4423 w 17696"/>
                <a:gd name="connsiteY73" fmla="*/ 3603 h 29125"/>
                <a:gd name="connsiteX74" fmla="*/ 4167 w 17696"/>
                <a:gd name="connsiteY74" fmla="*/ 3382 h 29125"/>
                <a:gd name="connsiteX75" fmla="*/ 3526 w 17696"/>
                <a:gd name="connsiteY75" fmla="*/ 3382 h 29125"/>
                <a:gd name="connsiteX76" fmla="*/ 3013 w 17696"/>
                <a:gd name="connsiteY76" fmla="*/ 3088 h 29125"/>
                <a:gd name="connsiteX77" fmla="*/ 2949 w 17696"/>
                <a:gd name="connsiteY77" fmla="*/ 2647 h 29125"/>
                <a:gd name="connsiteX78" fmla="*/ 3077 w 17696"/>
                <a:gd name="connsiteY78" fmla="*/ 1985 h 29125"/>
                <a:gd name="connsiteX79" fmla="*/ 3077 w 17696"/>
                <a:gd name="connsiteY79" fmla="*/ 1618 h 29125"/>
                <a:gd name="connsiteX80" fmla="*/ 3013 w 17696"/>
                <a:gd name="connsiteY80" fmla="*/ 1103 h 29125"/>
                <a:gd name="connsiteX81" fmla="*/ 2500 w 17696"/>
                <a:gd name="connsiteY81" fmla="*/ 515 h 29125"/>
                <a:gd name="connsiteX82" fmla="*/ 1282 w 17696"/>
                <a:gd name="connsiteY82" fmla="*/ 0 h 29125"/>
                <a:gd name="connsiteX83" fmla="*/ 897 w 17696"/>
                <a:gd name="connsiteY83" fmla="*/ 588 h 29125"/>
                <a:gd name="connsiteX84" fmla="*/ 256 w 17696"/>
                <a:gd name="connsiteY84" fmla="*/ 735 h 29125"/>
                <a:gd name="connsiteX85" fmla="*/ 0 w 17696"/>
                <a:gd name="connsiteY85" fmla="*/ 1397 h 29125"/>
                <a:gd name="connsiteX0" fmla="*/ 0 w 18568"/>
                <a:gd name="connsiteY0" fmla="*/ 1397 h 29125"/>
                <a:gd name="connsiteX1" fmla="*/ 577 w 18568"/>
                <a:gd name="connsiteY1" fmla="*/ 2132 h 29125"/>
                <a:gd name="connsiteX2" fmla="*/ 1410 w 18568"/>
                <a:gd name="connsiteY2" fmla="*/ 2132 h 29125"/>
                <a:gd name="connsiteX3" fmla="*/ 1282 w 18568"/>
                <a:gd name="connsiteY3" fmla="*/ 3897 h 29125"/>
                <a:gd name="connsiteX4" fmla="*/ 1667 w 18568"/>
                <a:gd name="connsiteY4" fmla="*/ 5662 h 29125"/>
                <a:gd name="connsiteX5" fmla="*/ 1026 w 18568"/>
                <a:gd name="connsiteY5" fmla="*/ 5809 h 29125"/>
                <a:gd name="connsiteX6" fmla="*/ 897 w 18568"/>
                <a:gd name="connsiteY6" fmla="*/ 6912 h 29125"/>
                <a:gd name="connsiteX7" fmla="*/ 1859 w 18568"/>
                <a:gd name="connsiteY7" fmla="*/ 7794 h 29125"/>
                <a:gd name="connsiteX8" fmla="*/ 3205 w 18568"/>
                <a:gd name="connsiteY8" fmla="*/ 7868 h 29125"/>
                <a:gd name="connsiteX9" fmla="*/ 3718 w 18568"/>
                <a:gd name="connsiteY9" fmla="*/ 8824 h 29125"/>
                <a:gd name="connsiteX10" fmla="*/ 4872 w 18568"/>
                <a:gd name="connsiteY10" fmla="*/ 8750 h 29125"/>
                <a:gd name="connsiteX11" fmla="*/ 5577 w 18568"/>
                <a:gd name="connsiteY11" fmla="*/ 9412 h 29125"/>
                <a:gd name="connsiteX12" fmla="*/ 6923 w 18568"/>
                <a:gd name="connsiteY12" fmla="*/ 9118 h 29125"/>
                <a:gd name="connsiteX13" fmla="*/ 7949 w 18568"/>
                <a:gd name="connsiteY13" fmla="*/ 10000 h 29125"/>
                <a:gd name="connsiteX14" fmla="*/ 8477 w 18568"/>
                <a:gd name="connsiteY14" fmla="*/ 9926 h 29125"/>
                <a:gd name="connsiteX15" fmla="*/ 8282 w 18568"/>
                <a:gd name="connsiteY15" fmla="*/ 10637 h 29125"/>
                <a:gd name="connsiteX16" fmla="*/ 7875 w 18568"/>
                <a:gd name="connsiteY16" fmla="*/ 10807 h 29125"/>
                <a:gd name="connsiteX17" fmla="*/ 7316 w 18568"/>
                <a:gd name="connsiteY17" fmla="*/ 10694 h 29125"/>
                <a:gd name="connsiteX18" fmla="*/ 6553 w 18568"/>
                <a:gd name="connsiteY18" fmla="*/ 10694 h 29125"/>
                <a:gd name="connsiteX19" fmla="*/ 5435 w 18568"/>
                <a:gd name="connsiteY19" fmla="*/ 11600 h 29125"/>
                <a:gd name="connsiteX20" fmla="*/ 6096 w 18568"/>
                <a:gd name="connsiteY20" fmla="*/ 12110 h 29125"/>
                <a:gd name="connsiteX21" fmla="*/ 6248 w 18568"/>
                <a:gd name="connsiteY21" fmla="*/ 12959 h 29125"/>
                <a:gd name="connsiteX22" fmla="*/ 6909 w 18568"/>
                <a:gd name="connsiteY22" fmla="*/ 12450 h 29125"/>
                <a:gd name="connsiteX23" fmla="*/ 6655 w 18568"/>
                <a:gd name="connsiteY23" fmla="*/ 14488 h 29125"/>
                <a:gd name="connsiteX24" fmla="*/ 6350 w 18568"/>
                <a:gd name="connsiteY24" fmla="*/ 15564 h 29125"/>
                <a:gd name="connsiteX25" fmla="*/ 5486 w 18568"/>
                <a:gd name="connsiteY25" fmla="*/ 16187 h 29125"/>
                <a:gd name="connsiteX26" fmla="*/ 5791 w 18568"/>
                <a:gd name="connsiteY26" fmla="*/ 17320 h 29125"/>
                <a:gd name="connsiteX27" fmla="*/ 5181 w 18568"/>
                <a:gd name="connsiteY27" fmla="*/ 18962 h 29125"/>
                <a:gd name="connsiteX28" fmla="*/ 5587 w 18568"/>
                <a:gd name="connsiteY28" fmla="*/ 20152 h 29125"/>
                <a:gd name="connsiteX29" fmla="*/ 6147 w 18568"/>
                <a:gd name="connsiteY29" fmla="*/ 20265 h 29125"/>
                <a:gd name="connsiteX30" fmla="*/ 6655 w 18568"/>
                <a:gd name="connsiteY30" fmla="*/ 20718 h 29125"/>
                <a:gd name="connsiteX31" fmla="*/ 6960 w 18568"/>
                <a:gd name="connsiteY31" fmla="*/ 21511 h 29125"/>
                <a:gd name="connsiteX32" fmla="*/ 7163 w 18568"/>
                <a:gd name="connsiteY32" fmla="*/ 22530 h 29125"/>
                <a:gd name="connsiteX33" fmla="*/ 7011 w 18568"/>
                <a:gd name="connsiteY33" fmla="*/ 23040 h 29125"/>
                <a:gd name="connsiteX34" fmla="*/ 7723 w 18568"/>
                <a:gd name="connsiteY34" fmla="*/ 23889 h 29125"/>
                <a:gd name="connsiteX35" fmla="*/ 7824 w 18568"/>
                <a:gd name="connsiteY35" fmla="*/ 25645 h 29125"/>
                <a:gd name="connsiteX36" fmla="*/ 7265 w 18568"/>
                <a:gd name="connsiteY36" fmla="*/ 25815 h 29125"/>
                <a:gd name="connsiteX37" fmla="*/ 7112 w 18568"/>
                <a:gd name="connsiteY37" fmla="*/ 26948 h 29125"/>
                <a:gd name="connsiteX38" fmla="*/ 4774 w 18568"/>
                <a:gd name="connsiteY38" fmla="*/ 28647 h 29125"/>
                <a:gd name="connsiteX39" fmla="*/ 16720 w 18568"/>
                <a:gd name="connsiteY39" fmla="*/ 21511 h 29125"/>
                <a:gd name="connsiteX40" fmla="*/ 16517 w 18568"/>
                <a:gd name="connsiteY40" fmla="*/ 19642 h 29125"/>
                <a:gd name="connsiteX41" fmla="*/ 17127 w 18568"/>
                <a:gd name="connsiteY41" fmla="*/ 18962 h 29125"/>
                <a:gd name="connsiteX42" fmla="*/ 16059 w 18568"/>
                <a:gd name="connsiteY42" fmla="*/ 18396 h 29125"/>
                <a:gd name="connsiteX43" fmla="*/ 15449 w 18568"/>
                <a:gd name="connsiteY43" fmla="*/ 16810 h 29125"/>
                <a:gd name="connsiteX44" fmla="*/ 18550 w 18568"/>
                <a:gd name="connsiteY44" fmla="*/ 9335 h 29125"/>
                <a:gd name="connsiteX45" fmla="*/ 16873 w 18568"/>
                <a:gd name="connsiteY45" fmla="*/ 9731 h 29125"/>
                <a:gd name="connsiteX46" fmla="*/ 17635 w 18568"/>
                <a:gd name="connsiteY46" fmla="*/ 6617 h 29125"/>
                <a:gd name="connsiteX47" fmla="*/ 15856 w 18568"/>
                <a:gd name="connsiteY47" fmla="*/ 6050 h 29125"/>
                <a:gd name="connsiteX48" fmla="*/ 14941 w 18568"/>
                <a:gd name="connsiteY48" fmla="*/ 6843 h 29125"/>
                <a:gd name="connsiteX49" fmla="*/ 15449 w 18568"/>
                <a:gd name="connsiteY49" fmla="*/ 7806 h 29125"/>
                <a:gd name="connsiteX50" fmla="*/ 14229 w 18568"/>
                <a:gd name="connsiteY50" fmla="*/ 9165 h 29125"/>
                <a:gd name="connsiteX51" fmla="*/ 14483 w 18568"/>
                <a:gd name="connsiteY51" fmla="*/ 9618 h 29125"/>
                <a:gd name="connsiteX52" fmla="*/ 15297 w 18568"/>
                <a:gd name="connsiteY52" fmla="*/ 9165 h 29125"/>
                <a:gd name="connsiteX53" fmla="*/ 15754 w 18568"/>
                <a:gd name="connsiteY53" fmla="*/ 10411 h 29125"/>
                <a:gd name="connsiteX54" fmla="*/ 14890 w 18568"/>
                <a:gd name="connsiteY54" fmla="*/ 11034 h 29125"/>
                <a:gd name="connsiteX55" fmla="*/ 14585 w 18568"/>
                <a:gd name="connsiteY55" fmla="*/ 10807 h 29125"/>
                <a:gd name="connsiteX56" fmla="*/ 12806 w 18568"/>
                <a:gd name="connsiteY56" fmla="*/ 10355 h 29125"/>
                <a:gd name="connsiteX57" fmla="*/ 12196 w 18568"/>
                <a:gd name="connsiteY57" fmla="*/ 9788 h 29125"/>
                <a:gd name="connsiteX58" fmla="*/ 11789 w 18568"/>
                <a:gd name="connsiteY58" fmla="*/ 9618 h 29125"/>
                <a:gd name="connsiteX59" fmla="*/ 11332 w 18568"/>
                <a:gd name="connsiteY59" fmla="*/ 8769 h 29125"/>
                <a:gd name="connsiteX60" fmla="*/ 10722 w 18568"/>
                <a:gd name="connsiteY60" fmla="*/ 8655 h 29125"/>
                <a:gd name="connsiteX61" fmla="*/ 10468 w 18568"/>
                <a:gd name="connsiteY61" fmla="*/ 9052 h 29125"/>
                <a:gd name="connsiteX62" fmla="*/ 9423 w 18568"/>
                <a:gd name="connsiteY62" fmla="*/ 8456 h 29125"/>
                <a:gd name="connsiteX63" fmla="*/ 9615 w 18568"/>
                <a:gd name="connsiteY63" fmla="*/ 7721 h 29125"/>
                <a:gd name="connsiteX64" fmla="*/ 9295 w 18568"/>
                <a:gd name="connsiteY64" fmla="*/ 7132 h 29125"/>
                <a:gd name="connsiteX65" fmla="*/ 9872 w 18568"/>
                <a:gd name="connsiteY65" fmla="*/ 6618 h 29125"/>
                <a:gd name="connsiteX66" fmla="*/ 9423 w 18568"/>
                <a:gd name="connsiteY66" fmla="*/ 5662 h 29125"/>
                <a:gd name="connsiteX67" fmla="*/ 10000 w 18568"/>
                <a:gd name="connsiteY67" fmla="*/ 5147 h 29125"/>
                <a:gd name="connsiteX68" fmla="*/ 9359 w 18568"/>
                <a:gd name="connsiteY68" fmla="*/ 4559 h 29125"/>
                <a:gd name="connsiteX69" fmla="*/ 8590 w 18568"/>
                <a:gd name="connsiteY69" fmla="*/ 4559 h 29125"/>
                <a:gd name="connsiteX70" fmla="*/ 6731 w 18568"/>
                <a:gd name="connsiteY70" fmla="*/ 3529 h 29125"/>
                <a:gd name="connsiteX71" fmla="*/ 5513 w 18568"/>
                <a:gd name="connsiteY71" fmla="*/ 4044 h 29125"/>
                <a:gd name="connsiteX72" fmla="*/ 5128 w 18568"/>
                <a:gd name="connsiteY72" fmla="*/ 3750 h 29125"/>
                <a:gd name="connsiteX73" fmla="*/ 4872 w 18568"/>
                <a:gd name="connsiteY73" fmla="*/ 3235 h 29125"/>
                <a:gd name="connsiteX74" fmla="*/ 4423 w 18568"/>
                <a:gd name="connsiteY74" fmla="*/ 3603 h 29125"/>
                <a:gd name="connsiteX75" fmla="*/ 4167 w 18568"/>
                <a:gd name="connsiteY75" fmla="*/ 3382 h 29125"/>
                <a:gd name="connsiteX76" fmla="*/ 3526 w 18568"/>
                <a:gd name="connsiteY76" fmla="*/ 3382 h 29125"/>
                <a:gd name="connsiteX77" fmla="*/ 3013 w 18568"/>
                <a:gd name="connsiteY77" fmla="*/ 3088 h 29125"/>
                <a:gd name="connsiteX78" fmla="*/ 2949 w 18568"/>
                <a:gd name="connsiteY78" fmla="*/ 2647 h 29125"/>
                <a:gd name="connsiteX79" fmla="*/ 3077 w 18568"/>
                <a:gd name="connsiteY79" fmla="*/ 1985 h 29125"/>
                <a:gd name="connsiteX80" fmla="*/ 3077 w 18568"/>
                <a:gd name="connsiteY80" fmla="*/ 1618 h 29125"/>
                <a:gd name="connsiteX81" fmla="*/ 3013 w 18568"/>
                <a:gd name="connsiteY81" fmla="*/ 1103 h 29125"/>
                <a:gd name="connsiteX82" fmla="*/ 2500 w 18568"/>
                <a:gd name="connsiteY82" fmla="*/ 515 h 29125"/>
                <a:gd name="connsiteX83" fmla="*/ 1282 w 18568"/>
                <a:gd name="connsiteY83" fmla="*/ 0 h 29125"/>
                <a:gd name="connsiteX84" fmla="*/ 897 w 18568"/>
                <a:gd name="connsiteY84" fmla="*/ 588 h 29125"/>
                <a:gd name="connsiteX85" fmla="*/ 256 w 18568"/>
                <a:gd name="connsiteY85" fmla="*/ 735 h 29125"/>
                <a:gd name="connsiteX86" fmla="*/ 0 w 18568"/>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873 w 18550"/>
                <a:gd name="connsiteY45" fmla="*/ 9731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873 w 18550"/>
                <a:gd name="connsiteY45" fmla="*/ 9731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771 w 18550"/>
                <a:gd name="connsiteY45" fmla="*/ 9844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20113"/>
                <a:gd name="connsiteY0" fmla="*/ 1397 h 29125"/>
                <a:gd name="connsiteX1" fmla="*/ 577 w 20113"/>
                <a:gd name="connsiteY1" fmla="*/ 2132 h 29125"/>
                <a:gd name="connsiteX2" fmla="*/ 1410 w 20113"/>
                <a:gd name="connsiteY2" fmla="*/ 2132 h 29125"/>
                <a:gd name="connsiteX3" fmla="*/ 1282 w 20113"/>
                <a:gd name="connsiteY3" fmla="*/ 3897 h 29125"/>
                <a:gd name="connsiteX4" fmla="*/ 1667 w 20113"/>
                <a:gd name="connsiteY4" fmla="*/ 5662 h 29125"/>
                <a:gd name="connsiteX5" fmla="*/ 1026 w 20113"/>
                <a:gd name="connsiteY5" fmla="*/ 5809 h 29125"/>
                <a:gd name="connsiteX6" fmla="*/ 897 w 20113"/>
                <a:gd name="connsiteY6" fmla="*/ 6912 h 29125"/>
                <a:gd name="connsiteX7" fmla="*/ 1859 w 20113"/>
                <a:gd name="connsiteY7" fmla="*/ 7794 h 29125"/>
                <a:gd name="connsiteX8" fmla="*/ 3205 w 20113"/>
                <a:gd name="connsiteY8" fmla="*/ 7868 h 29125"/>
                <a:gd name="connsiteX9" fmla="*/ 3718 w 20113"/>
                <a:gd name="connsiteY9" fmla="*/ 8824 h 29125"/>
                <a:gd name="connsiteX10" fmla="*/ 4872 w 20113"/>
                <a:gd name="connsiteY10" fmla="*/ 8750 h 29125"/>
                <a:gd name="connsiteX11" fmla="*/ 5577 w 20113"/>
                <a:gd name="connsiteY11" fmla="*/ 9412 h 29125"/>
                <a:gd name="connsiteX12" fmla="*/ 6923 w 20113"/>
                <a:gd name="connsiteY12" fmla="*/ 9118 h 29125"/>
                <a:gd name="connsiteX13" fmla="*/ 7949 w 20113"/>
                <a:gd name="connsiteY13" fmla="*/ 10000 h 29125"/>
                <a:gd name="connsiteX14" fmla="*/ 8477 w 20113"/>
                <a:gd name="connsiteY14" fmla="*/ 9926 h 29125"/>
                <a:gd name="connsiteX15" fmla="*/ 8282 w 20113"/>
                <a:gd name="connsiteY15" fmla="*/ 10637 h 29125"/>
                <a:gd name="connsiteX16" fmla="*/ 7875 w 20113"/>
                <a:gd name="connsiteY16" fmla="*/ 10807 h 29125"/>
                <a:gd name="connsiteX17" fmla="*/ 7316 w 20113"/>
                <a:gd name="connsiteY17" fmla="*/ 10694 h 29125"/>
                <a:gd name="connsiteX18" fmla="*/ 6553 w 20113"/>
                <a:gd name="connsiteY18" fmla="*/ 10694 h 29125"/>
                <a:gd name="connsiteX19" fmla="*/ 5435 w 20113"/>
                <a:gd name="connsiteY19" fmla="*/ 11600 h 29125"/>
                <a:gd name="connsiteX20" fmla="*/ 6096 w 20113"/>
                <a:gd name="connsiteY20" fmla="*/ 12110 h 29125"/>
                <a:gd name="connsiteX21" fmla="*/ 6248 w 20113"/>
                <a:gd name="connsiteY21" fmla="*/ 12959 h 29125"/>
                <a:gd name="connsiteX22" fmla="*/ 6909 w 20113"/>
                <a:gd name="connsiteY22" fmla="*/ 12450 h 29125"/>
                <a:gd name="connsiteX23" fmla="*/ 6655 w 20113"/>
                <a:gd name="connsiteY23" fmla="*/ 14488 h 29125"/>
                <a:gd name="connsiteX24" fmla="*/ 6350 w 20113"/>
                <a:gd name="connsiteY24" fmla="*/ 15564 h 29125"/>
                <a:gd name="connsiteX25" fmla="*/ 5486 w 20113"/>
                <a:gd name="connsiteY25" fmla="*/ 16187 h 29125"/>
                <a:gd name="connsiteX26" fmla="*/ 5791 w 20113"/>
                <a:gd name="connsiteY26" fmla="*/ 17320 h 29125"/>
                <a:gd name="connsiteX27" fmla="*/ 5181 w 20113"/>
                <a:gd name="connsiteY27" fmla="*/ 18962 h 29125"/>
                <a:gd name="connsiteX28" fmla="*/ 5587 w 20113"/>
                <a:gd name="connsiteY28" fmla="*/ 20152 h 29125"/>
                <a:gd name="connsiteX29" fmla="*/ 6147 w 20113"/>
                <a:gd name="connsiteY29" fmla="*/ 20265 h 29125"/>
                <a:gd name="connsiteX30" fmla="*/ 6655 w 20113"/>
                <a:gd name="connsiteY30" fmla="*/ 20718 h 29125"/>
                <a:gd name="connsiteX31" fmla="*/ 6960 w 20113"/>
                <a:gd name="connsiteY31" fmla="*/ 21511 h 29125"/>
                <a:gd name="connsiteX32" fmla="*/ 7163 w 20113"/>
                <a:gd name="connsiteY32" fmla="*/ 22530 h 29125"/>
                <a:gd name="connsiteX33" fmla="*/ 7011 w 20113"/>
                <a:gd name="connsiteY33" fmla="*/ 23040 h 29125"/>
                <a:gd name="connsiteX34" fmla="*/ 7723 w 20113"/>
                <a:gd name="connsiteY34" fmla="*/ 23889 h 29125"/>
                <a:gd name="connsiteX35" fmla="*/ 7824 w 20113"/>
                <a:gd name="connsiteY35" fmla="*/ 25645 h 29125"/>
                <a:gd name="connsiteX36" fmla="*/ 7265 w 20113"/>
                <a:gd name="connsiteY36" fmla="*/ 25815 h 29125"/>
                <a:gd name="connsiteX37" fmla="*/ 7112 w 20113"/>
                <a:gd name="connsiteY37" fmla="*/ 26948 h 29125"/>
                <a:gd name="connsiteX38" fmla="*/ 4774 w 20113"/>
                <a:gd name="connsiteY38" fmla="*/ 28647 h 29125"/>
                <a:gd name="connsiteX39" fmla="*/ 16720 w 20113"/>
                <a:gd name="connsiteY39" fmla="*/ 21511 h 29125"/>
                <a:gd name="connsiteX40" fmla="*/ 16517 w 20113"/>
                <a:gd name="connsiteY40" fmla="*/ 19642 h 29125"/>
                <a:gd name="connsiteX41" fmla="*/ 17127 w 20113"/>
                <a:gd name="connsiteY41" fmla="*/ 18962 h 29125"/>
                <a:gd name="connsiteX42" fmla="*/ 16059 w 20113"/>
                <a:gd name="connsiteY42" fmla="*/ 18396 h 29125"/>
                <a:gd name="connsiteX43" fmla="*/ 15449 w 20113"/>
                <a:gd name="connsiteY43" fmla="*/ 16810 h 29125"/>
                <a:gd name="connsiteX44" fmla="*/ 20024 w 20113"/>
                <a:gd name="connsiteY44" fmla="*/ 10637 h 29125"/>
                <a:gd name="connsiteX45" fmla="*/ 18550 w 20113"/>
                <a:gd name="connsiteY45" fmla="*/ 9335 h 29125"/>
                <a:gd name="connsiteX46" fmla="*/ 16771 w 20113"/>
                <a:gd name="connsiteY46" fmla="*/ 9844 h 29125"/>
                <a:gd name="connsiteX47" fmla="*/ 17635 w 20113"/>
                <a:gd name="connsiteY47" fmla="*/ 6617 h 29125"/>
                <a:gd name="connsiteX48" fmla="*/ 15856 w 20113"/>
                <a:gd name="connsiteY48" fmla="*/ 6050 h 29125"/>
                <a:gd name="connsiteX49" fmla="*/ 14941 w 20113"/>
                <a:gd name="connsiteY49" fmla="*/ 6843 h 29125"/>
                <a:gd name="connsiteX50" fmla="*/ 15449 w 20113"/>
                <a:gd name="connsiteY50" fmla="*/ 7806 h 29125"/>
                <a:gd name="connsiteX51" fmla="*/ 14229 w 20113"/>
                <a:gd name="connsiteY51" fmla="*/ 9165 h 29125"/>
                <a:gd name="connsiteX52" fmla="*/ 14483 w 20113"/>
                <a:gd name="connsiteY52" fmla="*/ 9618 h 29125"/>
                <a:gd name="connsiteX53" fmla="*/ 15297 w 20113"/>
                <a:gd name="connsiteY53" fmla="*/ 9165 h 29125"/>
                <a:gd name="connsiteX54" fmla="*/ 15754 w 20113"/>
                <a:gd name="connsiteY54" fmla="*/ 10411 h 29125"/>
                <a:gd name="connsiteX55" fmla="*/ 14890 w 20113"/>
                <a:gd name="connsiteY55" fmla="*/ 11034 h 29125"/>
                <a:gd name="connsiteX56" fmla="*/ 14585 w 20113"/>
                <a:gd name="connsiteY56" fmla="*/ 10807 h 29125"/>
                <a:gd name="connsiteX57" fmla="*/ 12806 w 20113"/>
                <a:gd name="connsiteY57" fmla="*/ 10355 h 29125"/>
                <a:gd name="connsiteX58" fmla="*/ 12196 w 20113"/>
                <a:gd name="connsiteY58" fmla="*/ 9788 h 29125"/>
                <a:gd name="connsiteX59" fmla="*/ 11789 w 20113"/>
                <a:gd name="connsiteY59" fmla="*/ 9618 h 29125"/>
                <a:gd name="connsiteX60" fmla="*/ 11332 w 20113"/>
                <a:gd name="connsiteY60" fmla="*/ 8769 h 29125"/>
                <a:gd name="connsiteX61" fmla="*/ 10722 w 20113"/>
                <a:gd name="connsiteY61" fmla="*/ 8655 h 29125"/>
                <a:gd name="connsiteX62" fmla="*/ 10468 w 20113"/>
                <a:gd name="connsiteY62" fmla="*/ 9052 h 29125"/>
                <a:gd name="connsiteX63" fmla="*/ 9423 w 20113"/>
                <a:gd name="connsiteY63" fmla="*/ 8456 h 29125"/>
                <a:gd name="connsiteX64" fmla="*/ 9615 w 20113"/>
                <a:gd name="connsiteY64" fmla="*/ 7721 h 29125"/>
                <a:gd name="connsiteX65" fmla="*/ 9295 w 20113"/>
                <a:gd name="connsiteY65" fmla="*/ 7132 h 29125"/>
                <a:gd name="connsiteX66" fmla="*/ 9872 w 20113"/>
                <a:gd name="connsiteY66" fmla="*/ 6618 h 29125"/>
                <a:gd name="connsiteX67" fmla="*/ 9423 w 20113"/>
                <a:gd name="connsiteY67" fmla="*/ 5662 h 29125"/>
                <a:gd name="connsiteX68" fmla="*/ 10000 w 20113"/>
                <a:gd name="connsiteY68" fmla="*/ 5147 h 29125"/>
                <a:gd name="connsiteX69" fmla="*/ 9359 w 20113"/>
                <a:gd name="connsiteY69" fmla="*/ 4559 h 29125"/>
                <a:gd name="connsiteX70" fmla="*/ 8590 w 20113"/>
                <a:gd name="connsiteY70" fmla="*/ 4559 h 29125"/>
                <a:gd name="connsiteX71" fmla="*/ 6731 w 20113"/>
                <a:gd name="connsiteY71" fmla="*/ 3529 h 29125"/>
                <a:gd name="connsiteX72" fmla="*/ 5513 w 20113"/>
                <a:gd name="connsiteY72" fmla="*/ 4044 h 29125"/>
                <a:gd name="connsiteX73" fmla="*/ 5128 w 20113"/>
                <a:gd name="connsiteY73" fmla="*/ 3750 h 29125"/>
                <a:gd name="connsiteX74" fmla="*/ 4872 w 20113"/>
                <a:gd name="connsiteY74" fmla="*/ 3235 h 29125"/>
                <a:gd name="connsiteX75" fmla="*/ 4423 w 20113"/>
                <a:gd name="connsiteY75" fmla="*/ 3603 h 29125"/>
                <a:gd name="connsiteX76" fmla="*/ 4167 w 20113"/>
                <a:gd name="connsiteY76" fmla="*/ 3382 h 29125"/>
                <a:gd name="connsiteX77" fmla="*/ 3526 w 20113"/>
                <a:gd name="connsiteY77" fmla="*/ 3382 h 29125"/>
                <a:gd name="connsiteX78" fmla="*/ 3013 w 20113"/>
                <a:gd name="connsiteY78" fmla="*/ 3088 h 29125"/>
                <a:gd name="connsiteX79" fmla="*/ 2949 w 20113"/>
                <a:gd name="connsiteY79" fmla="*/ 2647 h 29125"/>
                <a:gd name="connsiteX80" fmla="*/ 3077 w 20113"/>
                <a:gd name="connsiteY80" fmla="*/ 1985 h 29125"/>
                <a:gd name="connsiteX81" fmla="*/ 3077 w 20113"/>
                <a:gd name="connsiteY81" fmla="*/ 1618 h 29125"/>
                <a:gd name="connsiteX82" fmla="*/ 3013 w 20113"/>
                <a:gd name="connsiteY82" fmla="*/ 1103 h 29125"/>
                <a:gd name="connsiteX83" fmla="*/ 2500 w 20113"/>
                <a:gd name="connsiteY83" fmla="*/ 515 h 29125"/>
                <a:gd name="connsiteX84" fmla="*/ 1282 w 20113"/>
                <a:gd name="connsiteY84" fmla="*/ 0 h 29125"/>
                <a:gd name="connsiteX85" fmla="*/ 897 w 20113"/>
                <a:gd name="connsiteY85" fmla="*/ 588 h 29125"/>
                <a:gd name="connsiteX86" fmla="*/ 256 w 20113"/>
                <a:gd name="connsiteY86" fmla="*/ 735 h 29125"/>
                <a:gd name="connsiteX87" fmla="*/ 0 w 20113"/>
                <a:gd name="connsiteY87" fmla="*/ 1397 h 29125"/>
                <a:gd name="connsiteX0" fmla="*/ 0 w 20024"/>
                <a:gd name="connsiteY0" fmla="*/ 1397 h 29125"/>
                <a:gd name="connsiteX1" fmla="*/ 577 w 20024"/>
                <a:gd name="connsiteY1" fmla="*/ 2132 h 29125"/>
                <a:gd name="connsiteX2" fmla="*/ 1410 w 20024"/>
                <a:gd name="connsiteY2" fmla="*/ 2132 h 29125"/>
                <a:gd name="connsiteX3" fmla="*/ 1282 w 20024"/>
                <a:gd name="connsiteY3" fmla="*/ 3897 h 29125"/>
                <a:gd name="connsiteX4" fmla="*/ 1667 w 20024"/>
                <a:gd name="connsiteY4" fmla="*/ 5662 h 29125"/>
                <a:gd name="connsiteX5" fmla="*/ 1026 w 20024"/>
                <a:gd name="connsiteY5" fmla="*/ 5809 h 29125"/>
                <a:gd name="connsiteX6" fmla="*/ 897 w 20024"/>
                <a:gd name="connsiteY6" fmla="*/ 6912 h 29125"/>
                <a:gd name="connsiteX7" fmla="*/ 1859 w 20024"/>
                <a:gd name="connsiteY7" fmla="*/ 7794 h 29125"/>
                <a:gd name="connsiteX8" fmla="*/ 3205 w 20024"/>
                <a:gd name="connsiteY8" fmla="*/ 7868 h 29125"/>
                <a:gd name="connsiteX9" fmla="*/ 3718 w 20024"/>
                <a:gd name="connsiteY9" fmla="*/ 8824 h 29125"/>
                <a:gd name="connsiteX10" fmla="*/ 4872 w 20024"/>
                <a:gd name="connsiteY10" fmla="*/ 8750 h 29125"/>
                <a:gd name="connsiteX11" fmla="*/ 5577 w 20024"/>
                <a:gd name="connsiteY11" fmla="*/ 9412 h 29125"/>
                <a:gd name="connsiteX12" fmla="*/ 6923 w 20024"/>
                <a:gd name="connsiteY12" fmla="*/ 9118 h 29125"/>
                <a:gd name="connsiteX13" fmla="*/ 7949 w 20024"/>
                <a:gd name="connsiteY13" fmla="*/ 10000 h 29125"/>
                <a:gd name="connsiteX14" fmla="*/ 8477 w 20024"/>
                <a:gd name="connsiteY14" fmla="*/ 9926 h 29125"/>
                <a:gd name="connsiteX15" fmla="*/ 8282 w 20024"/>
                <a:gd name="connsiteY15" fmla="*/ 10637 h 29125"/>
                <a:gd name="connsiteX16" fmla="*/ 7875 w 20024"/>
                <a:gd name="connsiteY16" fmla="*/ 10807 h 29125"/>
                <a:gd name="connsiteX17" fmla="*/ 7316 w 20024"/>
                <a:gd name="connsiteY17" fmla="*/ 10694 h 29125"/>
                <a:gd name="connsiteX18" fmla="*/ 6553 w 20024"/>
                <a:gd name="connsiteY18" fmla="*/ 10694 h 29125"/>
                <a:gd name="connsiteX19" fmla="*/ 5435 w 20024"/>
                <a:gd name="connsiteY19" fmla="*/ 11600 h 29125"/>
                <a:gd name="connsiteX20" fmla="*/ 6096 w 20024"/>
                <a:gd name="connsiteY20" fmla="*/ 12110 h 29125"/>
                <a:gd name="connsiteX21" fmla="*/ 6248 w 20024"/>
                <a:gd name="connsiteY21" fmla="*/ 12959 h 29125"/>
                <a:gd name="connsiteX22" fmla="*/ 6909 w 20024"/>
                <a:gd name="connsiteY22" fmla="*/ 12450 h 29125"/>
                <a:gd name="connsiteX23" fmla="*/ 6655 w 20024"/>
                <a:gd name="connsiteY23" fmla="*/ 14488 h 29125"/>
                <a:gd name="connsiteX24" fmla="*/ 6350 w 20024"/>
                <a:gd name="connsiteY24" fmla="*/ 15564 h 29125"/>
                <a:gd name="connsiteX25" fmla="*/ 5486 w 20024"/>
                <a:gd name="connsiteY25" fmla="*/ 16187 h 29125"/>
                <a:gd name="connsiteX26" fmla="*/ 5791 w 20024"/>
                <a:gd name="connsiteY26" fmla="*/ 17320 h 29125"/>
                <a:gd name="connsiteX27" fmla="*/ 5181 w 20024"/>
                <a:gd name="connsiteY27" fmla="*/ 18962 h 29125"/>
                <a:gd name="connsiteX28" fmla="*/ 5587 w 20024"/>
                <a:gd name="connsiteY28" fmla="*/ 20152 h 29125"/>
                <a:gd name="connsiteX29" fmla="*/ 6147 w 20024"/>
                <a:gd name="connsiteY29" fmla="*/ 20265 h 29125"/>
                <a:gd name="connsiteX30" fmla="*/ 6655 w 20024"/>
                <a:gd name="connsiteY30" fmla="*/ 20718 h 29125"/>
                <a:gd name="connsiteX31" fmla="*/ 6960 w 20024"/>
                <a:gd name="connsiteY31" fmla="*/ 21511 h 29125"/>
                <a:gd name="connsiteX32" fmla="*/ 7163 w 20024"/>
                <a:gd name="connsiteY32" fmla="*/ 22530 h 29125"/>
                <a:gd name="connsiteX33" fmla="*/ 7011 w 20024"/>
                <a:gd name="connsiteY33" fmla="*/ 23040 h 29125"/>
                <a:gd name="connsiteX34" fmla="*/ 7723 w 20024"/>
                <a:gd name="connsiteY34" fmla="*/ 23889 h 29125"/>
                <a:gd name="connsiteX35" fmla="*/ 7824 w 20024"/>
                <a:gd name="connsiteY35" fmla="*/ 25645 h 29125"/>
                <a:gd name="connsiteX36" fmla="*/ 7265 w 20024"/>
                <a:gd name="connsiteY36" fmla="*/ 25815 h 29125"/>
                <a:gd name="connsiteX37" fmla="*/ 7112 w 20024"/>
                <a:gd name="connsiteY37" fmla="*/ 26948 h 29125"/>
                <a:gd name="connsiteX38" fmla="*/ 4774 w 20024"/>
                <a:gd name="connsiteY38" fmla="*/ 28647 h 29125"/>
                <a:gd name="connsiteX39" fmla="*/ 16720 w 20024"/>
                <a:gd name="connsiteY39" fmla="*/ 21511 h 29125"/>
                <a:gd name="connsiteX40" fmla="*/ 16517 w 20024"/>
                <a:gd name="connsiteY40" fmla="*/ 19642 h 29125"/>
                <a:gd name="connsiteX41" fmla="*/ 17127 w 20024"/>
                <a:gd name="connsiteY41" fmla="*/ 18962 h 29125"/>
                <a:gd name="connsiteX42" fmla="*/ 16059 w 20024"/>
                <a:gd name="connsiteY42" fmla="*/ 18396 h 29125"/>
                <a:gd name="connsiteX43" fmla="*/ 15449 w 20024"/>
                <a:gd name="connsiteY43" fmla="*/ 16810 h 29125"/>
                <a:gd name="connsiteX44" fmla="*/ 20024 w 20024"/>
                <a:gd name="connsiteY44" fmla="*/ 10637 h 29125"/>
                <a:gd name="connsiteX45" fmla="*/ 18550 w 20024"/>
                <a:gd name="connsiteY45" fmla="*/ 9335 h 29125"/>
                <a:gd name="connsiteX46" fmla="*/ 16771 w 20024"/>
                <a:gd name="connsiteY46" fmla="*/ 9844 h 29125"/>
                <a:gd name="connsiteX47" fmla="*/ 17635 w 20024"/>
                <a:gd name="connsiteY47" fmla="*/ 6617 h 29125"/>
                <a:gd name="connsiteX48" fmla="*/ 15856 w 20024"/>
                <a:gd name="connsiteY48" fmla="*/ 6050 h 29125"/>
                <a:gd name="connsiteX49" fmla="*/ 14941 w 20024"/>
                <a:gd name="connsiteY49" fmla="*/ 6843 h 29125"/>
                <a:gd name="connsiteX50" fmla="*/ 15449 w 20024"/>
                <a:gd name="connsiteY50" fmla="*/ 7806 h 29125"/>
                <a:gd name="connsiteX51" fmla="*/ 14229 w 20024"/>
                <a:gd name="connsiteY51" fmla="*/ 9165 h 29125"/>
                <a:gd name="connsiteX52" fmla="*/ 14483 w 20024"/>
                <a:gd name="connsiteY52" fmla="*/ 9618 h 29125"/>
                <a:gd name="connsiteX53" fmla="*/ 15297 w 20024"/>
                <a:gd name="connsiteY53" fmla="*/ 9165 h 29125"/>
                <a:gd name="connsiteX54" fmla="*/ 15754 w 20024"/>
                <a:gd name="connsiteY54" fmla="*/ 10411 h 29125"/>
                <a:gd name="connsiteX55" fmla="*/ 14890 w 20024"/>
                <a:gd name="connsiteY55" fmla="*/ 11034 h 29125"/>
                <a:gd name="connsiteX56" fmla="*/ 14585 w 20024"/>
                <a:gd name="connsiteY56" fmla="*/ 10807 h 29125"/>
                <a:gd name="connsiteX57" fmla="*/ 12806 w 20024"/>
                <a:gd name="connsiteY57" fmla="*/ 10355 h 29125"/>
                <a:gd name="connsiteX58" fmla="*/ 12196 w 20024"/>
                <a:gd name="connsiteY58" fmla="*/ 9788 h 29125"/>
                <a:gd name="connsiteX59" fmla="*/ 11789 w 20024"/>
                <a:gd name="connsiteY59" fmla="*/ 9618 h 29125"/>
                <a:gd name="connsiteX60" fmla="*/ 11332 w 20024"/>
                <a:gd name="connsiteY60" fmla="*/ 8769 h 29125"/>
                <a:gd name="connsiteX61" fmla="*/ 10722 w 20024"/>
                <a:gd name="connsiteY61" fmla="*/ 8655 h 29125"/>
                <a:gd name="connsiteX62" fmla="*/ 10468 w 20024"/>
                <a:gd name="connsiteY62" fmla="*/ 9052 h 29125"/>
                <a:gd name="connsiteX63" fmla="*/ 9423 w 20024"/>
                <a:gd name="connsiteY63" fmla="*/ 8456 h 29125"/>
                <a:gd name="connsiteX64" fmla="*/ 9615 w 20024"/>
                <a:gd name="connsiteY64" fmla="*/ 7721 h 29125"/>
                <a:gd name="connsiteX65" fmla="*/ 9295 w 20024"/>
                <a:gd name="connsiteY65" fmla="*/ 7132 h 29125"/>
                <a:gd name="connsiteX66" fmla="*/ 9872 w 20024"/>
                <a:gd name="connsiteY66" fmla="*/ 6618 h 29125"/>
                <a:gd name="connsiteX67" fmla="*/ 9423 w 20024"/>
                <a:gd name="connsiteY67" fmla="*/ 5662 h 29125"/>
                <a:gd name="connsiteX68" fmla="*/ 10000 w 20024"/>
                <a:gd name="connsiteY68" fmla="*/ 5147 h 29125"/>
                <a:gd name="connsiteX69" fmla="*/ 9359 w 20024"/>
                <a:gd name="connsiteY69" fmla="*/ 4559 h 29125"/>
                <a:gd name="connsiteX70" fmla="*/ 8590 w 20024"/>
                <a:gd name="connsiteY70" fmla="*/ 4559 h 29125"/>
                <a:gd name="connsiteX71" fmla="*/ 6731 w 20024"/>
                <a:gd name="connsiteY71" fmla="*/ 3529 h 29125"/>
                <a:gd name="connsiteX72" fmla="*/ 5513 w 20024"/>
                <a:gd name="connsiteY72" fmla="*/ 4044 h 29125"/>
                <a:gd name="connsiteX73" fmla="*/ 5128 w 20024"/>
                <a:gd name="connsiteY73" fmla="*/ 3750 h 29125"/>
                <a:gd name="connsiteX74" fmla="*/ 4872 w 20024"/>
                <a:gd name="connsiteY74" fmla="*/ 3235 h 29125"/>
                <a:gd name="connsiteX75" fmla="*/ 4423 w 20024"/>
                <a:gd name="connsiteY75" fmla="*/ 3603 h 29125"/>
                <a:gd name="connsiteX76" fmla="*/ 4167 w 20024"/>
                <a:gd name="connsiteY76" fmla="*/ 3382 h 29125"/>
                <a:gd name="connsiteX77" fmla="*/ 3526 w 20024"/>
                <a:gd name="connsiteY77" fmla="*/ 3382 h 29125"/>
                <a:gd name="connsiteX78" fmla="*/ 3013 w 20024"/>
                <a:gd name="connsiteY78" fmla="*/ 3088 h 29125"/>
                <a:gd name="connsiteX79" fmla="*/ 2949 w 20024"/>
                <a:gd name="connsiteY79" fmla="*/ 2647 h 29125"/>
                <a:gd name="connsiteX80" fmla="*/ 3077 w 20024"/>
                <a:gd name="connsiteY80" fmla="*/ 1985 h 29125"/>
                <a:gd name="connsiteX81" fmla="*/ 3077 w 20024"/>
                <a:gd name="connsiteY81" fmla="*/ 1618 h 29125"/>
                <a:gd name="connsiteX82" fmla="*/ 3013 w 20024"/>
                <a:gd name="connsiteY82" fmla="*/ 1103 h 29125"/>
                <a:gd name="connsiteX83" fmla="*/ 2500 w 20024"/>
                <a:gd name="connsiteY83" fmla="*/ 515 h 29125"/>
                <a:gd name="connsiteX84" fmla="*/ 1282 w 20024"/>
                <a:gd name="connsiteY84" fmla="*/ 0 h 29125"/>
                <a:gd name="connsiteX85" fmla="*/ 897 w 20024"/>
                <a:gd name="connsiteY85" fmla="*/ 588 h 29125"/>
                <a:gd name="connsiteX86" fmla="*/ 256 w 20024"/>
                <a:gd name="connsiteY86" fmla="*/ 735 h 29125"/>
                <a:gd name="connsiteX87" fmla="*/ 0 w 20024"/>
                <a:gd name="connsiteY87" fmla="*/ 1397 h 29125"/>
                <a:gd name="connsiteX0" fmla="*/ 0 w 20135"/>
                <a:gd name="connsiteY0" fmla="*/ 1397 h 29125"/>
                <a:gd name="connsiteX1" fmla="*/ 577 w 20135"/>
                <a:gd name="connsiteY1" fmla="*/ 2132 h 29125"/>
                <a:gd name="connsiteX2" fmla="*/ 1410 w 20135"/>
                <a:gd name="connsiteY2" fmla="*/ 2132 h 29125"/>
                <a:gd name="connsiteX3" fmla="*/ 1282 w 20135"/>
                <a:gd name="connsiteY3" fmla="*/ 3897 h 29125"/>
                <a:gd name="connsiteX4" fmla="*/ 1667 w 20135"/>
                <a:gd name="connsiteY4" fmla="*/ 5662 h 29125"/>
                <a:gd name="connsiteX5" fmla="*/ 1026 w 20135"/>
                <a:gd name="connsiteY5" fmla="*/ 5809 h 29125"/>
                <a:gd name="connsiteX6" fmla="*/ 897 w 20135"/>
                <a:gd name="connsiteY6" fmla="*/ 6912 h 29125"/>
                <a:gd name="connsiteX7" fmla="*/ 1859 w 20135"/>
                <a:gd name="connsiteY7" fmla="*/ 7794 h 29125"/>
                <a:gd name="connsiteX8" fmla="*/ 3205 w 20135"/>
                <a:gd name="connsiteY8" fmla="*/ 7868 h 29125"/>
                <a:gd name="connsiteX9" fmla="*/ 3718 w 20135"/>
                <a:gd name="connsiteY9" fmla="*/ 8824 h 29125"/>
                <a:gd name="connsiteX10" fmla="*/ 4872 w 20135"/>
                <a:gd name="connsiteY10" fmla="*/ 8750 h 29125"/>
                <a:gd name="connsiteX11" fmla="*/ 5577 w 20135"/>
                <a:gd name="connsiteY11" fmla="*/ 9412 h 29125"/>
                <a:gd name="connsiteX12" fmla="*/ 6923 w 20135"/>
                <a:gd name="connsiteY12" fmla="*/ 9118 h 29125"/>
                <a:gd name="connsiteX13" fmla="*/ 7949 w 20135"/>
                <a:gd name="connsiteY13" fmla="*/ 10000 h 29125"/>
                <a:gd name="connsiteX14" fmla="*/ 8477 w 20135"/>
                <a:gd name="connsiteY14" fmla="*/ 9926 h 29125"/>
                <a:gd name="connsiteX15" fmla="*/ 8282 w 20135"/>
                <a:gd name="connsiteY15" fmla="*/ 10637 h 29125"/>
                <a:gd name="connsiteX16" fmla="*/ 7875 w 20135"/>
                <a:gd name="connsiteY16" fmla="*/ 10807 h 29125"/>
                <a:gd name="connsiteX17" fmla="*/ 7316 w 20135"/>
                <a:gd name="connsiteY17" fmla="*/ 10694 h 29125"/>
                <a:gd name="connsiteX18" fmla="*/ 6553 w 20135"/>
                <a:gd name="connsiteY18" fmla="*/ 10694 h 29125"/>
                <a:gd name="connsiteX19" fmla="*/ 5435 w 20135"/>
                <a:gd name="connsiteY19" fmla="*/ 11600 h 29125"/>
                <a:gd name="connsiteX20" fmla="*/ 6096 w 20135"/>
                <a:gd name="connsiteY20" fmla="*/ 12110 h 29125"/>
                <a:gd name="connsiteX21" fmla="*/ 6248 w 20135"/>
                <a:gd name="connsiteY21" fmla="*/ 12959 h 29125"/>
                <a:gd name="connsiteX22" fmla="*/ 6909 w 20135"/>
                <a:gd name="connsiteY22" fmla="*/ 12450 h 29125"/>
                <a:gd name="connsiteX23" fmla="*/ 6655 w 20135"/>
                <a:gd name="connsiteY23" fmla="*/ 14488 h 29125"/>
                <a:gd name="connsiteX24" fmla="*/ 6350 w 20135"/>
                <a:gd name="connsiteY24" fmla="*/ 15564 h 29125"/>
                <a:gd name="connsiteX25" fmla="*/ 5486 w 20135"/>
                <a:gd name="connsiteY25" fmla="*/ 16187 h 29125"/>
                <a:gd name="connsiteX26" fmla="*/ 5791 w 20135"/>
                <a:gd name="connsiteY26" fmla="*/ 17320 h 29125"/>
                <a:gd name="connsiteX27" fmla="*/ 5181 w 20135"/>
                <a:gd name="connsiteY27" fmla="*/ 18962 h 29125"/>
                <a:gd name="connsiteX28" fmla="*/ 5587 w 20135"/>
                <a:gd name="connsiteY28" fmla="*/ 20152 h 29125"/>
                <a:gd name="connsiteX29" fmla="*/ 6147 w 20135"/>
                <a:gd name="connsiteY29" fmla="*/ 20265 h 29125"/>
                <a:gd name="connsiteX30" fmla="*/ 6655 w 20135"/>
                <a:gd name="connsiteY30" fmla="*/ 20718 h 29125"/>
                <a:gd name="connsiteX31" fmla="*/ 6960 w 20135"/>
                <a:gd name="connsiteY31" fmla="*/ 21511 h 29125"/>
                <a:gd name="connsiteX32" fmla="*/ 7163 w 20135"/>
                <a:gd name="connsiteY32" fmla="*/ 22530 h 29125"/>
                <a:gd name="connsiteX33" fmla="*/ 7011 w 20135"/>
                <a:gd name="connsiteY33" fmla="*/ 23040 h 29125"/>
                <a:gd name="connsiteX34" fmla="*/ 7723 w 20135"/>
                <a:gd name="connsiteY34" fmla="*/ 23889 h 29125"/>
                <a:gd name="connsiteX35" fmla="*/ 7824 w 20135"/>
                <a:gd name="connsiteY35" fmla="*/ 25645 h 29125"/>
                <a:gd name="connsiteX36" fmla="*/ 7265 w 20135"/>
                <a:gd name="connsiteY36" fmla="*/ 25815 h 29125"/>
                <a:gd name="connsiteX37" fmla="*/ 7112 w 20135"/>
                <a:gd name="connsiteY37" fmla="*/ 26948 h 29125"/>
                <a:gd name="connsiteX38" fmla="*/ 4774 w 20135"/>
                <a:gd name="connsiteY38" fmla="*/ 28647 h 29125"/>
                <a:gd name="connsiteX39" fmla="*/ 16720 w 20135"/>
                <a:gd name="connsiteY39" fmla="*/ 21511 h 29125"/>
                <a:gd name="connsiteX40" fmla="*/ 16517 w 20135"/>
                <a:gd name="connsiteY40" fmla="*/ 19642 h 29125"/>
                <a:gd name="connsiteX41" fmla="*/ 17127 w 20135"/>
                <a:gd name="connsiteY41" fmla="*/ 18962 h 29125"/>
                <a:gd name="connsiteX42" fmla="*/ 16059 w 20135"/>
                <a:gd name="connsiteY42" fmla="*/ 18396 h 29125"/>
                <a:gd name="connsiteX43" fmla="*/ 15449 w 20135"/>
                <a:gd name="connsiteY43" fmla="*/ 16810 h 29125"/>
                <a:gd name="connsiteX44" fmla="*/ 19669 w 20135"/>
                <a:gd name="connsiteY44" fmla="*/ 11544 h 29125"/>
                <a:gd name="connsiteX45" fmla="*/ 20024 w 20135"/>
                <a:gd name="connsiteY45" fmla="*/ 10637 h 29125"/>
                <a:gd name="connsiteX46" fmla="*/ 18550 w 20135"/>
                <a:gd name="connsiteY46" fmla="*/ 9335 h 29125"/>
                <a:gd name="connsiteX47" fmla="*/ 16771 w 20135"/>
                <a:gd name="connsiteY47" fmla="*/ 9844 h 29125"/>
                <a:gd name="connsiteX48" fmla="*/ 17635 w 20135"/>
                <a:gd name="connsiteY48" fmla="*/ 6617 h 29125"/>
                <a:gd name="connsiteX49" fmla="*/ 15856 w 20135"/>
                <a:gd name="connsiteY49" fmla="*/ 6050 h 29125"/>
                <a:gd name="connsiteX50" fmla="*/ 14941 w 20135"/>
                <a:gd name="connsiteY50" fmla="*/ 6843 h 29125"/>
                <a:gd name="connsiteX51" fmla="*/ 15449 w 20135"/>
                <a:gd name="connsiteY51" fmla="*/ 7806 h 29125"/>
                <a:gd name="connsiteX52" fmla="*/ 14229 w 20135"/>
                <a:gd name="connsiteY52" fmla="*/ 9165 h 29125"/>
                <a:gd name="connsiteX53" fmla="*/ 14483 w 20135"/>
                <a:gd name="connsiteY53" fmla="*/ 9618 h 29125"/>
                <a:gd name="connsiteX54" fmla="*/ 15297 w 20135"/>
                <a:gd name="connsiteY54" fmla="*/ 9165 h 29125"/>
                <a:gd name="connsiteX55" fmla="*/ 15754 w 20135"/>
                <a:gd name="connsiteY55" fmla="*/ 10411 h 29125"/>
                <a:gd name="connsiteX56" fmla="*/ 14890 w 20135"/>
                <a:gd name="connsiteY56" fmla="*/ 11034 h 29125"/>
                <a:gd name="connsiteX57" fmla="*/ 14585 w 20135"/>
                <a:gd name="connsiteY57" fmla="*/ 10807 h 29125"/>
                <a:gd name="connsiteX58" fmla="*/ 12806 w 20135"/>
                <a:gd name="connsiteY58" fmla="*/ 10355 h 29125"/>
                <a:gd name="connsiteX59" fmla="*/ 12196 w 20135"/>
                <a:gd name="connsiteY59" fmla="*/ 9788 h 29125"/>
                <a:gd name="connsiteX60" fmla="*/ 11789 w 20135"/>
                <a:gd name="connsiteY60" fmla="*/ 9618 h 29125"/>
                <a:gd name="connsiteX61" fmla="*/ 11332 w 20135"/>
                <a:gd name="connsiteY61" fmla="*/ 8769 h 29125"/>
                <a:gd name="connsiteX62" fmla="*/ 10722 w 20135"/>
                <a:gd name="connsiteY62" fmla="*/ 8655 h 29125"/>
                <a:gd name="connsiteX63" fmla="*/ 10468 w 20135"/>
                <a:gd name="connsiteY63" fmla="*/ 9052 h 29125"/>
                <a:gd name="connsiteX64" fmla="*/ 9423 w 20135"/>
                <a:gd name="connsiteY64" fmla="*/ 8456 h 29125"/>
                <a:gd name="connsiteX65" fmla="*/ 9615 w 20135"/>
                <a:gd name="connsiteY65" fmla="*/ 7721 h 29125"/>
                <a:gd name="connsiteX66" fmla="*/ 9295 w 20135"/>
                <a:gd name="connsiteY66" fmla="*/ 7132 h 29125"/>
                <a:gd name="connsiteX67" fmla="*/ 9872 w 20135"/>
                <a:gd name="connsiteY67" fmla="*/ 6618 h 29125"/>
                <a:gd name="connsiteX68" fmla="*/ 9423 w 20135"/>
                <a:gd name="connsiteY68" fmla="*/ 5662 h 29125"/>
                <a:gd name="connsiteX69" fmla="*/ 10000 w 20135"/>
                <a:gd name="connsiteY69" fmla="*/ 5147 h 29125"/>
                <a:gd name="connsiteX70" fmla="*/ 9359 w 20135"/>
                <a:gd name="connsiteY70" fmla="*/ 4559 h 29125"/>
                <a:gd name="connsiteX71" fmla="*/ 8590 w 20135"/>
                <a:gd name="connsiteY71" fmla="*/ 4559 h 29125"/>
                <a:gd name="connsiteX72" fmla="*/ 6731 w 20135"/>
                <a:gd name="connsiteY72" fmla="*/ 3529 h 29125"/>
                <a:gd name="connsiteX73" fmla="*/ 5513 w 20135"/>
                <a:gd name="connsiteY73" fmla="*/ 4044 h 29125"/>
                <a:gd name="connsiteX74" fmla="*/ 5128 w 20135"/>
                <a:gd name="connsiteY74" fmla="*/ 3750 h 29125"/>
                <a:gd name="connsiteX75" fmla="*/ 4872 w 20135"/>
                <a:gd name="connsiteY75" fmla="*/ 3235 h 29125"/>
                <a:gd name="connsiteX76" fmla="*/ 4423 w 20135"/>
                <a:gd name="connsiteY76" fmla="*/ 3603 h 29125"/>
                <a:gd name="connsiteX77" fmla="*/ 4167 w 20135"/>
                <a:gd name="connsiteY77" fmla="*/ 3382 h 29125"/>
                <a:gd name="connsiteX78" fmla="*/ 3526 w 20135"/>
                <a:gd name="connsiteY78" fmla="*/ 3382 h 29125"/>
                <a:gd name="connsiteX79" fmla="*/ 3013 w 20135"/>
                <a:gd name="connsiteY79" fmla="*/ 3088 h 29125"/>
                <a:gd name="connsiteX80" fmla="*/ 2949 w 20135"/>
                <a:gd name="connsiteY80" fmla="*/ 2647 h 29125"/>
                <a:gd name="connsiteX81" fmla="*/ 3077 w 20135"/>
                <a:gd name="connsiteY81" fmla="*/ 1985 h 29125"/>
                <a:gd name="connsiteX82" fmla="*/ 3077 w 20135"/>
                <a:gd name="connsiteY82" fmla="*/ 1618 h 29125"/>
                <a:gd name="connsiteX83" fmla="*/ 3013 w 20135"/>
                <a:gd name="connsiteY83" fmla="*/ 1103 h 29125"/>
                <a:gd name="connsiteX84" fmla="*/ 2500 w 20135"/>
                <a:gd name="connsiteY84" fmla="*/ 515 h 29125"/>
                <a:gd name="connsiteX85" fmla="*/ 1282 w 20135"/>
                <a:gd name="connsiteY85" fmla="*/ 0 h 29125"/>
                <a:gd name="connsiteX86" fmla="*/ 897 w 20135"/>
                <a:gd name="connsiteY86" fmla="*/ 588 h 29125"/>
                <a:gd name="connsiteX87" fmla="*/ 256 w 20135"/>
                <a:gd name="connsiteY87" fmla="*/ 735 h 29125"/>
                <a:gd name="connsiteX88" fmla="*/ 0 w 20135"/>
                <a:gd name="connsiteY88" fmla="*/ 1397 h 29125"/>
                <a:gd name="connsiteX0" fmla="*/ 0 w 20024"/>
                <a:gd name="connsiteY0" fmla="*/ 1397 h 29125"/>
                <a:gd name="connsiteX1" fmla="*/ 577 w 20024"/>
                <a:gd name="connsiteY1" fmla="*/ 2132 h 29125"/>
                <a:gd name="connsiteX2" fmla="*/ 1410 w 20024"/>
                <a:gd name="connsiteY2" fmla="*/ 2132 h 29125"/>
                <a:gd name="connsiteX3" fmla="*/ 1282 w 20024"/>
                <a:gd name="connsiteY3" fmla="*/ 3897 h 29125"/>
                <a:gd name="connsiteX4" fmla="*/ 1667 w 20024"/>
                <a:gd name="connsiteY4" fmla="*/ 5662 h 29125"/>
                <a:gd name="connsiteX5" fmla="*/ 1026 w 20024"/>
                <a:gd name="connsiteY5" fmla="*/ 5809 h 29125"/>
                <a:gd name="connsiteX6" fmla="*/ 897 w 20024"/>
                <a:gd name="connsiteY6" fmla="*/ 6912 h 29125"/>
                <a:gd name="connsiteX7" fmla="*/ 1859 w 20024"/>
                <a:gd name="connsiteY7" fmla="*/ 7794 h 29125"/>
                <a:gd name="connsiteX8" fmla="*/ 3205 w 20024"/>
                <a:gd name="connsiteY8" fmla="*/ 7868 h 29125"/>
                <a:gd name="connsiteX9" fmla="*/ 3718 w 20024"/>
                <a:gd name="connsiteY9" fmla="*/ 8824 h 29125"/>
                <a:gd name="connsiteX10" fmla="*/ 4872 w 20024"/>
                <a:gd name="connsiteY10" fmla="*/ 8750 h 29125"/>
                <a:gd name="connsiteX11" fmla="*/ 5577 w 20024"/>
                <a:gd name="connsiteY11" fmla="*/ 9412 h 29125"/>
                <a:gd name="connsiteX12" fmla="*/ 6923 w 20024"/>
                <a:gd name="connsiteY12" fmla="*/ 9118 h 29125"/>
                <a:gd name="connsiteX13" fmla="*/ 7949 w 20024"/>
                <a:gd name="connsiteY13" fmla="*/ 10000 h 29125"/>
                <a:gd name="connsiteX14" fmla="*/ 8477 w 20024"/>
                <a:gd name="connsiteY14" fmla="*/ 9926 h 29125"/>
                <a:gd name="connsiteX15" fmla="*/ 8282 w 20024"/>
                <a:gd name="connsiteY15" fmla="*/ 10637 h 29125"/>
                <a:gd name="connsiteX16" fmla="*/ 7875 w 20024"/>
                <a:gd name="connsiteY16" fmla="*/ 10807 h 29125"/>
                <a:gd name="connsiteX17" fmla="*/ 7316 w 20024"/>
                <a:gd name="connsiteY17" fmla="*/ 10694 h 29125"/>
                <a:gd name="connsiteX18" fmla="*/ 6553 w 20024"/>
                <a:gd name="connsiteY18" fmla="*/ 10694 h 29125"/>
                <a:gd name="connsiteX19" fmla="*/ 5435 w 20024"/>
                <a:gd name="connsiteY19" fmla="*/ 11600 h 29125"/>
                <a:gd name="connsiteX20" fmla="*/ 6096 w 20024"/>
                <a:gd name="connsiteY20" fmla="*/ 12110 h 29125"/>
                <a:gd name="connsiteX21" fmla="*/ 6248 w 20024"/>
                <a:gd name="connsiteY21" fmla="*/ 12959 h 29125"/>
                <a:gd name="connsiteX22" fmla="*/ 6909 w 20024"/>
                <a:gd name="connsiteY22" fmla="*/ 12450 h 29125"/>
                <a:gd name="connsiteX23" fmla="*/ 6655 w 20024"/>
                <a:gd name="connsiteY23" fmla="*/ 14488 h 29125"/>
                <a:gd name="connsiteX24" fmla="*/ 6350 w 20024"/>
                <a:gd name="connsiteY24" fmla="*/ 15564 h 29125"/>
                <a:gd name="connsiteX25" fmla="*/ 5486 w 20024"/>
                <a:gd name="connsiteY25" fmla="*/ 16187 h 29125"/>
                <a:gd name="connsiteX26" fmla="*/ 5791 w 20024"/>
                <a:gd name="connsiteY26" fmla="*/ 17320 h 29125"/>
                <a:gd name="connsiteX27" fmla="*/ 5181 w 20024"/>
                <a:gd name="connsiteY27" fmla="*/ 18962 h 29125"/>
                <a:gd name="connsiteX28" fmla="*/ 5587 w 20024"/>
                <a:gd name="connsiteY28" fmla="*/ 20152 h 29125"/>
                <a:gd name="connsiteX29" fmla="*/ 6147 w 20024"/>
                <a:gd name="connsiteY29" fmla="*/ 20265 h 29125"/>
                <a:gd name="connsiteX30" fmla="*/ 6655 w 20024"/>
                <a:gd name="connsiteY30" fmla="*/ 20718 h 29125"/>
                <a:gd name="connsiteX31" fmla="*/ 6960 w 20024"/>
                <a:gd name="connsiteY31" fmla="*/ 21511 h 29125"/>
                <a:gd name="connsiteX32" fmla="*/ 7163 w 20024"/>
                <a:gd name="connsiteY32" fmla="*/ 22530 h 29125"/>
                <a:gd name="connsiteX33" fmla="*/ 7011 w 20024"/>
                <a:gd name="connsiteY33" fmla="*/ 23040 h 29125"/>
                <a:gd name="connsiteX34" fmla="*/ 7723 w 20024"/>
                <a:gd name="connsiteY34" fmla="*/ 23889 h 29125"/>
                <a:gd name="connsiteX35" fmla="*/ 7824 w 20024"/>
                <a:gd name="connsiteY35" fmla="*/ 25645 h 29125"/>
                <a:gd name="connsiteX36" fmla="*/ 7265 w 20024"/>
                <a:gd name="connsiteY36" fmla="*/ 25815 h 29125"/>
                <a:gd name="connsiteX37" fmla="*/ 7112 w 20024"/>
                <a:gd name="connsiteY37" fmla="*/ 26948 h 29125"/>
                <a:gd name="connsiteX38" fmla="*/ 4774 w 20024"/>
                <a:gd name="connsiteY38" fmla="*/ 28647 h 29125"/>
                <a:gd name="connsiteX39" fmla="*/ 16720 w 20024"/>
                <a:gd name="connsiteY39" fmla="*/ 21511 h 29125"/>
                <a:gd name="connsiteX40" fmla="*/ 16517 w 20024"/>
                <a:gd name="connsiteY40" fmla="*/ 19642 h 29125"/>
                <a:gd name="connsiteX41" fmla="*/ 17127 w 20024"/>
                <a:gd name="connsiteY41" fmla="*/ 18962 h 29125"/>
                <a:gd name="connsiteX42" fmla="*/ 16059 w 20024"/>
                <a:gd name="connsiteY42" fmla="*/ 18396 h 29125"/>
                <a:gd name="connsiteX43" fmla="*/ 15449 w 20024"/>
                <a:gd name="connsiteY43" fmla="*/ 16810 h 29125"/>
                <a:gd name="connsiteX44" fmla="*/ 19669 w 20024"/>
                <a:gd name="connsiteY44" fmla="*/ 11544 h 29125"/>
                <a:gd name="connsiteX45" fmla="*/ 20024 w 20024"/>
                <a:gd name="connsiteY45" fmla="*/ 10637 h 29125"/>
                <a:gd name="connsiteX46" fmla="*/ 18550 w 20024"/>
                <a:gd name="connsiteY46" fmla="*/ 9335 h 29125"/>
                <a:gd name="connsiteX47" fmla="*/ 16771 w 20024"/>
                <a:gd name="connsiteY47" fmla="*/ 9844 h 29125"/>
                <a:gd name="connsiteX48" fmla="*/ 17635 w 20024"/>
                <a:gd name="connsiteY48" fmla="*/ 6617 h 29125"/>
                <a:gd name="connsiteX49" fmla="*/ 15856 w 20024"/>
                <a:gd name="connsiteY49" fmla="*/ 6050 h 29125"/>
                <a:gd name="connsiteX50" fmla="*/ 14941 w 20024"/>
                <a:gd name="connsiteY50" fmla="*/ 6843 h 29125"/>
                <a:gd name="connsiteX51" fmla="*/ 15449 w 20024"/>
                <a:gd name="connsiteY51" fmla="*/ 7806 h 29125"/>
                <a:gd name="connsiteX52" fmla="*/ 14229 w 20024"/>
                <a:gd name="connsiteY52" fmla="*/ 9165 h 29125"/>
                <a:gd name="connsiteX53" fmla="*/ 14483 w 20024"/>
                <a:gd name="connsiteY53" fmla="*/ 9618 h 29125"/>
                <a:gd name="connsiteX54" fmla="*/ 15297 w 20024"/>
                <a:gd name="connsiteY54" fmla="*/ 9165 h 29125"/>
                <a:gd name="connsiteX55" fmla="*/ 15754 w 20024"/>
                <a:gd name="connsiteY55" fmla="*/ 10411 h 29125"/>
                <a:gd name="connsiteX56" fmla="*/ 14890 w 20024"/>
                <a:gd name="connsiteY56" fmla="*/ 11034 h 29125"/>
                <a:gd name="connsiteX57" fmla="*/ 14585 w 20024"/>
                <a:gd name="connsiteY57" fmla="*/ 10807 h 29125"/>
                <a:gd name="connsiteX58" fmla="*/ 12806 w 20024"/>
                <a:gd name="connsiteY58" fmla="*/ 10355 h 29125"/>
                <a:gd name="connsiteX59" fmla="*/ 12196 w 20024"/>
                <a:gd name="connsiteY59" fmla="*/ 9788 h 29125"/>
                <a:gd name="connsiteX60" fmla="*/ 11789 w 20024"/>
                <a:gd name="connsiteY60" fmla="*/ 9618 h 29125"/>
                <a:gd name="connsiteX61" fmla="*/ 11332 w 20024"/>
                <a:gd name="connsiteY61" fmla="*/ 8769 h 29125"/>
                <a:gd name="connsiteX62" fmla="*/ 10722 w 20024"/>
                <a:gd name="connsiteY62" fmla="*/ 8655 h 29125"/>
                <a:gd name="connsiteX63" fmla="*/ 10468 w 20024"/>
                <a:gd name="connsiteY63" fmla="*/ 9052 h 29125"/>
                <a:gd name="connsiteX64" fmla="*/ 9423 w 20024"/>
                <a:gd name="connsiteY64" fmla="*/ 8456 h 29125"/>
                <a:gd name="connsiteX65" fmla="*/ 9615 w 20024"/>
                <a:gd name="connsiteY65" fmla="*/ 7721 h 29125"/>
                <a:gd name="connsiteX66" fmla="*/ 9295 w 20024"/>
                <a:gd name="connsiteY66" fmla="*/ 7132 h 29125"/>
                <a:gd name="connsiteX67" fmla="*/ 9872 w 20024"/>
                <a:gd name="connsiteY67" fmla="*/ 6618 h 29125"/>
                <a:gd name="connsiteX68" fmla="*/ 9423 w 20024"/>
                <a:gd name="connsiteY68" fmla="*/ 5662 h 29125"/>
                <a:gd name="connsiteX69" fmla="*/ 10000 w 20024"/>
                <a:gd name="connsiteY69" fmla="*/ 5147 h 29125"/>
                <a:gd name="connsiteX70" fmla="*/ 9359 w 20024"/>
                <a:gd name="connsiteY70" fmla="*/ 4559 h 29125"/>
                <a:gd name="connsiteX71" fmla="*/ 8590 w 20024"/>
                <a:gd name="connsiteY71" fmla="*/ 4559 h 29125"/>
                <a:gd name="connsiteX72" fmla="*/ 6731 w 20024"/>
                <a:gd name="connsiteY72" fmla="*/ 3529 h 29125"/>
                <a:gd name="connsiteX73" fmla="*/ 5513 w 20024"/>
                <a:gd name="connsiteY73" fmla="*/ 4044 h 29125"/>
                <a:gd name="connsiteX74" fmla="*/ 5128 w 20024"/>
                <a:gd name="connsiteY74" fmla="*/ 3750 h 29125"/>
                <a:gd name="connsiteX75" fmla="*/ 4872 w 20024"/>
                <a:gd name="connsiteY75" fmla="*/ 3235 h 29125"/>
                <a:gd name="connsiteX76" fmla="*/ 4423 w 20024"/>
                <a:gd name="connsiteY76" fmla="*/ 3603 h 29125"/>
                <a:gd name="connsiteX77" fmla="*/ 4167 w 20024"/>
                <a:gd name="connsiteY77" fmla="*/ 3382 h 29125"/>
                <a:gd name="connsiteX78" fmla="*/ 3526 w 20024"/>
                <a:gd name="connsiteY78" fmla="*/ 3382 h 29125"/>
                <a:gd name="connsiteX79" fmla="*/ 3013 w 20024"/>
                <a:gd name="connsiteY79" fmla="*/ 3088 h 29125"/>
                <a:gd name="connsiteX80" fmla="*/ 2949 w 20024"/>
                <a:gd name="connsiteY80" fmla="*/ 2647 h 29125"/>
                <a:gd name="connsiteX81" fmla="*/ 3077 w 20024"/>
                <a:gd name="connsiteY81" fmla="*/ 1985 h 29125"/>
                <a:gd name="connsiteX82" fmla="*/ 3077 w 20024"/>
                <a:gd name="connsiteY82" fmla="*/ 1618 h 29125"/>
                <a:gd name="connsiteX83" fmla="*/ 3013 w 20024"/>
                <a:gd name="connsiteY83" fmla="*/ 1103 h 29125"/>
                <a:gd name="connsiteX84" fmla="*/ 2500 w 20024"/>
                <a:gd name="connsiteY84" fmla="*/ 515 h 29125"/>
                <a:gd name="connsiteX85" fmla="*/ 1282 w 20024"/>
                <a:gd name="connsiteY85" fmla="*/ 0 h 29125"/>
                <a:gd name="connsiteX86" fmla="*/ 897 w 20024"/>
                <a:gd name="connsiteY86" fmla="*/ 588 h 29125"/>
                <a:gd name="connsiteX87" fmla="*/ 256 w 20024"/>
                <a:gd name="connsiteY87" fmla="*/ 735 h 29125"/>
                <a:gd name="connsiteX88" fmla="*/ 0 w 20024"/>
                <a:gd name="connsiteY88" fmla="*/ 1397 h 29125"/>
                <a:gd name="connsiteX0" fmla="*/ 0 w 20738"/>
                <a:gd name="connsiteY0" fmla="*/ 1397 h 29125"/>
                <a:gd name="connsiteX1" fmla="*/ 577 w 20738"/>
                <a:gd name="connsiteY1" fmla="*/ 2132 h 29125"/>
                <a:gd name="connsiteX2" fmla="*/ 1410 w 20738"/>
                <a:gd name="connsiteY2" fmla="*/ 2132 h 29125"/>
                <a:gd name="connsiteX3" fmla="*/ 1282 w 20738"/>
                <a:gd name="connsiteY3" fmla="*/ 3897 h 29125"/>
                <a:gd name="connsiteX4" fmla="*/ 1667 w 20738"/>
                <a:gd name="connsiteY4" fmla="*/ 5662 h 29125"/>
                <a:gd name="connsiteX5" fmla="*/ 1026 w 20738"/>
                <a:gd name="connsiteY5" fmla="*/ 5809 h 29125"/>
                <a:gd name="connsiteX6" fmla="*/ 897 w 20738"/>
                <a:gd name="connsiteY6" fmla="*/ 6912 h 29125"/>
                <a:gd name="connsiteX7" fmla="*/ 1859 w 20738"/>
                <a:gd name="connsiteY7" fmla="*/ 7794 h 29125"/>
                <a:gd name="connsiteX8" fmla="*/ 3205 w 20738"/>
                <a:gd name="connsiteY8" fmla="*/ 7868 h 29125"/>
                <a:gd name="connsiteX9" fmla="*/ 3718 w 20738"/>
                <a:gd name="connsiteY9" fmla="*/ 8824 h 29125"/>
                <a:gd name="connsiteX10" fmla="*/ 4872 w 20738"/>
                <a:gd name="connsiteY10" fmla="*/ 8750 h 29125"/>
                <a:gd name="connsiteX11" fmla="*/ 5577 w 20738"/>
                <a:gd name="connsiteY11" fmla="*/ 9412 h 29125"/>
                <a:gd name="connsiteX12" fmla="*/ 6923 w 20738"/>
                <a:gd name="connsiteY12" fmla="*/ 9118 h 29125"/>
                <a:gd name="connsiteX13" fmla="*/ 7949 w 20738"/>
                <a:gd name="connsiteY13" fmla="*/ 10000 h 29125"/>
                <a:gd name="connsiteX14" fmla="*/ 8477 w 20738"/>
                <a:gd name="connsiteY14" fmla="*/ 9926 h 29125"/>
                <a:gd name="connsiteX15" fmla="*/ 8282 w 20738"/>
                <a:gd name="connsiteY15" fmla="*/ 10637 h 29125"/>
                <a:gd name="connsiteX16" fmla="*/ 7875 w 20738"/>
                <a:gd name="connsiteY16" fmla="*/ 10807 h 29125"/>
                <a:gd name="connsiteX17" fmla="*/ 7316 w 20738"/>
                <a:gd name="connsiteY17" fmla="*/ 10694 h 29125"/>
                <a:gd name="connsiteX18" fmla="*/ 6553 w 20738"/>
                <a:gd name="connsiteY18" fmla="*/ 10694 h 29125"/>
                <a:gd name="connsiteX19" fmla="*/ 5435 w 20738"/>
                <a:gd name="connsiteY19" fmla="*/ 11600 h 29125"/>
                <a:gd name="connsiteX20" fmla="*/ 6096 w 20738"/>
                <a:gd name="connsiteY20" fmla="*/ 12110 h 29125"/>
                <a:gd name="connsiteX21" fmla="*/ 6248 w 20738"/>
                <a:gd name="connsiteY21" fmla="*/ 12959 h 29125"/>
                <a:gd name="connsiteX22" fmla="*/ 6909 w 20738"/>
                <a:gd name="connsiteY22" fmla="*/ 12450 h 29125"/>
                <a:gd name="connsiteX23" fmla="*/ 6655 w 20738"/>
                <a:gd name="connsiteY23" fmla="*/ 14488 h 29125"/>
                <a:gd name="connsiteX24" fmla="*/ 6350 w 20738"/>
                <a:gd name="connsiteY24" fmla="*/ 15564 h 29125"/>
                <a:gd name="connsiteX25" fmla="*/ 5486 w 20738"/>
                <a:gd name="connsiteY25" fmla="*/ 16187 h 29125"/>
                <a:gd name="connsiteX26" fmla="*/ 5791 w 20738"/>
                <a:gd name="connsiteY26" fmla="*/ 17320 h 29125"/>
                <a:gd name="connsiteX27" fmla="*/ 5181 w 20738"/>
                <a:gd name="connsiteY27" fmla="*/ 18962 h 29125"/>
                <a:gd name="connsiteX28" fmla="*/ 5587 w 20738"/>
                <a:gd name="connsiteY28" fmla="*/ 20152 h 29125"/>
                <a:gd name="connsiteX29" fmla="*/ 6147 w 20738"/>
                <a:gd name="connsiteY29" fmla="*/ 20265 h 29125"/>
                <a:gd name="connsiteX30" fmla="*/ 6655 w 20738"/>
                <a:gd name="connsiteY30" fmla="*/ 20718 h 29125"/>
                <a:gd name="connsiteX31" fmla="*/ 6960 w 20738"/>
                <a:gd name="connsiteY31" fmla="*/ 21511 h 29125"/>
                <a:gd name="connsiteX32" fmla="*/ 7163 w 20738"/>
                <a:gd name="connsiteY32" fmla="*/ 22530 h 29125"/>
                <a:gd name="connsiteX33" fmla="*/ 7011 w 20738"/>
                <a:gd name="connsiteY33" fmla="*/ 23040 h 29125"/>
                <a:gd name="connsiteX34" fmla="*/ 7723 w 20738"/>
                <a:gd name="connsiteY34" fmla="*/ 23889 h 29125"/>
                <a:gd name="connsiteX35" fmla="*/ 7824 w 20738"/>
                <a:gd name="connsiteY35" fmla="*/ 25645 h 29125"/>
                <a:gd name="connsiteX36" fmla="*/ 7265 w 20738"/>
                <a:gd name="connsiteY36" fmla="*/ 25815 h 29125"/>
                <a:gd name="connsiteX37" fmla="*/ 7112 w 20738"/>
                <a:gd name="connsiteY37" fmla="*/ 26948 h 29125"/>
                <a:gd name="connsiteX38" fmla="*/ 4774 w 20738"/>
                <a:gd name="connsiteY38" fmla="*/ 28647 h 29125"/>
                <a:gd name="connsiteX39" fmla="*/ 16720 w 20738"/>
                <a:gd name="connsiteY39" fmla="*/ 21511 h 29125"/>
                <a:gd name="connsiteX40" fmla="*/ 16517 w 20738"/>
                <a:gd name="connsiteY40" fmla="*/ 19642 h 29125"/>
                <a:gd name="connsiteX41" fmla="*/ 17127 w 20738"/>
                <a:gd name="connsiteY41" fmla="*/ 18962 h 29125"/>
                <a:gd name="connsiteX42" fmla="*/ 16059 w 20738"/>
                <a:gd name="connsiteY42" fmla="*/ 18396 h 29125"/>
                <a:gd name="connsiteX43" fmla="*/ 15449 w 20738"/>
                <a:gd name="connsiteY43" fmla="*/ 16810 h 29125"/>
                <a:gd name="connsiteX44" fmla="*/ 20584 w 20738"/>
                <a:gd name="connsiteY44" fmla="*/ 12110 h 29125"/>
                <a:gd name="connsiteX45" fmla="*/ 19669 w 20738"/>
                <a:gd name="connsiteY45" fmla="*/ 11544 h 29125"/>
                <a:gd name="connsiteX46" fmla="*/ 20024 w 20738"/>
                <a:gd name="connsiteY46" fmla="*/ 10637 h 29125"/>
                <a:gd name="connsiteX47" fmla="*/ 18550 w 20738"/>
                <a:gd name="connsiteY47" fmla="*/ 9335 h 29125"/>
                <a:gd name="connsiteX48" fmla="*/ 16771 w 20738"/>
                <a:gd name="connsiteY48" fmla="*/ 9844 h 29125"/>
                <a:gd name="connsiteX49" fmla="*/ 17635 w 20738"/>
                <a:gd name="connsiteY49" fmla="*/ 6617 h 29125"/>
                <a:gd name="connsiteX50" fmla="*/ 15856 w 20738"/>
                <a:gd name="connsiteY50" fmla="*/ 6050 h 29125"/>
                <a:gd name="connsiteX51" fmla="*/ 14941 w 20738"/>
                <a:gd name="connsiteY51" fmla="*/ 6843 h 29125"/>
                <a:gd name="connsiteX52" fmla="*/ 15449 w 20738"/>
                <a:gd name="connsiteY52" fmla="*/ 7806 h 29125"/>
                <a:gd name="connsiteX53" fmla="*/ 14229 w 20738"/>
                <a:gd name="connsiteY53" fmla="*/ 9165 h 29125"/>
                <a:gd name="connsiteX54" fmla="*/ 14483 w 20738"/>
                <a:gd name="connsiteY54" fmla="*/ 9618 h 29125"/>
                <a:gd name="connsiteX55" fmla="*/ 15297 w 20738"/>
                <a:gd name="connsiteY55" fmla="*/ 9165 h 29125"/>
                <a:gd name="connsiteX56" fmla="*/ 15754 w 20738"/>
                <a:gd name="connsiteY56" fmla="*/ 10411 h 29125"/>
                <a:gd name="connsiteX57" fmla="*/ 14890 w 20738"/>
                <a:gd name="connsiteY57" fmla="*/ 11034 h 29125"/>
                <a:gd name="connsiteX58" fmla="*/ 14585 w 20738"/>
                <a:gd name="connsiteY58" fmla="*/ 10807 h 29125"/>
                <a:gd name="connsiteX59" fmla="*/ 12806 w 20738"/>
                <a:gd name="connsiteY59" fmla="*/ 10355 h 29125"/>
                <a:gd name="connsiteX60" fmla="*/ 12196 w 20738"/>
                <a:gd name="connsiteY60" fmla="*/ 9788 h 29125"/>
                <a:gd name="connsiteX61" fmla="*/ 11789 w 20738"/>
                <a:gd name="connsiteY61" fmla="*/ 9618 h 29125"/>
                <a:gd name="connsiteX62" fmla="*/ 11332 w 20738"/>
                <a:gd name="connsiteY62" fmla="*/ 8769 h 29125"/>
                <a:gd name="connsiteX63" fmla="*/ 10722 w 20738"/>
                <a:gd name="connsiteY63" fmla="*/ 8655 h 29125"/>
                <a:gd name="connsiteX64" fmla="*/ 10468 w 20738"/>
                <a:gd name="connsiteY64" fmla="*/ 9052 h 29125"/>
                <a:gd name="connsiteX65" fmla="*/ 9423 w 20738"/>
                <a:gd name="connsiteY65" fmla="*/ 8456 h 29125"/>
                <a:gd name="connsiteX66" fmla="*/ 9615 w 20738"/>
                <a:gd name="connsiteY66" fmla="*/ 7721 h 29125"/>
                <a:gd name="connsiteX67" fmla="*/ 9295 w 20738"/>
                <a:gd name="connsiteY67" fmla="*/ 7132 h 29125"/>
                <a:gd name="connsiteX68" fmla="*/ 9872 w 20738"/>
                <a:gd name="connsiteY68" fmla="*/ 6618 h 29125"/>
                <a:gd name="connsiteX69" fmla="*/ 9423 w 20738"/>
                <a:gd name="connsiteY69" fmla="*/ 5662 h 29125"/>
                <a:gd name="connsiteX70" fmla="*/ 10000 w 20738"/>
                <a:gd name="connsiteY70" fmla="*/ 5147 h 29125"/>
                <a:gd name="connsiteX71" fmla="*/ 9359 w 20738"/>
                <a:gd name="connsiteY71" fmla="*/ 4559 h 29125"/>
                <a:gd name="connsiteX72" fmla="*/ 8590 w 20738"/>
                <a:gd name="connsiteY72" fmla="*/ 4559 h 29125"/>
                <a:gd name="connsiteX73" fmla="*/ 6731 w 20738"/>
                <a:gd name="connsiteY73" fmla="*/ 3529 h 29125"/>
                <a:gd name="connsiteX74" fmla="*/ 5513 w 20738"/>
                <a:gd name="connsiteY74" fmla="*/ 4044 h 29125"/>
                <a:gd name="connsiteX75" fmla="*/ 5128 w 20738"/>
                <a:gd name="connsiteY75" fmla="*/ 3750 h 29125"/>
                <a:gd name="connsiteX76" fmla="*/ 4872 w 20738"/>
                <a:gd name="connsiteY76" fmla="*/ 3235 h 29125"/>
                <a:gd name="connsiteX77" fmla="*/ 4423 w 20738"/>
                <a:gd name="connsiteY77" fmla="*/ 3603 h 29125"/>
                <a:gd name="connsiteX78" fmla="*/ 4167 w 20738"/>
                <a:gd name="connsiteY78" fmla="*/ 3382 h 29125"/>
                <a:gd name="connsiteX79" fmla="*/ 3526 w 20738"/>
                <a:gd name="connsiteY79" fmla="*/ 3382 h 29125"/>
                <a:gd name="connsiteX80" fmla="*/ 3013 w 20738"/>
                <a:gd name="connsiteY80" fmla="*/ 3088 h 29125"/>
                <a:gd name="connsiteX81" fmla="*/ 2949 w 20738"/>
                <a:gd name="connsiteY81" fmla="*/ 2647 h 29125"/>
                <a:gd name="connsiteX82" fmla="*/ 3077 w 20738"/>
                <a:gd name="connsiteY82" fmla="*/ 1985 h 29125"/>
                <a:gd name="connsiteX83" fmla="*/ 3077 w 20738"/>
                <a:gd name="connsiteY83" fmla="*/ 1618 h 29125"/>
                <a:gd name="connsiteX84" fmla="*/ 3013 w 20738"/>
                <a:gd name="connsiteY84" fmla="*/ 1103 h 29125"/>
                <a:gd name="connsiteX85" fmla="*/ 2500 w 20738"/>
                <a:gd name="connsiteY85" fmla="*/ 515 h 29125"/>
                <a:gd name="connsiteX86" fmla="*/ 1282 w 20738"/>
                <a:gd name="connsiteY86" fmla="*/ 0 h 29125"/>
                <a:gd name="connsiteX87" fmla="*/ 897 w 20738"/>
                <a:gd name="connsiteY87" fmla="*/ 588 h 29125"/>
                <a:gd name="connsiteX88" fmla="*/ 256 w 20738"/>
                <a:gd name="connsiteY88" fmla="*/ 735 h 29125"/>
                <a:gd name="connsiteX89" fmla="*/ 0 w 20738"/>
                <a:gd name="connsiteY89" fmla="*/ 1397 h 29125"/>
                <a:gd name="connsiteX0" fmla="*/ 0 w 20584"/>
                <a:gd name="connsiteY0" fmla="*/ 1397 h 29125"/>
                <a:gd name="connsiteX1" fmla="*/ 577 w 20584"/>
                <a:gd name="connsiteY1" fmla="*/ 2132 h 29125"/>
                <a:gd name="connsiteX2" fmla="*/ 1410 w 20584"/>
                <a:gd name="connsiteY2" fmla="*/ 2132 h 29125"/>
                <a:gd name="connsiteX3" fmla="*/ 1282 w 20584"/>
                <a:gd name="connsiteY3" fmla="*/ 3897 h 29125"/>
                <a:gd name="connsiteX4" fmla="*/ 1667 w 20584"/>
                <a:gd name="connsiteY4" fmla="*/ 5662 h 29125"/>
                <a:gd name="connsiteX5" fmla="*/ 1026 w 20584"/>
                <a:gd name="connsiteY5" fmla="*/ 5809 h 29125"/>
                <a:gd name="connsiteX6" fmla="*/ 897 w 20584"/>
                <a:gd name="connsiteY6" fmla="*/ 6912 h 29125"/>
                <a:gd name="connsiteX7" fmla="*/ 1859 w 20584"/>
                <a:gd name="connsiteY7" fmla="*/ 7794 h 29125"/>
                <a:gd name="connsiteX8" fmla="*/ 3205 w 20584"/>
                <a:gd name="connsiteY8" fmla="*/ 7868 h 29125"/>
                <a:gd name="connsiteX9" fmla="*/ 3718 w 20584"/>
                <a:gd name="connsiteY9" fmla="*/ 8824 h 29125"/>
                <a:gd name="connsiteX10" fmla="*/ 4872 w 20584"/>
                <a:gd name="connsiteY10" fmla="*/ 8750 h 29125"/>
                <a:gd name="connsiteX11" fmla="*/ 5577 w 20584"/>
                <a:gd name="connsiteY11" fmla="*/ 9412 h 29125"/>
                <a:gd name="connsiteX12" fmla="*/ 6923 w 20584"/>
                <a:gd name="connsiteY12" fmla="*/ 9118 h 29125"/>
                <a:gd name="connsiteX13" fmla="*/ 7949 w 20584"/>
                <a:gd name="connsiteY13" fmla="*/ 10000 h 29125"/>
                <a:gd name="connsiteX14" fmla="*/ 8477 w 20584"/>
                <a:gd name="connsiteY14" fmla="*/ 9926 h 29125"/>
                <a:gd name="connsiteX15" fmla="*/ 8282 w 20584"/>
                <a:gd name="connsiteY15" fmla="*/ 10637 h 29125"/>
                <a:gd name="connsiteX16" fmla="*/ 7875 w 20584"/>
                <a:gd name="connsiteY16" fmla="*/ 10807 h 29125"/>
                <a:gd name="connsiteX17" fmla="*/ 7316 w 20584"/>
                <a:gd name="connsiteY17" fmla="*/ 10694 h 29125"/>
                <a:gd name="connsiteX18" fmla="*/ 6553 w 20584"/>
                <a:gd name="connsiteY18" fmla="*/ 10694 h 29125"/>
                <a:gd name="connsiteX19" fmla="*/ 5435 w 20584"/>
                <a:gd name="connsiteY19" fmla="*/ 11600 h 29125"/>
                <a:gd name="connsiteX20" fmla="*/ 6096 w 20584"/>
                <a:gd name="connsiteY20" fmla="*/ 12110 h 29125"/>
                <a:gd name="connsiteX21" fmla="*/ 6248 w 20584"/>
                <a:gd name="connsiteY21" fmla="*/ 12959 h 29125"/>
                <a:gd name="connsiteX22" fmla="*/ 6909 w 20584"/>
                <a:gd name="connsiteY22" fmla="*/ 12450 h 29125"/>
                <a:gd name="connsiteX23" fmla="*/ 6655 w 20584"/>
                <a:gd name="connsiteY23" fmla="*/ 14488 h 29125"/>
                <a:gd name="connsiteX24" fmla="*/ 6350 w 20584"/>
                <a:gd name="connsiteY24" fmla="*/ 15564 h 29125"/>
                <a:gd name="connsiteX25" fmla="*/ 5486 w 20584"/>
                <a:gd name="connsiteY25" fmla="*/ 16187 h 29125"/>
                <a:gd name="connsiteX26" fmla="*/ 5791 w 20584"/>
                <a:gd name="connsiteY26" fmla="*/ 17320 h 29125"/>
                <a:gd name="connsiteX27" fmla="*/ 5181 w 20584"/>
                <a:gd name="connsiteY27" fmla="*/ 18962 h 29125"/>
                <a:gd name="connsiteX28" fmla="*/ 5587 w 20584"/>
                <a:gd name="connsiteY28" fmla="*/ 20152 h 29125"/>
                <a:gd name="connsiteX29" fmla="*/ 6147 w 20584"/>
                <a:gd name="connsiteY29" fmla="*/ 20265 h 29125"/>
                <a:gd name="connsiteX30" fmla="*/ 6655 w 20584"/>
                <a:gd name="connsiteY30" fmla="*/ 20718 h 29125"/>
                <a:gd name="connsiteX31" fmla="*/ 6960 w 20584"/>
                <a:gd name="connsiteY31" fmla="*/ 21511 h 29125"/>
                <a:gd name="connsiteX32" fmla="*/ 7163 w 20584"/>
                <a:gd name="connsiteY32" fmla="*/ 22530 h 29125"/>
                <a:gd name="connsiteX33" fmla="*/ 7011 w 20584"/>
                <a:gd name="connsiteY33" fmla="*/ 23040 h 29125"/>
                <a:gd name="connsiteX34" fmla="*/ 7723 w 20584"/>
                <a:gd name="connsiteY34" fmla="*/ 23889 h 29125"/>
                <a:gd name="connsiteX35" fmla="*/ 7824 w 20584"/>
                <a:gd name="connsiteY35" fmla="*/ 25645 h 29125"/>
                <a:gd name="connsiteX36" fmla="*/ 7265 w 20584"/>
                <a:gd name="connsiteY36" fmla="*/ 25815 h 29125"/>
                <a:gd name="connsiteX37" fmla="*/ 7112 w 20584"/>
                <a:gd name="connsiteY37" fmla="*/ 26948 h 29125"/>
                <a:gd name="connsiteX38" fmla="*/ 4774 w 20584"/>
                <a:gd name="connsiteY38" fmla="*/ 28647 h 29125"/>
                <a:gd name="connsiteX39" fmla="*/ 16720 w 20584"/>
                <a:gd name="connsiteY39" fmla="*/ 21511 h 29125"/>
                <a:gd name="connsiteX40" fmla="*/ 16517 w 20584"/>
                <a:gd name="connsiteY40" fmla="*/ 19642 h 29125"/>
                <a:gd name="connsiteX41" fmla="*/ 17127 w 20584"/>
                <a:gd name="connsiteY41" fmla="*/ 18962 h 29125"/>
                <a:gd name="connsiteX42" fmla="*/ 16059 w 20584"/>
                <a:gd name="connsiteY42" fmla="*/ 18396 h 29125"/>
                <a:gd name="connsiteX43" fmla="*/ 15449 w 20584"/>
                <a:gd name="connsiteY43" fmla="*/ 16810 h 29125"/>
                <a:gd name="connsiteX44" fmla="*/ 20584 w 20584"/>
                <a:gd name="connsiteY44" fmla="*/ 12110 h 29125"/>
                <a:gd name="connsiteX45" fmla="*/ 19669 w 20584"/>
                <a:gd name="connsiteY45" fmla="*/ 11544 h 29125"/>
                <a:gd name="connsiteX46" fmla="*/ 20024 w 20584"/>
                <a:gd name="connsiteY46" fmla="*/ 10637 h 29125"/>
                <a:gd name="connsiteX47" fmla="*/ 18550 w 20584"/>
                <a:gd name="connsiteY47" fmla="*/ 9335 h 29125"/>
                <a:gd name="connsiteX48" fmla="*/ 16771 w 20584"/>
                <a:gd name="connsiteY48" fmla="*/ 9844 h 29125"/>
                <a:gd name="connsiteX49" fmla="*/ 17635 w 20584"/>
                <a:gd name="connsiteY49" fmla="*/ 6617 h 29125"/>
                <a:gd name="connsiteX50" fmla="*/ 15856 w 20584"/>
                <a:gd name="connsiteY50" fmla="*/ 6050 h 29125"/>
                <a:gd name="connsiteX51" fmla="*/ 14941 w 20584"/>
                <a:gd name="connsiteY51" fmla="*/ 6843 h 29125"/>
                <a:gd name="connsiteX52" fmla="*/ 15449 w 20584"/>
                <a:gd name="connsiteY52" fmla="*/ 7806 h 29125"/>
                <a:gd name="connsiteX53" fmla="*/ 14229 w 20584"/>
                <a:gd name="connsiteY53" fmla="*/ 9165 h 29125"/>
                <a:gd name="connsiteX54" fmla="*/ 14483 w 20584"/>
                <a:gd name="connsiteY54" fmla="*/ 9618 h 29125"/>
                <a:gd name="connsiteX55" fmla="*/ 15297 w 20584"/>
                <a:gd name="connsiteY55" fmla="*/ 9165 h 29125"/>
                <a:gd name="connsiteX56" fmla="*/ 15754 w 20584"/>
                <a:gd name="connsiteY56" fmla="*/ 10411 h 29125"/>
                <a:gd name="connsiteX57" fmla="*/ 14890 w 20584"/>
                <a:gd name="connsiteY57" fmla="*/ 11034 h 29125"/>
                <a:gd name="connsiteX58" fmla="*/ 14585 w 20584"/>
                <a:gd name="connsiteY58" fmla="*/ 10807 h 29125"/>
                <a:gd name="connsiteX59" fmla="*/ 12806 w 20584"/>
                <a:gd name="connsiteY59" fmla="*/ 10355 h 29125"/>
                <a:gd name="connsiteX60" fmla="*/ 12196 w 20584"/>
                <a:gd name="connsiteY60" fmla="*/ 9788 h 29125"/>
                <a:gd name="connsiteX61" fmla="*/ 11789 w 20584"/>
                <a:gd name="connsiteY61" fmla="*/ 9618 h 29125"/>
                <a:gd name="connsiteX62" fmla="*/ 11332 w 20584"/>
                <a:gd name="connsiteY62" fmla="*/ 8769 h 29125"/>
                <a:gd name="connsiteX63" fmla="*/ 10722 w 20584"/>
                <a:gd name="connsiteY63" fmla="*/ 8655 h 29125"/>
                <a:gd name="connsiteX64" fmla="*/ 10468 w 20584"/>
                <a:gd name="connsiteY64" fmla="*/ 9052 h 29125"/>
                <a:gd name="connsiteX65" fmla="*/ 9423 w 20584"/>
                <a:gd name="connsiteY65" fmla="*/ 8456 h 29125"/>
                <a:gd name="connsiteX66" fmla="*/ 9615 w 20584"/>
                <a:gd name="connsiteY66" fmla="*/ 7721 h 29125"/>
                <a:gd name="connsiteX67" fmla="*/ 9295 w 20584"/>
                <a:gd name="connsiteY67" fmla="*/ 7132 h 29125"/>
                <a:gd name="connsiteX68" fmla="*/ 9872 w 20584"/>
                <a:gd name="connsiteY68" fmla="*/ 6618 h 29125"/>
                <a:gd name="connsiteX69" fmla="*/ 9423 w 20584"/>
                <a:gd name="connsiteY69" fmla="*/ 5662 h 29125"/>
                <a:gd name="connsiteX70" fmla="*/ 10000 w 20584"/>
                <a:gd name="connsiteY70" fmla="*/ 5147 h 29125"/>
                <a:gd name="connsiteX71" fmla="*/ 9359 w 20584"/>
                <a:gd name="connsiteY71" fmla="*/ 4559 h 29125"/>
                <a:gd name="connsiteX72" fmla="*/ 8590 w 20584"/>
                <a:gd name="connsiteY72" fmla="*/ 4559 h 29125"/>
                <a:gd name="connsiteX73" fmla="*/ 6731 w 20584"/>
                <a:gd name="connsiteY73" fmla="*/ 3529 h 29125"/>
                <a:gd name="connsiteX74" fmla="*/ 5513 w 20584"/>
                <a:gd name="connsiteY74" fmla="*/ 4044 h 29125"/>
                <a:gd name="connsiteX75" fmla="*/ 5128 w 20584"/>
                <a:gd name="connsiteY75" fmla="*/ 3750 h 29125"/>
                <a:gd name="connsiteX76" fmla="*/ 4872 w 20584"/>
                <a:gd name="connsiteY76" fmla="*/ 3235 h 29125"/>
                <a:gd name="connsiteX77" fmla="*/ 4423 w 20584"/>
                <a:gd name="connsiteY77" fmla="*/ 3603 h 29125"/>
                <a:gd name="connsiteX78" fmla="*/ 4167 w 20584"/>
                <a:gd name="connsiteY78" fmla="*/ 3382 h 29125"/>
                <a:gd name="connsiteX79" fmla="*/ 3526 w 20584"/>
                <a:gd name="connsiteY79" fmla="*/ 3382 h 29125"/>
                <a:gd name="connsiteX80" fmla="*/ 3013 w 20584"/>
                <a:gd name="connsiteY80" fmla="*/ 3088 h 29125"/>
                <a:gd name="connsiteX81" fmla="*/ 2949 w 20584"/>
                <a:gd name="connsiteY81" fmla="*/ 2647 h 29125"/>
                <a:gd name="connsiteX82" fmla="*/ 3077 w 20584"/>
                <a:gd name="connsiteY82" fmla="*/ 1985 h 29125"/>
                <a:gd name="connsiteX83" fmla="*/ 3077 w 20584"/>
                <a:gd name="connsiteY83" fmla="*/ 1618 h 29125"/>
                <a:gd name="connsiteX84" fmla="*/ 3013 w 20584"/>
                <a:gd name="connsiteY84" fmla="*/ 1103 h 29125"/>
                <a:gd name="connsiteX85" fmla="*/ 2500 w 20584"/>
                <a:gd name="connsiteY85" fmla="*/ 515 h 29125"/>
                <a:gd name="connsiteX86" fmla="*/ 1282 w 20584"/>
                <a:gd name="connsiteY86" fmla="*/ 0 h 29125"/>
                <a:gd name="connsiteX87" fmla="*/ 897 w 20584"/>
                <a:gd name="connsiteY87" fmla="*/ 588 h 29125"/>
                <a:gd name="connsiteX88" fmla="*/ 256 w 20584"/>
                <a:gd name="connsiteY88" fmla="*/ 735 h 29125"/>
                <a:gd name="connsiteX89" fmla="*/ 0 w 20584"/>
                <a:gd name="connsiteY89" fmla="*/ 1397 h 29125"/>
                <a:gd name="connsiteX0" fmla="*/ 0 w 20584"/>
                <a:gd name="connsiteY0" fmla="*/ 1397 h 29125"/>
                <a:gd name="connsiteX1" fmla="*/ 577 w 20584"/>
                <a:gd name="connsiteY1" fmla="*/ 2132 h 29125"/>
                <a:gd name="connsiteX2" fmla="*/ 1410 w 20584"/>
                <a:gd name="connsiteY2" fmla="*/ 2132 h 29125"/>
                <a:gd name="connsiteX3" fmla="*/ 1282 w 20584"/>
                <a:gd name="connsiteY3" fmla="*/ 3897 h 29125"/>
                <a:gd name="connsiteX4" fmla="*/ 1667 w 20584"/>
                <a:gd name="connsiteY4" fmla="*/ 5662 h 29125"/>
                <a:gd name="connsiteX5" fmla="*/ 1026 w 20584"/>
                <a:gd name="connsiteY5" fmla="*/ 5809 h 29125"/>
                <a:gd name="connsiteX6" fmla="*/ 897 w 20584"/>
                <a:gd name="connsiteY6" fmla="*/ 6912 h 29125"/>
                <a:gd name="connsiteX7" fmla="*/ 1859 w 20584"/>
                <a:gd name="connsiteY7" fmla="*/ 7794 h 29125"/>
                <a:gd name="connsiteX8" fmla="*/ 3205 w 20584"/>
                <a:gd name="connsiteY8" fmla="*/ 7868 h 29125"/>
                <a:gd name="connsiteX9" fmla="*/ 3718 w 20584"/>
                <a:gd name="connsiteY9" fmla="*/ 8824 h 29125"/>
                <a:gd name="connsiteX10" fmla="*/ 4872 w 20584"/>
                <a:gd name="connsiteY10" fmla="*/ 8750 h 29125"/>
                <a:gd name="connsiteX11" fmla="*/ 5577 w 20584"/>
                <a:gd name="connsiteY11" fmla="*/ 9412 h 29125"/>
                <a:gd name="connsiteX12" fmla="*/ 6923 w 20584"/>
                <a:gd name="connsiteY12" fmla="*/ 9118 h 29125"/>
                <a:gd name="connsiteX13" fmla="*/ 7949 w 20584"/>
                <a:gd name="connsiteY13" fmla="*/ 10000 h 29125"/>
                <a:gd name="connsiteX14" fmla="*/ 8477 w 20584"/>
                <a:gd name="connsiteY14" fmla="*/ 9926 h 29125"/>
                <a:gd name="connsiteX15" fmla="*/ 8282 w 20584"/>
                <a:gd name="connsiteY15" fmla="*/ 10637 h 29125"/>
                <a:gd name="connsiteX16" fmla="*/ 7875 w 20584"/>
                <a:gd name="connsiteY16" fmla="*/ 10807 h 29125"/>
                <a:gd name="connsiteX17" fmla="*/ 7316 w 20584"/>
                <a:gd name="connsiteY17" fmla="*/ 10694 h 29125"/>
                <a:gd name="connsiteX18" fmla="*/ 6553 w 20584"/>
                <a:gd name="connsiteY18" fmla="*/ 10694 h 29125"/>
                <a:gd name="connsiteX19" fmla="*/ 5435 w 20584"/>
                <a:gd name="connsiteY19" fmla="*/ 11600 h 29125"/>
                <a:gd name="connsiteX20" fmla="*/ 6096 w 20584"/>
                <a:gd name="connsiteY20" fmla="*/ 12110 h 29125"/>
                <a:gd name="connsiteX21" fmla="*/ 6248 w 20584"/>
                <a:gd name="connsiteY21" fmla="*/ 12959 h 29125"/>
                <a:gd name="connsiteX22" fmla="*/ 6909 w 20584"/>
                <a:gd name="connsiteY22" fmla="*/ 12450 h 29125"/>
                <a:gd name="connsiteX23" fmla="*/ 6655 w 20584"/>
                <a:gd name="connsiteY23" fmla="*/ 14488 h 29125"/>
                <a:gd name="connsiteX24" fmla="*/ 6350 w 20584"/>
                <a:gd name="connsiteY24" fmla="*/ 15564 h 29125"/>
                <a:gd name="connsiteX25" fmla="*/ 5486 w 20584"/>
                <a:gd name="connsiteY25" fmla="*/ 16187 h 29125"/>
                <a:gd name="connsiteX26" fmla="*/ 5791 w 20584"/>
                <a:gd name="connsiteY26" fmla="*/ 17320 h 29125"/>
                <a:gd name="connsiteX27" fmla="*/ 5181 w 20584"/>
                <a:gd name="connsiteY27" fmla="*/ 18962 h 29125"/>
                <a:gd name="connsiteX28" fmla="*/ 5587 w 20584"/>
                <a:gd name="connsiteY28" fmla="*/ 20152 h 29125"/>
                <a:gd name="connsiteX29" fmla="*/ 6147 w 20584"/>
                <a:gd name="connsiteY29" fmla="*/ 20265 h 29125"/>
                <a:gd name="connsiteX30" fmla="*/ 6655 w 20584"/>
                <a:gd name="connsiteY30" fmla="*/ 20718 h 29125"/>
                <a:gd name="connsiteX31" fmla="*/ 6960 w 20584"/>
                <a:gd name="connsiteY31" fmla="*/ 21511 h 29125"/>
                <a:gd name="connsiteX32" fmla="*/ 7163 w 20584"/>
                <a:gd name="connsiteY32" fmla="*/ 22530 h 29125"/>
                <a:gd name="connsiteX33" fmla="*/ 7011 w 20584"/>
                <a:gd name="connsiteY33" fmla="*/ 23040 h 29125"/>
                <a:gd name="connsiteX34" fmla="*/ 7723 w 20584"/>
                <a:gd name="connsiteY34" fmla="*/ 23889 h 29125"/>
                <a:gd name="connsiteX35" fmla="*/ 7824 w 20584"/>
                <a:gd name="connsiteY35" fmla="*/ 25645 h 29125"/>
                <a:gd name="connsiteX36" fmla="*/ 7265 w 20584"/>
                <a:gd name="connsiteY36" fmla="*/ 25815 h 29125"/>
                <a:gd name="connsiteX37" fmla="*/ 7112 w 20584"/>
                <a:gd name="connsiteY37" fmla="*/ 26948 h 29125"/>
                <a:gd name="connsiteX38" fmla="*/ 4774 w 20584"/>
                <a:gd name="connsiteY38" fmla="*/ 28647 h 29125"/>
                <a:gd name="connsiteX39" fmla="*/ 16720 w 20584"/>
                <a:gd name="connsiteY39" fmla="*/ 21511 h 29125"/>
                <a:gd name="connsiteX40" fmla="*/ 16517 w 20584"/>
                <a:gd name="connsiteY40" fmla="*/ 19642 h 29125"/>
                <a:gd name="connsiteX41" fmla="*/ 17127 w 20584"/>
                <a:gd name="connsiteY41" fmla="*/ 18962 h 29125"/>
                <a:gd name="connsiteX42" fmla="*/ 16059 w 20584"/>
                <a:gd name="connsiteY42" fmla="*/ 18396 h 29125"/>
                <a:gd name="connsiteX43" fmla="*/ 15449 w 20584"/>
                <a:gd name="connsiteY43" fmla="*/ 16810 h 29125"/>
                <a:gd name="connsiteX44" fmla="*/ 20584 w 20584"/>
                <a:gd name="connsiteY44" fmla="*/ 12110 h 29125"/>
                <a:gd name="connsiteX45" fmla="*/ 19669 w 20584"/>
                <a:gd name="connsiteY45" fmla="*/ 11544 h 29125"/>
                <a:gd name="connsiteX46" fmla="*/ 20024 w 20584"/>
                <a:gd name="connsiteY46" fmla="*/ 10637 h 29125"/>
                <a:gd name="connsiteX47" fmla="*/ 18550 w 20584"/>
                <a:gd name="connsiteY47" fmla="*/ 9335 h 29125"/>
                <a:gd name="connsiteX48" fmla="*/ 16771 w 20584"/>
                <a:gd name="connsiteY48" fmla="*/ 9844 h 29125"/>
                <a:gd name="connsiteX49" fmla="*/ 17635 w 20584"/>
                <a:gd name="connsiteY49" fmla="*/ 6617 h 29125"/>
                <a:gd name="connsiteX50" fmla="*/ 15856 w 20584"/>
                <a:gd name="connsiteY50" fmla="*/ 6050 h 29125"/>
                <a:gd name="connsiteX51" fmla="*/ 14941 w 20584"/>
                <a:gd name="connsiteY51" fmla="*/ 6843 h 29125"/>
                <a:gd name="connsiteX52" fmla="*/ 15449 w 20584"/>
                <a:gd name="connsiteY52" fmla="*/ 7806 h 29125"/>
                <a:gd name="connsiteX53" fmla="*/ 14229 w 20584"/>
                <a:gd name="connsiteY53" fmla="*/ 9165 h 29125"/>
                <a:gd name="connsiteX54" fmla="*/ 14483 w 20584"/>
                <a:gd name="connsiteY54" fmla="*/ 9618 h 29125"/>
                <a:gd name="connsiteX55" fmla="*/ 15297 w 20584"/>
                <a:gd name="connsiteY55" fmla="*/ 9165 h 29125"/>
                <a:gd name="connsiteX56" fmla="*/ 15754 w 20584"/>
                <a:gd name="connsiteY56" fmla="*/ 10411 h 29125"/>
                <a:gd name="connsiteX57" fmla="*/ 14890 w 20584"/>
                <a:gd name="connsiteY57" fmla="*/ 11034 h 29125"/>
                <a:gd name="connsiteX58" fmla="*/ 14585 w 20584"/>
                <a:gd name="connsiteY58" fmla="*/ 10807 h 29125"/>
                <a:gd name="connsiteX59" fmla="*/ 12806 w 20584"/>
                <a:gd name="connsiteY59" fmla="*/ 10355 h 29125"/>
                <a:gd name="connsiteX60" fmla="*/ 12196 w 20584"/>
                <a:gd name="connsiteY60" fmla="*/ 9788 h 29125"/>
                <a:gd name="connsiteX61" fmla="*/ 11789 w 20584"/>
                <a:gd name="connsiteY61" fmla="*/ 9618 h 29125"/>
                <a:gd name="connsiteX62" fmla="*/ 11332 w 20584"/>
                <a:gd name="connsiteY62" fmla="*/ 8769 h 29125"/>
                <a:gd name="connsiteX63" fmla="*/ 10722 w 20584"/>
                <a:gd name="connsiteY63" fmla="*/ 8655 h 29125"/>
                <a:gd name="connsiteX64" fmla="*/ 10468 w 20584"/>
                <a:gd name="connsiteY64" fmla="*/ 9052 h 29125"/>
                <a:gd name="connsiteX65" fmla="*/ 9423 w 20584"/>
                <a:gd name="connsiteY65" fmla="*/ 8456 h 29125"/>
                <a:gd name="connsiteX66" fmla="*/ 9615 w 20584"/>
                <a:gd name="connsiteY66" fmla="*/ 7721 h 29125"/>
                <a:gd name="connsiteX67" fmla="*/ 9295 w 20584"/>
                <a:gd name="connsiteY67" fmla="*/ 7132 h 29125"/>
                <a:gd name="connsiteX68" fmla="*/ 9872 w 20584"/>
                <a:gd name="connsiteY68" fmla="*/ 6618 h 29125"/>
                <a:gd name="connsiteX69" fmla="*/ 9423 w 20584"/>
                <a:gd name="connsiteY69" fmla="*/ 5662 h 29125"/>
                <a:gd name="connsiteX70" fmla="*/ 10000 w 20584"/>
                <a:gd name="connsiteY70" fmla="*/ 5147 h 29125"/>
                <a:gd name="connsiteX71" fmla="*/ 9359 w 20584"/>
                <a:gd name="connsiteY71" fmla="*/ 4559 h 29125"/>
                <a:gd name="connsiteX72" fmla="*/ 8590 w 20584"/>
                <a:gd name="connsiteY72" fmla="*/ 4559 h 29125"/>
                <a:gd name="connsiteX73" fmla="*/ 6731 w 20584"/>
                <a:gd name="connsiteY73" fmla="*/ 3529 h 29125"/>
                <a:gd name="connsiteX74" fmla="*/ 5513 w 20584"/>
                <a:gd name="connsiteY74" fmla="*/ 4044 h 29125"/>
                <a:gd name="connsiteX75" fmla="*/ 5128 w 20584"/>
                <a:gd name="connsiteY75" fmla="*/ 3750 h 29125"/>
                <a:gd name="connsiteX76" fmla="*/ 4872 w 20584"/>
                <a:gd name="connsiteY76" fmla="*/ 3235 h 29125"/>
                <a:gd name="connsiteX77" fmla="*/ 4423 w 20584"/>
                <a:gd name="connsiteY77" fmla="*/ 3603 h 29125"/>
                <a:gd name="connsiteX78" fmla="*/ 4167 w 20584"/>
                <a:gd name="connsiteY78" fmla="*/ 3382 h 29125"/>
                <a:gd name="connsiteX79" fmla="*/ 3526 w 20584"/>
                <a:gd name="connsiteY79" fmla="*/ 3382 h 29125"/>
                <a:gd name="connsiteX80" fmla="*/ 3013 w 20584"/>
                <a:gd name="connsiteY80" fmla="*/ 3088 h 29125"/>
                <a:gd name="connsiteX81" fmla="*/ 2949 w 20584"/>
                <a:gd name="connsiteY81" fmla="*/ 2647 h 29125"/>
                <a:gd name="connsiteX82" fmla="*/ 3077 w 20584"/>
                <a:gd name="connsiteY82" fmla="*/ 1985 h 29125"/>
                <a:gd name="connsiteX83" fmla="*/ 3077 w 20584"/>
                <a:gd name="connsiteY83" fmla="*/ 1618 h 29125"/>
                <a:gd name="connsiteX84" fmla="*/ 3013 w 20584"/>
                <a:gd name="connsiteY84" fmla="*/ 1103 h 29125"/>
                <a:gd name="connsiteX85" fmla="*/ 2500 w 20584"/>
                <a:gd name="connsiteY85" fmla="*/ 515 h 29125"/>
                <a:gd name="connsiteX86" fmla="*/ 1282 w 20584"/>
                <a:gd name="connsiteY86" fmla="*/ 0 h 29125"/>
                <a:gd name="connsiteX87" fmla="*/ 897 w 20584"/>
                <a:gd name="connsiteY87" fmla="*/ 588 h 29125"/>
                <a:gd name="connsiteX88" fmla="*/ 256 w 20584"/>
                <a:gd name="connsiteY88" fmla="*/ 735 h 29125"/>
                <a:gd name="connsiteX89" fmla="*/ 0 w 20584"/>
                <a:gd name="connsiteY89" fmla="*/ 1397 h 29125"/>
                <a:gd name="connsiteX0" fmla="*/ 0 w 22178"/>
                <a:gd name="connsiteY0" fmla="*/ 1397 h 29125"/>
                <a:gd name="connsiteX1" fmla="*/ 577 w 22178"/>
                <a:gd name="connsiteY1" fmla="*/ 2132 h 29125"/>
                <a:gd name="connsiteX2" fmla="*/ 1410 w 22178"/>
                <a:gd name="connsiteY2" fmla="*/ 2132 h 29125"/>
                <a:gd name="connsiteX3" fmla="*/ 1282 w 22178"/>
                <a:gd name="connsiteY3" fmla="*/ 3897 h 29125"/>
                <a:gd name="connsiteX4" fmla="*/ 1667 w 22178"/>
                <a:gd name="connsiteY4" fmla="*/ 5662 h 29125"/>
                <a:gd name="connsiteX5" fmla="*/ 1026 w 22178"/>
                <a:gd name="connsiteY5" fmla="*/ 5809 h 29125"/>
                <a:gd name="connsiteX6" fmla="*/ 897 w 22178"/>
                <a:gd name="connsiteY6" fmla="*/ 6912 h 29125"/>
                <a:gd name="connsiteX7" fmla="*/ 1859 w 22178"/>
                <a:gd name="connsiteY7" fmla="*/ 7794 h 29125"/>
                <a:gd name="connsiteX8" fmla="*/ 3205 w 22178"/>
                <a:gd name="connsiteY8" fmla="*/ 7868 h 29125"/>
                <a:gd name="connsiteX9" fmla="*/ 3718 w 22178"/>
                <a:gd name="connsiteY9" fmla="*/ 8824 h 29125"/>
                <a:gd name="connsiteX10" fmla="*/ 4872 w 22178"/>
                <a:gd name="connsiteY10" fmla="*/ 8750 h 29125"/>
                <a:gd name="connsiteX11" fmla="*/ 5577 w 22178"/>
                <a:gd name="connsiteY11" fmla="*/ 9412 h 29125"/>
                <a:gd name="connsiteX12" fmla="*/ 6923 w 22178"/>
                <a:gd name="connsiteY12" fmla="*/ 9118 h 29125"/>
                <a:gd name="connsiteX13" fmla="*/ 7949 w 22178"/>
                <a:gd name="connsiteY13" fmla="*/ 10000 h 29125"/>
                <a:gd name="connsiteX14" fmla="*/ 8477 w 22178"/>
                <a:gd name="connsiteY14" fmla="*/ 9926 h 29125"/>
                <a:gd name="connsiteX15" fmla="*/ 8282 w 22178"/>
                <a:gd name="connsiteY15" fmla="*/ 10637 h 29125"/>
                <a:gd name="connsiteX16" fmla="*/ 7875 w 22178"/>
                <a:gd name="connsiteY16" fmla="*/ 10807 h 29125"/>
                <a:gd name="connsiteX17" fmla="*/ 7316 w 22178"/>
                <a:gd name="connsiteY17" fmla="*/ 10694 h 29125"/>
                <a:gd name="connsiteX18" fmla="*/ 6553 w 22178"/>
                <a:gd name="connsiteY18" fmla="*/ 10694 h 29125"/>
                <a:gd name="connsiteX19" fmla="*/ 5435 w 22178"/>
                <a:gd name="connsiteY19" fmla="*/ 11600 h 29125"/>
                <a:gd name="connsiteX20" fmla="*/ 6096 w 22178"/>
                <a:gd name="connsiteY20" fmla="*/ 12110 h 29125"/>
                <a:gd name="connsiteX21" fmla="*/ 6248 w 22178"/>
                <a:gd name="connsiteY21" fmla="*/ 12959 h 29125"/>
                <a:gd name="connsiteX22" fmla="*/ 6909 w 22178"/>
                <a:gd name="connsiteY22" fmla="*/ 12450 h 29125"/>
                <a:gd name="connsiteX23" fmla="*/ 6655 w 22178"/>
                <a:gd name="connsiteY23" fmla="*/ 14488 h 29125"/>
                <a:gd name="connsiteX24" fmla="*/ 6350 w 22178"/>
                <a:gd name="connsiteY24" fmla="*/ 15564 h 29125"/>
                <a:gd name="connsiteX25" fmla="*/ 5486 w 22178"/>
                <a:gd name="connsiteY25" fmla="*/ 16187 h 29125"/>
                <a:gd name="connsiteX26" fmla="*/ 5791 w 22178"/>
                <a:gd name="connsiteY26" fmla="*/ 17320 h 29125"/>
                <a:gd name="connsiteX27" fmla="*/ 5181 w 22178"/>
                <a:gd name="connsiteY27" fmla="*/ 18962 h 29125"/>
                <a:gd name="connsiteX28" fmla="*/ 5587 w 22178"/>
                <a:gd name="connsiteY28" fmla="*/ 20152 h 29125"/>
                <a:gd name="connsiteX29" fmla="*/ 6147 w 22178"/>
                <a:gd name="connsiteY29" fmla="*/ 20265 h 29125"/>
                <a:gd name="connsiteX30" fmla="*/ 6655 w 22178"/>
                <a:gd name="connsiteY30" fmla="*/ 20718 h 29125"/>
                <a:gd name="connsiteX31" fmla="*/ 6960 w 22178"/>
                <a:gd name="connsiteY31" fmla="*/ 21511 h 29125"/>
                <a:gd name="connsiteX32" fmla="*/ 7163 w 22178"/>
                <a:gd name="connsiteY32" fmla="*/ 22530 h 29125"/>
                <a:gd name="connsiteX33" fmla="*/ 7011 w 22178"/>
                <a:gd name="connsiteY33" fmla="*/ 23040 h 29125"/>
                <a:gd name="connsiteX34" fmla="*/ 7723 w 22178"/>
                <a:gd name="connsiteY34" fmla="*/ 23889 h 29125"/>
                <a:gd name="connsiteX35" fmla="*/ 7824 w 22178"/>
                <a:gd name="connsiteY35" fmla="*/ 25645 h 29125"/>
                <a:gd name="connsiteX36" fmla="*/ 7265 w 22178"/>
                <a:gd name="connsiteY36" fmla="*/ 25815 h 29125"/>
                <a:gd name="connsiteX37" fmla="*/ 7112 w 22178"/>
                <a:gd name="connsiteY37" fmla="*/ 26948 h 29125"/>
                <a:gd name="connsiteX38" fmla="*/ 4774 w 22178"/>
                <a:gd name="connsiteY38" fmla="*/ 28647 h 29125"/>
                <a:gd name="connsiteX39" fmla="*/ 16720 w 22178"/>
                <a:gd name="connsiteY39" fmla="*/ 21511 h 29125"/>
                <a:gd name="connsiteX40" fmla="*/ 16517 w 22178"/>
                <a:gd name="connsiteY40" fmla="*/ 19642 h 29125"/>
                <a:gd name="connsiteX41" fmla="*/ 17127 w 22178"/>
                <a:gd name="connsiteY41" fmla="*/ 18962 h 29125"/>
                <a:gd name="connsiteX42" fmla="*/ 16059 w 22178"/>
                <a:gd name="connsiteY42" fmla="*/ 18396 h 29125"/>
                <a:gd name="connsiteX43" fmla="*/ 15449 w 22178"/>
                <a:gd name="connsiteY43" fmla="*/ 16810 h 29125"/>
                <a:gd name="connsiteX44" fmla="*/ 22007 w 22178"/>
                <a:gd name="connsiteY44" fmla="*/ 13242 h 29125"/>
                <a:gd name="connsiteX45" fmla="*/ 20584 w 22178"/>
                <a:gd name="connsiteY45" fmla="*/ 12110 h 29125"/>
                <a:gd name="connsiteX46" fmla="*/ 19669 w 22178"/>
                <a:gd name="connsiteY46" fmla="*/ 11544 h 29125"/>
                <a:gd name="connsiteX47" fmla="*/ 20024 w 22178"/>
                <a:gd name="connsiteY47" fmla="*/ 10637 h 29125"/>
                <a:gd name="connsiteX48" fmla="*/ 18550 w 22178"/>
                <a:gd name="connsiteY48" fmla="*/ 9335 h 29125"/>
                <a:gd name="connsiteX49" fmla="*/ 16771 w 22178"/>
                <a:gd name="connsiteY49" fmla="*/ 9844 h 29125"/>
                <a:gd name="connsiteX50" fmla="*/ 17635 w 22178"/>
                <a:gd name="connsiteY50" fmla="*/ 6617 h 29125"/>
                <a:gd name="connsiteX51" fmla="*/ 15856 w 22178"/>
                <a:gd name="connsiteY51" fmla="*/ 6050 h 29125"/>
                <a:gd name="connsiteX52" fmla="*/ 14941 w 22178"/>
                <a:gd name="connsiteY52" fmla="*/ 6843 h 29125"/>
                <a:gd name="connsiteX53" fmla="*/ 15449 w 22178"/>
                <a:gd name="connsiteY53" fmla="*/ 7806 h 29125"/>
                <a:gd name="connsiteX54" fmla="*/ 14229 w 22178"/>
                <a:gd name="connsiteY54" fmla="*/ 9165 h 29125"/>
                <a:gd name="connsiteX55" fmla="*/ 14483 w 22178"/>
                <a:gd name="connsiteY55" fmla="*/ 9618 h 29125"/>
                <a:gd name="connsiteX56" fmla="*/ 15297 w 22178"/>
                <a:gd name="connsiteY56" fmla="*/ 9165 h 29125"/>
                <a:gd name="connsiteX57" fmla="*/ 15754 w 22178"/>
                <a:gd name="connsiteY57" fmla="*/ 10411 h 29125"/>
                <a:gd name="connsiteX58" fmla="*/ 14890 w 22178"/>
                <a:gd name="connsiteY58" fmla="*/ 11034 h 29125"/>
                <a:gd name="connsiteX59" fmla="*/ 14585 w 22178"/>
                <a:gd name="connsiteY59" fmla="*/ 10807 h 29125"/>
                <a:gd name="connsiteX60" fmla="*/ 12806 w 22178"/>
                <a:gd name="connsiteY60" fmla="*/ 10355 h 29125"/>
                <a:gd name="connsiteX61" fmla="*/ 12196 w 22178"/>
                <a:gd name="connsiteY61" fmla="*/ 9788 h 29125"/>
                <a:gd name="connsiteX62" fmla="*/ 11789 w 22178"/>
                <a:gd name="connsiteY62" fmla="*/ 9618 h 29125"/>
                <a:gd name="connsiteX63" fmla="*/ 11332 w 22178"/>
                <a:gd name="connsiteY63" fmla="*/ 8769 h 29125"/>
                <a:gd name="connsiteX64" fmla="*/ 10722 w 22178"/>
                <a:gd name="connsiteY64" fmla="*/ 8655 h 29125"/>
                <a:gd name="connsiteX65" fmla="*/ 10468 w 22178"/>
                <a:gd name="connsiteY65" fmla="*/ 9052 h 29125"/>
                <a:gd name="connsiteX66" fmla="*/ 9423 w 22178"/>
                <a:gd name="connsiteY66" fmla="*/ 8456 h 29125"/>
                <a:gd name="connsiteX67" fmla="*/ 9615 w 22178"/>
                <a:gd name="connsiteY67" fmla="*/ 7721 h 29125"/>
                <a:gd name="connsiteX68" fmla="*/ 9295 w 22178"/>
                <a:gd name="connsiteY68" fmla="*/ 7132 h 29125"/>
                <a:gd name="connsiteX69" fmla="*/ 9872 w 22178"/>
                <a:gd name="connsiteY69" fmla="*/ 6618 h 29125"/>
                <a:gd name="connsiteX70" fmla="*/ 9423 w 22178"/>
                <a:gd name="connsiteY70" fmla="*/ 5662 h 29125"/>
                <a:gd name="connsiteX71" fmla="*/ 10000 w 22178"/>
                <a:gd name="connsiteY71" fmla="*/ 5147 h 29125"/>
                <a:gd name="connsiteX72" fmla="*/ 9359 w 22178"/>
                <a:gd name="connsiteY72" fmla="*/ 4559 h 29125"/>
                <a:gd name="connsiteX73" fmla="*/ 8590 w 22178"/>
                <a:gd name="connsiteY73" fmla="*/ 4559 h 29125"/>
                <a:gd name="connsiteX74" fmla="*/ 6731 w 22178"/>
                <a:gd name="connsiteY74" fmla="*/ 3529 h 29125"/>
                <a:gd name="connsiteX75" fmla="*/ 5513 w 22178"/>
                <a:gd name="connsiteY75" fmla="*/ 4044 h 29125"/>
                <a:gd name="connsiteX76" fmla="*/ 5128 w 22178"/>
                <a:gd name="connsiteY76" fmla="*/ 3750 h 29125"/>
                <a:gd name="connsiteX77" fmla="*/ 4872 w 22178"/>
                <a:gd name="connsiteY77" fmla="*/ 3235 h 29125"/>
                <a:gd name="connsiteX78" fmla="*/ 4423 w 22178"/>
                <a:gd name="connsiteY78" fmla="*/ 3603 h 29125"/>
                <a:gd name="connsiteX79" fmla="*/ 4167 w 22178"/>
                <a:gd name="connsiteY79" fmla="*/ 3382 h 29125"/>
                <a:gd name="connsiteX80" fmla="*/ 3526 w 22178"/>
                <a:gd name="connsiteY80" fmla="*/ 3382 h 29125"/>
                <a:gd name="connsiteX81" fmla="*/ 3013 w 22178"/>
                <a:gd name="connsiteY81" fmla="*/ 3088 h 29125"/>
                <a:gd name="connsiteX82" fmla="*/ 2949 w 22178"/>
                <a:gd name="connsiteY82" fmla="*/ 2647 h 29125"/>
                <a:gd name="connsiteX83" fmla="*/ 3077 w 22178"/>
                <a:gd name="connsiteY83" fmla="*/ 1985 h 29125"/>
                <a:gd name="connsiteX84" fmla="*/ 3077 w 22178"/>
                <a:gd name="connsiteY84" fmla="*/ 1618 h 29125"/>
                <a:gd name="connsiteX85" fmla="*/ 3013 w 22178"/>
                <a:gd name="connsiteY85" fmla="*/ 1103 h 29125"/>
                <a:gd name="connsiteX86" fmla="*/ 2500 w 22178"/>
                <a:gd name="connsiteY86" fmla="*/ 515 h 29125"/>
                <a:gd name="connsiteX87" fmla="*/ 1282 w 22178"/>
                <a:gd name="connsiteY87" fmla="*/ 0 h 29125"/>
                <a:gd name="connsiteX88" fmla="*/ 897 w 22178"/>
                <a:gd name="connsiteY88" fmla="*/ 588 h 29125"/>
                <a:gd name="connsiteX89" fmla="*/ 256 w 22178"/>
                <a:gd name="connsiteY89" fmla="*/ 735 h 29125"/>
                <a:gd name="connsiteX90" fmla="*/ 0 w 22178"/>
                <a:gd name="connsiteY90"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2007 w 22007"/>
                <a:gd name="connsiteY44" fmla="*/ 13242 h 29125"/>
                <a:gd name="connsiteX45" fmla="*/ 20584 w 22007"/>
                <a:gd name="connsiteY45" fmla="*/ 12110 h 29125"/>
                <a:gd name="connsiteX46" fmla="*/ 19669 w 22007"/>
                <a:gd name="connsiteY46" fmla="*/ 11544 h 29125"/>
                <a:gd name="connsiteX47" fmla="*/ 20024 w 22007"/>
                <a:gd name="connsiteY47" fmla="*/ 10637 h 29125"/>
                <a:gd name="connsiteX48" fmla="*/ 18550 w 22007"/>
                <a:gd name="connsiteY48" fmla="*/ 9335 h 29125"/>
                <a:gd name="connsiteX49" fmla="*/ 16771 w 22007"/>
                <a:gd name="connsiteY49" fmla="*/ 9844 h 29125"/>
                <a:gd name="connsiteX50" fmla="*/ 17635 w 22007"/>
                <a:gd name="connsiteY50" fmla="*/ 6617 h 29125"/>
                <a:gd name="connsiteX51" fmla="*/ 15856 w 22007"/>
                <a:gd name="connsiteY51" fmla="*/ 6050 h 29125"/>
                <a:gd name="connsiteX52" fmla="*/ 14941 w 22007"/>
                <a:gd name="connsiteY52" fmla="*/ 6843 h 29125"/>
                <a:gd name="connsiteX53" fmla="*/ 15449 w 22007"/>
                <a:gd name="connsiteY53" fmla="*/ 7806 h 29125"/>
                <a:gd name="connsiteX54" fmla="*/ 14229 w 22007"/>
                <a:gd name="connsiteY54" fmla="*/ 9165 h 29125"/>
                <a:gd name="connsiteX55" fmla="*/ 14483 w 22007"/>
                <a:gd name="connsiteY55" fmla="*/ 9618 h 29125"/>
                <a:gd name="connsiteX56" fmla="*/ 15297 w 22007"/>
                <a:gd name="connsiteY56" fmla="*/ 9165 h 29125"/>
                <a:gd name="connsiteX57" fmla="*/ 15754 w 22007"/>
                <a:gd name="connsiteY57" fmla="*/ 10411 h 29125"/>
                <a:gd name="connsiteX58" fmla="*/ 14890 w 22007"/>
                <a:gd name="connsiteY58" fmla="*/ 11034 h 29125"/>
                <a:gd name="connsiteX59" fmla="*/ 14585 w 22007"/>
                <a:gd name="connsiteY59" fmla="*/ 10807 h 29125"/>
                <a:gd name="connsiteX60" fmla="*/ 12806 w 22007"/>
                <a:gd name="connsiteY60" fmla="*/ 10355 h 29125"/>
                <a:gd name="connsiteX61" fmla="*/ 12196 w 22007"/>
                <a:gd name="connsiteY61" fmla="*/ 9788 h 29125"/>
                <a:gd name="connsiteX62" fmla="*/ 11789 w 22007"/>
                <a:gd name="connsiteY62" fmla="*/ 9618 h 29125"/>
                <a:gd name="connsiteX63" fmla="*/ 11332 w 22007"/>
                <a:gd name="connsiteY63" fmla="*/ 8769 h 29125"/>
                <a:gd name="connsiteX64" fmla="*/ 10722 w 22007"/>
                <a:gd name="connsiteY64" fmla="*/ 8655 h 29125"/>
                <a:gd name="connsiteX65" fmla="*/ 10468 w 22007"/>
                <a:gd name="connsiteY65" fmla="*/ 9052 h 29125"/>
                <a:gd name="connsiteX66" fmla="*/ 9423 w 22007"/>
                <a:gd name="connsiteY66" fmla="*/ 8456 h 29125"/>
                <a:gd name="connsiteX67" fmla="*/ 9615 w 22007"/>
                <a:gd name="connsiteY67" fmla="*/ 7721 h 29125"/>
                <a:gd name="connsiteX68" fmla="*/ 9295 w 22007"/>
                <a:gd name="connsiteY68" fmla="*/ 7132 h 29125"/>
                <a:gd name="connsiteX69" fmla="*/ 9872 w 22007"/>
                <a:gd name="connsiteY69" fmla="*/ 6618 h 29125"/>
                <a:gd name="connsiteX70" fmla="*/ 9423 w 22007"/>
                <a:gd name="connsiteY70" fmla="*/ 5662 h 29125"/>
                <a:gd name="connsiteX71" fmla="*/ 10000 w 22007"/>
                <a:gd name="connsiteY71" fmla="*/ 5147 h 29125"/>
                <a:gd name="connsiteX72" fmla="*/ 9359 w 22007"/>
                <a:gd name="connsiteY72" fmla="*/ 4559 h 29125"/>
                <a:gd name="connsiteX73" fmla="*/ 8590 w 22007"/>
                <a:gd name="connsiteY73" fmla="*/ 4559 h 29125"/>
                <a:gd name="connsiteX74" fmla="*/ 6731 w 22007"/>
                <a:gd name="connsiteY74" fmla="*/ 3529 h 29125"/>
                <a:gd name="connsiteX75" fmla="*/ 5513 w 22007"/>
                <a:gd name="connsiteY75" fmla="*/ 4044 h 29125"/>
                <a:gd name="connsiteX76" fmla="*/ 5128 w 22007"/>
                <a:gd name="connsiteY76" fmla="*/ 3750 h 29125"/>
                <a:gd name="connsiteX77" fmla="*/ 4872 w 22007"/>
                <a:gd name="connsiteY77" fmla="*/ 3235 h 29125"/>
                <a:gd name="connsiteX78" fmla="*/ 4423 w 22007"/>
                <a:gd name="connsiteY78" fmla="*/ 3603 h 29125"/>
                <a:gd name="connsiteX79" fmla="*/ 4167 w 22007"/>
                <a:gd name="connsiteY79" fmla="*/ 3382 h 29125"/>
                <a:gd name="connsiteX80" fmla="*/ 3526 w 22007"/>
                <a:gd name="connsiteY80" fmla="*/ 3382 h 29125"/>
                <a:gd name="connsiteX81" fmla="*/ 3013 w 22007"/>
                <a:gd name="connsiteY81" fmla="*/ 3088 h 29125"/>
                <a:gd name="connsiteX82" fmla="*/ 2949 w 22007"/>
                <a:gd name="connsiteY82" fmla="*/ 2647 h 29125"/>
                <a:gd name="connsiteX83" fmla="*/ 3077 w 22007"/>
                <a:gd name="connsiteY83" fmla="*/ 1985 h 29125"/>
                <a:gd name="connsiteX84" fmla="*/ 3077 w 22007"/>
                <a:gd name="connsiteY84" fmla="*/ 1618 h 29125"/>
                <a:gd name="connsiteX85" fmla="*/ 3013 w 22007"/>
                <a:gd name="connsiteY85" fmla="*/ 1103 h 29125"/>
                <a:gd name="connsiteX86" fmla="*/ 2500 w 22007"/>
                <a:gd name="connsiteY86" fmla="*/ 515 h 29125"/>
                <a:gd name="connsiteX87" fmla="*/ 1282 w 22007"/>
                <a:gd name="connsiteY87" fmla="*/ 0 h 29125"/>
                <a:gd name="connsiteX88" fmla="*/ 897 w 22007"/>
                <a:gd name="connsiteY88" fmla="*/ 588 h 29125"/>
                <a:gd name="connsiteX89" fmla="*/ 256 w 22007"/>
                <a:gd name="connsiteY89" fmla="*/ 735 h 29125"/>
                <a:gd name="connsiteX90" fmla="*/ 0 w 22007"/>
                <a:gd name="connsiteY90"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2007 w 22007"/>
                <a:gd name="connsiteY44" fmla="*/ 13242 h 29125"/>
                <a:gd name="connsiteX45" fmla="*/ 20584 w 22007"/>
                <a:gd name="connsiteY45" fmla="*/ 12110 h 29125"/>
                <a:gd name="connsiteX46" fmla="*/ 19669 w 22007"/>
                <a:gd name="connsiteY46" fmla="*/ 11544 h 29125"/>
                <a:gd name="connsiteX47" fmla="*/ 20024 w 22007"/>
                <a:gd name="connsiteY47" fmla="*/ 10637 h 29125"/>
                <a:gd name="connsiteX48" fmla="*/ 18550 w 22007"/>
                <a:gd name="connsiteY48" fmla="*/ 9335 h 29125"/>
                <a:gd name="connsiteX49" fmla="*/ 16771 w 22007"/>
                <a:gd name="connsiteY49" fmla="*/ 9844 h 29125"/>
                <a:gd name="connsiteX50" fmla="*/ 17635 w 22007"/>
                <a:gd name="connsiteY50" fmla="*/ 6617 h 29125"/>
                <a:gd name="connsiteX51" fmla="*/ 15856 w 22007"/>
                <a:gd name="connsiteY51" fmla="*/ 6050 h 29125"/>
                <a:gd name="connsiteX52" fmla="*/ 14941 w 22007"/>
                <a:gd name="connsiteY52" fmla="*/ 6843 h 29125"/>
                <a:gd name="connsiteX53" fmla="*/ 15449 w 22007"/>
                <a:gd name="connsiteY53" fmla="*/ 7806 h 29125"/>
                <a:gd name="connsiteX54" fmla="*/ 14229 w 22007"/>
                <a:gd name="connsiteY54" fmla="*/ 9165 h 29125"/>
                <a:gd name="connsiteX55" fmla="*/ 14483 w 22007"/>
                <a:gd name="connsiteY55" fmla="*/ 9618 h 29125"/>
                <a:gd name="connsiteX56" fmla="*/ 15297 w 22007"/>
                <a:gd name="connsiteY56" fmla="*/ 9165 h 29125"/>
                <a:gd name="connsiteX57" fmla="*/ 15754 w 22007"/>
                <a:gd name="connsiteY57" fmla="*/ 10411 h 29125"/>
                <a:gd name="connsiteX58" fmla="*/ 14890 w 22007"/>
                <a:gd name="connsiteY58" fmla="*/ 11034 h 29125"/>
                <a:gd name="connsiteX59" fmla="*/ 14585 w 22007"/>
                <a:gd name="connsiteY59" fmla="*/ 10807 h 29125"/>
                <a:gd name="connsiteX60" fmla="*/ 12806 w 22007"/>
                <a:gd name="connsiteY60" fmla="*/ 10355 h 29125"/>
                <a:gd name="connsiteX61" fmla="*/ 12196 w 22007"/>
                <a:gd name="connsiteY61" fmla="*/ 9788 h 29125"/>
                <a:gd name="connsiteX62" fmla="*/ 11789 w 22007"/>
                <a:gd name="connsiteY62" fmla="*/ 9618 h 29125"/>
                <a:gd name="connsiteX63" fmla="*/ 11332 w 22007"/>
                <a:gd name="connsiteY63" fmla="*/ 8769 h 29125"/>
                <a:gd name="connsiteX64" fmla="*/ 10722 w 22007"/>
                <a:gd name="connsiteY64" fmla="*/ 8655 h 29125"/>
                <a:gd name="connsiteX65" fmla="*/ 10468 w 22007"/>
                <a:gd name="connsiteY65" fmla="*/ 9052 h 29125"/>
                <a:gd name="connsiteX66" fmla="*/ 9423 w 22007"/>
                <a:gd name="connsiteY66" fmla="*/ 8456 h 29125"/>
                <a:gd name="connsiteX67" fmla="*/ 9615 w 22007"/>
                <a:gd name="connsiteY67" fmla="*/ 7721 h 29125"/>
                <a:gd name="connsiteX68" fmla="*/ 9295 w 22007"/>
                <a:gd name="connsiteY68" fmla="*/ 7132 h 29125"/>
                <a:gd name="connsiteX69" fmla="*/ 9872 w 22007"/>
                <a:gd name="connsiteY69" fmla="*/ 6618 h 29125"/>
                <a:gd name="connsiteX70" fmla="*/ 9423 w 22007"/>
                <a:gd name="connsiteY70" fmla="*/ 5662 h 29125"/>
                <a:gd name="connsiteX71" fmla="*/ 10000 w 22007"/>
                <a:gd name="connsiteY71" fmla="*/ 5147 h 29125"/>
                <a:gd name="connsiteX72" fmla="*/ 9359 w 22007"/>
                <a:gd name="connsiteY72" fmla="*/ 4559 h 29125"/>
                <a:gd name="connsiteX73" fmla="*/ 8590 w 22007"/>
                <a:gd name="connsiteY73" fmla="*/ 4559 h 29125"/>
                <a:gd name="connsiteX74" fmla="*/ 6731 w 22007"/>
                <a:gd name="connsiteY74" fmla="*/ 3529 h 29125"/>
                <a:gd name="connsiteX75" fmla="*/ 5513 w 22007"/>
                <a:gd name="connsiteY75" fmla="*/ 4044 h 29125"/>
                <a:gd name="connsiteX76" fmla="*/ 5128 w 22007"/>
                <a:gd name="connsiteY76" fmla="*/ 3750 h 29125"/>
                <a:gd name="connsiteX77" fmla="*/ 4872 w 22007"/>
                <a:gd name="connsiteY77" fmla="*/ 3235 h 29125"/>
                <a:gd name="connsiteX78" fmla="*/ 4423 w 22007"/>
                <a:gd name="connsiteY78" fmla="*/ 3603 h 29125"/>
                <a:gd name="connsiteX79" fmla="*/ 4167 w 22007"/>
                <a:gd name="connsiteY79" fmla="*/ 3382 h 29125"/>
                <a:gd name="connsiteX80" fmla="*/ 3526 w 22007"/>
                <a:gd name="connsiteY80" fmla="*/ 3382 h 29125"/>
                <a:gd name="connsiteX81" fmla="*/ 3013 w 22007"/>
                <a:gd name="connsiteY81" fmla="*/ 3088 h 29125"/>
                <a:gd name="connsiteX82" fmla="*/ 2949 w 22007"/>
                <a:gd name="connsiteY82" fmla="*/ 2647 h 29125"/>
                <a:gd name="connsiteX83" fmla="*/ 3077 w 22007"/>
                <a:gd name="connsiteY83" fmla="*/ 1985 h 29125"/>
                <a:gd name="connsiteX84" fmla="*/ 3077 w 22007"/>
                <a:gd name="connsiteY84" fmla="*/ 1618 h 29125"/>
                <a:gd name="connsiteX85" fmla="*/ 3013 w 22007"/>
                <a:gd name="connsiteY85" fmla="*/ 1103 h 29125"/>
                <a:gd name="connsiteX86" fmla="*/ 2500 w 22007"/>
                <a:gd name="connsiteY86" fmla="*/ 515 h 29125"/>
                <a:gd name="connsiteX87" fmla="*/ 1282 w 22007"/>
                <a:gd name="connsiteY87" fmla="*/ 0 h 29125"/>
                <a:gd name="connsiteX88" fmla="*/ 897 w 22007"/>
                <a:gd name="connsiteY88" fmla="*/ 588 h 29125"/>
                <a:gd name="connsiteX89" fmla="*/ 256 w 22007"/>
                <a:gd name="connsiteY89" fmla="*/ 735 h 29125"/>
                <a:gd name="connsiteX90" fmla="*/ 0 w 22007"/>
                <a:gd name="connsiteY90" fmla="*/ 1397 h 29125"/>
                <a:gd name="connsiteX0" fmla="*/ 0 w 22392"/>
                <a:gd name="connsiteY0" fmla="*/ 1397 h 29125"/>
                <a:gd name="connsiteX1" fmla="*/ 577 w 22392"/>
                <a:gd name="connsiteY1" fmla="*/ 2132 h 29125"/>
                <a:gd name="connsiteX2" fmla="*/ 1410 w 22392"/>
                <a:gd name="connsiteY2" fmla="*/ 2132 h 29125"/>
                <a:gd name="connsiteX3" fmla="*/ 1282 w 22392"/>
                <a:gd name="connsiteY3" fmla="*/ 3897 h 29125"/>
                <a:gd name="connsiteX4" fmla="*/ 1667 w 22392"/>
                <a:gd name="connsiteY4" fmla="*/ 5662 h 29125"/>
                <a:gd name="connsiteX5" fmla="*/ 1026 w 22392"/>
                <a:gd name="connsiteY5" fmla="*/ 5809 h 29125"/>
                <a:gd name="connsiteX6" fmla="*/ 897 w 22392"/>
                <a:gd name="connsiteY6" fmla="*/ 6912 h 29125"/>
                <a:gd name="connsiteX7" fmla="*/ 1859 w 22392"/>
                <a:gd name="connsiteY7" fmla="*/ 7794 h 29125"/>
                <a:gd name="connsiteX8" fmla="*/ 3205 w 22392"/>
                <a:gd name="connsiteY8" fmla="*/ 7868 h 29125"/>
                <a:gd name="connsiteX9" fmla="*/ 3718 w 22392"/>
                <a:gd name="connsiteY9" fmla="*/ 8824 h 29125"/>
                <a:gd name="connsiteX10" fmla="*/ 4872 w 22392"/>
                <a:gd name="connsiteY10" fmla="*/ 8750 h 29125"/>
                <a:gd name="connsiteX11" fmla="*/ 5577 w 22392"/>
                <a:gd name="connsiteY11" fmla="*/ 9412 h 29125"/>
                <a:gd name="connsiteX12" fmla="*/ 6923 w 22392"/>
                <a:gd name="connsiteY12" fmla="*/ 9118 h 29125"/>
                <a:gd name="connsiteX13" fmla="*/ 7949 w 22392"/>
                <a:gd name="connsiteY13" fmla="*/ 10000 h 29125"/>
                <a:gd name="connsiteX14" fmla="*/ 8477 w 22392"/>
                <a:gd name="connsiteY14" fmla="*/ 9926 h 29125"/>
                <a:gd name="connsiteX15" fmla="*/ 8282 w 22392"/>
                <a:gd name="connsiteY15" fmla="*/ 10637 h 29125"/>
                <a:gd name="connsiteX16" fmla="*/ 7875 w 22392"/>
                <a:gd name="connsiteY16" fmla="*/ 10807 h 29125"/>
                <a:gd name="connsiteX17" fmla="*/ 7316 w 22392"/>
                <a:gd name="connsiteY17" fmla="*/ 10694 h 29125"/>
                <a:gd name="connsiteX18" fmla="*/ 6553 w 22392"/>
                <a:gd name="connsiteY18" fmla="*/ 10694 h 29125"/>
                <a:gd name="connsiteX19" fmla="*/ 5435 w 22392"/>
                <a:gd name="connsiteY19" fmla="*/ 11600 h 29125"/>
                <a:gd name="connsiteX20" fmla="*/ 6096 w 22392"/>
                <a:gd name="connsiteY20" fmla="*/ 12110 h 29125"/>
                <a:gd name="connsiteX21" fmla="*/ 6248 w 22392"/>
                <a:gd name="connsiteY21" fmla="*/ 12959 h 29125"/>
                <a:gd name="connsiteX22" fmla="*/ 6909 w 22392"/>
                <a:gd name="connsiteY22" fmla="*/ 12450 h 29125"/>
                <a:gd name="connsiteX23" fmla="*/ 6655 w 22392"/>
                <a:gd name="connsiteY23" fmla="*/ 14488 h 29125"/>
                <a:gd name="connsiteX24" fmla="*/ 6350 w 22392"/>
                <a:gd name="connsiteY24" fmla="*/ 15564 h 29125"/>
                <a:gd name="connsiteX25" fmla="*/ 5486 w 22392"/>
                <a:gd name="connsiteY25" fmla="*/ 16187 h 29125"/>
                <a:gd name="connsiteX26" fmla="*/ 5791 w 22392"/>
                <a:gd name="connsiteY26" fmla="*/ 17320 h 29125"/>
                <a:gd name="connsiteX27" fmla="*/ 5181 w 22392"/>
                <a:gd name="connsiteY27" fmla="*/ 18962 h 29125"/>
                <a:gd name="connsiteX28" fmla="*/ 5587 w 22392"/>
                <a:gd name="connsiteY28" fmla="*/ 20152 h 29125"/>
                <a:gd name="connsiteX29" fmla="*/ 6147 w 22392"/>
                <a:gd name="connsiteY29" fmla="*/ 20265 h 29125"/>
                <a:gd name="connsiteX30" fmla="*/ 6655 w 22392"/>
                <a:gd name="connsiteY30" fmla="*/ 20718 h 29125"/>
                <a:gd name="connsiteX31" fmla="*/ 6960 w 22392"/>
                <a:gd name="connsiteY31" fmla="*/ 21511 h 29125"/>
                <a:gd name="connsiteX32" fmla="*/ 7163 w 22392"/>
                <a:gd name="connsiteY32" fmla="*/ 22530 h 29125"/>
                <a:gd name="connsiteX33" fmla="*/ 7011 w 22392"/>
                <a:gd name="connsiteY33" fmla="*/ 23040 h 29125"/>
                <a:gd name="connsiteX34" fmla="*/ 7723 w 22392"/>
                <a:gd name="connsiteY34" fmla="*/ 23889 h 29125"/>
                <a:gd name="connsiteX35" fmla="*/ 7824 w 22392"/>
                <a:gd name="connsiteY35" fmla="*/ 25645 h 29125"/>
                <a:gd name="connsiteX36" fmla="*/ 7265 w 22392"/>
                <a:gd name="connsiteY36" fmla="*/ 25815 h 29125"/>
                <a:gd name="connsiteX37" fmla="*/ 7112 w 22392"/>
                <a:gd name="connsiteY37" fmla="*/ 26948 h 29125"/>
                <a:gd name="connsiteX38" fmla="*/ 4774 w 22392"/>
                <a:gd name="connsiteY38" fmla="*/ 28647 h 29125"/>
                <a:gd name="connsiteX39" fmla="*/ 16720 w 22392"/>
                <a:gd name="connsiteY39" fmla="*/ 21511 h 29125"/>
                <a:gd name="connsiteX40" fmla="*/ 16517 w 22392"/>
                <a:gd name="connsiteY40" fmla="*/ 19642 h 29125"/>
                <a:gd name="connsiteX41" fmla="*/ 17127 w 22392"/>
                <a:gd name="connsiteY41" fmla="*/ 18962 h 29125"/>
                <a:gd name="connsiteX42" fmla="*/ 16059 w 22392"/>
                <a:gd name="connsiteY42" fmla="*/ 18396 h 29125"/>
                <a:gd name="connsiteX43" fmla="*/ 15449 w 22392"/>
                <a:gd name="connsiteY43" fmla="*/ 16810 h 29125"/>
                <a:gd name="connsiteX44" fmla="*/ 21905 w 22392"/>
                <a:gd name="connsiteY44" fmla="*/ 14488 h 29125"/>
                <a:gd name="connsiteX45" fmla="*/ 22007 w 22392"/>
                <a:gd name="connsiteY45" fmla="*/ 13242 h 29125"/>
                <a:gd name="connsiteX46" fmla="*/ 20584 w 22392"/>
                <a:gd name="connsiteY46" fmla="*/ 12110 h 29125"/>
                <a:gd name="connsiteX47" fmla="*/ 19669 w 22392"/>
                <a:gd name="connsiteY47" fmla="*/ 11544 h 29125"/>
                <a:gd name="connsiteX48" fmla="*/ 20024 w 22392"/>
                <a:gd name="connsiteY48" fmla="*/ 10637 h 29125"/>
                <a:gd name="connsiteX49" fmla="*/ 18550 w 22392"/>
                <a:gd name="connsiteY49" fmla="*/ 9335 h 29125"/>
                <a:gd name="connsiteX50" fmla="*/ 16771 w 22392"/>
                <a:gd name="connsiteY50" fmla="*/ 9844 h 29125"/>
                <a:gd name="connsiteX51" fmla="*/ 17635 w 22392"/>
                <a:gd name="connsiteY51" fmla="*/ 6617 h 29125"/>
                <a:gd name="connsiteX52" fmla="*/ 15856 w 22392"/>
                <a:gd name="connsiteY52" fmla="*/ 6050 h 29125"/>
                <a:gd name="connsiteX53" fmla="*/ 14941 w 22392"/>
                <a:gd name="connsiteY53" fmla="*/ 6843 h 29125"/>
                <a:gd name="connsiteX54" fmla="*/ 15449 w 22392"/>
                <a:gd name="connsiteY54" fmla="*/ 7806 h 29125"/>
                <a:gd name="connsiteX55" fmla="*/ 14229 w 22392"/>
                <a:gd name="connsiteY55" fmla="*/ 9165 h 29125"/>
                <a:gd name="connsiteX56" fmla="*/ 14483 w 22392"/>
                <a:gd name="connsiteY56" fmla="*/ 9618 h 29125"/>
                <a:gd name="connsiteX57" fmla="*/ 15297 w 22392"/>
                <a:gd name="connsiteY57" fmla="*/ 9165 h 29125"/>
                <a:gd name="connsiteX58" fmla="*/ 15754 w 22392"/>
                <a:gd name="connsiteY58" fmla="*/ 10411 h 29125"/>
                <a:gd name="connsiteX59" fmla="*/ 14890 w 22392"/>
                <a:gd name="connsiteY59" fmla="*/ 11034 h 29125"/>
                <a:gd name="connsiteX60" fmla="*/ 14585 w 22392"/>
                <a:gd name="connsiteY60" fmla="*/ 10807 h 29125"/>
                <a:gd name="connsiteX61" fmla="*/ 12806 w 22392"/>
                <a:gd name="connsiteY61" fmla="*/ 10355 h 29125"/>
                <a:gd name="connsiteX62" fmla="*/ 12196 w 22392"/>
                <a:gd name="connsiteY62" fmla="*/ 9788 h 29125"/>
                <a:gd name="connsiteX63" fmla="*/ 11789 w 22392"/>
                <a:gd name="connsiteY63" fmla="*/ 9618 h 29125"/>
                <a:gd name="connsiteX64" fmla="*/ 11332 w 22392"/>
                <a:gd name="connsiteY64" fmla="*/ 8769 h 29125"/>
                <a:gd name="connsiteX65" fmla="*/ 10722 w 22392"/>
                <a:gd name="connsiteY65" fmla="*/ 8655 h 29125"/>
                <a:gd name="connsiteX66" fmla="*/ 10468 w 22392"/>
                <a:gd name="connsiteY66" fmla="*/ 9052 h 29125"/>
                <a:gd name="connsiteX67" fmla="*/ 9423 w 22392"/>
                <a:gd name="connsiteY67" fmla="*/ 8456 h 29125"/>
                <a:gd name="connsiteX68" fmla="*/ 9615 w 22392"/>
                <a:gd name="connsiteY68" fmla="*/ 7721 h 29125"/>
                <a:gd name="connsiteX69" fmla="*/ 9295 w 22392"/>
                <a:gd name="connsiteY69" fmla="*/ 7132 h 29125"/>
                <a:gd name="connsiteX70" fmla="*/ 9872 w 22392"/>
                <a:gd name="connsiteY70" fmla="*/ 6618 h 29125"/>
                <a:gd name="connsiteX71" fmla="*/ 9423 w 22392"/>
                <a:gd name="connsiteY71" fmla="*/ 5662 h 29125"/>
                <a:gd name="connsiteX72" fmla="*/ 10000 w 22392"/>
                <a:gd name="connsiteY72" fmla="*/ 5147 h 29125"/>
                <a:gd name="connsiteX73" fmla="*/ 9359 w 22392"/>
                <a:gd name="connsiteY73" fmla="*/ 4559 h 29125"/>
                <a:gd name="connsiteX74" fmla="*/ 8590 w 22392"/>
                <a:gd name="connsiteY74" fmla="*/ 4559 h 29125"/>
                <a:gd name="connsiteX75" fmla="*/ 6731 w 22392"/>
                <a:gd name="connsiteY75" fmla="*/ 3529 h 29125"/>
                <a:gd name="connsiteX76" fmla="*/ 5513 w 22392"/>
                <a:gd name="connsiteY76" fmla="*/ 4044 h 29125"/>
                <a:gd name="connsiteX77" fmla="*/ 5128 w 22392"/>
                <a:gd name="connsiteY77" fmla="*/ 3750 h 29125"/>
                <a:gd name="connsiteX78" fmla="*/ 4872 w 22392"/>
                <a:gd name="connsiteY78" fmla="*/ 3235 h 29125"/>
                <a:gd name="connsiteX79" fmla="*/ 4423 w 22392"/>
                <a:gd name="connsiteY79" fmla="*/ 3603 h 29125"/>
                <a:gd name="connsiteX80" fmla="*/ 4167 w 22392"/>
                <a:gd name="connsiteY80" fmla="*/ 3382 h 29125"/>
                <a:gd name="connsiteX81" fmla="*/ 3526 w 22392"/>
                <a:gd name="connsiteY81" fmla="*/ 3382 h 29125"/>
                <a:gd name="connsiteX82" fmla="*/ 3013 w 22392"/>
                <a:gd name="connsiteY82" fmla="*/ 3088 h 29125"/>
                <a:gd name="connsiteX83" fmla="*/ 2949 w 22392"/>
                <a:gd name="connsiteY83" fmla="*/ 2647 h 29125"/>
                <a:gd name="connsiteX84" fmla="*/ 3077 w 22392"/>
                <a:gd name="connsiteY84" fmla="*/ 1985 h 29125"/>
                <a:gd name="connsiteX85" fmla="*/ 3077 w 22392"/>
                <a:gd name="connsiteY85" fmla="*/ 1618 h 29125"/>
                <a:gd name="connsiteX86" fmla="*/ 3013 w 22392"/>
                <a:gd name="connsiteY86" fmla="*/ 1103 h 29125"/>
                <a:gd name="connsiteX87" fmla="*/ 2500 w 22392"/>
                <a:gd name="connsiteY87" fmla="*/ 515 h 29125"/>
                <a:gd name="connsiteX88" fmla="*/ 1282 w 22392"/>
                <a:gd name="connsiteY88" fmla="*/ 0 h 29125"/>
                <a:gd name="connsiteX89" fmla="*/ 897 w 22392"/>
                <a:gd name="connsiteY89" fmla="*/ 588 h 29125"/>
                <a:gd name="connsiteX90" fmla="*/ 256 w 22392"/>
                <a:gd name="connsiteY90" fmla="*/ 735 h 29125"/>
                <a:gd name="connsiteX91" fmla="*/ 0 w 22392"/>
                <a:gd name="connsiteY91"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1905 w 22007"/>
                <a:gd name="connsiteY44" fmla="*/ 14488 h 29125"/>
                <a:gd name="connsiteX45" fmla="*/ 22007 w 22007"/>
                <a:gd name="connsiteY45" fmla="*/ 13242 h 29125"/>
                <a:gd name="connsiteX46" fmla="*/ 20584 w 22007"/>
                <a:gd name="connsiteY46" fmla="*/ 12110 h 29125"/>
                <a:gd name="connsiteX47" fmla="*/ 19669 w 22007"/>
                <a:gd name="connsiteY47" fmla="*/ 11544 h 29125"/>
                <a:gd name="connsiteX48" fmla="*/ 20024 w 22007"/>
                <a:gd name="connsiteY48" fmla="*/ 10637 h 29125"/>
                <a:gd name="connsiteX49" fmla="*/ 18550 w 22007"/>
                <a:gd name="connsiteY49" fmla="*/ 9335 h 29125"/>
                <a:gd name="connsiteX50" fmla="*/ 16771 w 22007"/>
                <a:gd name="connsiteY50" fmla="*/ 9844 h 29125"/>
                <a:gd name="connsiteX51" fmla="*/ 17635 w 22007"/>
                <a:gd name="connsiteY51" fmla="*/ 6617 h 29125"/>
                <a:gd name="connsiteX52" fmla="*/ 15856 w 22007"/>
                <a:gd name="connsiteY52" fmla="*/ 6050 h 29125"/>
                <a:gd name="connsiteX53" fmla="*/ 14941 w 22007"/>
                <a:gd name="connsiteY53" fmla="*/ 6843 h 29125"/>
                <a:gd name="connsiteX54" fmla="*/ 15449 w 22007"/>
                <a:gd name="connsiteY54" fmla="*/ 7806 h 29125"/>
                <a:gd name="connsiteX55" fmla="*/ 14229 w 22007"/>
                <a:gd name="connsiteY55" fmla="*/ 9165 h 29125"/>
                <a:gd name="connsiteX56" fmla="*/ 14483 w 22007"/>
                <a:gd name="connsiteY56" fmla="*/ 9618 h 29125"/>
                <a:gd name="connsiteX57" fmla="*/ 15297 w 22007"/>
                <a:gd name="connsiteY57" fmla="*/ 9165 h 29125"/>
                <a:gd name="connsiteX58" fmla="*/ 15754 w 22007"/>
                <a:gd name="connsiteY58" fmla="*/ 10411 h 29125"/>
                <a:gd name="connsiteX59" fmla="*/ 14890 w 22007"/>
                <a:gd name="connsiteY59" fmla="*/ 11034 h 29125"/>
                <a:gd name="connsiteX60" fmla="*/ 14585 w 22007"/>
                <a:gd name="connsiteY60" fmla="*/ 10807 h 29125"/>
                <a:gd name="connsiteX61" fmla="*/ 12806 w 22007"/>
                <a:gd name="connsiteY61" fmla="*/ 10355 h 29125"/>
                <a:gd name="connsiteX62" fmla="*/ 12196 w 22007"/>
                <a:gd name="connsiteY62" fmla="*/ 9788 h 29125"/>
                <a:gd name="connsiteX63" fmla="*/ 11789 w 22007"/>
                <a:gd name="connsiteY63" fmla="*/ 9618 h 29125"/>
                <a:gd name="connsiteX64" fmla="*/ 11332 w 22007"/>
                <a:gd name="connsiteY64" fmla="*/ 8769 h 29125"/>
                <a:gd name="connsiteX65" fmla="*/ 10722 w 22007"/>
                <a:gd name="connsiteY65" fmla="*/ 8655 h 29125"/>
                <a:gd name="connsiteX66" fmla="*/ 10468 w 22007"/>
                <a:gd name="connsiteY66" fmla="*/ 9052 h 29125"/>
                <a:gd name="connsiteX67" fmla="*/ 9423 w 22007"/>
                <a:gd name="connsiteY67" fmla="*/ 8456 h 29125"/>
                <a:gd name="connsiteX68" fmla="*/ 9615 w 22007"/>
                <a:gd name="connsiteY68" fmla="*/ 7721 h 29125"/>
                <a:gd name="connsiteX69" fmla="*/ 9295 w 22007"/>
                <a:gd name="connsiteY69" fmla="*/ 7132 h 29125"/>
                <a:gd name="connsiteX70" fmla="*/ 9872 w 22007"/>
                <a:gd name="connsiteY70" fmla="*/ 6618 h 29125"/>
                <a:gd name="connsiteX71" fmla="*/ 9423 w 22007"/>
                <a:gd name="connsiteY71" fmla="*/ 5662 h 29125"/>
                <a:gd name="connsiteX72" fmla="*/ 10000 w 22007"/>
                <a:gd name="connsiteY72" fmla="*/ 5147 h 29125"/>
                <a:gd name="connsiteX73" fmla="*/ 9359 w 22007"/>
                <a:gd name="connsiteY73" fmla="*/ 4559 h 29125"/>
                <a:gd name="connsiteX74" fmla="*/ 8590 w 22007"/>
                <a:gd name="connsiteY74" fmla="*/ 4559 h 29125"/>
                <a:gd name="connsiteX75" fmla="*/ 6731 w 22007"/>
                <a:gd name="connsiteY75" fmla="*/ 3529 h 29125"/>
                <a:gd name="connsiteX76" fmla="*/ 5513 w 22007"/>
                <a:gd name="connsiteY76" fmla="*/ 4044 h 29125"/>
                <a:gd name="connsiteX77" fmla="*/ 5128 w 22007"/>
                <a:gd name="connsiteY77" fmla="*/ 3750 h 29125"/>
                <a:gd name="connsiteX78" fmla="*/ 4872 w 22007"/>
                <a:gd name="connsiteY78" fmla="*/ 3235 h 29125"/>
                <a:gd name="connsiteX79" fmla="*/ 4423 w 22007"/>
                <a:gd name="connsiteY79" fmla="*/ 3603 h 29125"/>
                <a:gd name="connsiteX80" fmla="*/ 4167 w 22007"/>
                <a:gd name="connsiteY80" fmla="*/ 3382 h 29125"/>
                <a:gd name="connsiteX81" fmla="*/ 3526 w 22007"/>
                <a:gd name="connsiteY81" fmla="*/ 3382 h 29125"/>
                <a:gd name="connsiteX82" fmla="*/ 3013 w 22007"/>
                <a:gd name="connsiteY82" fmla="*/ 3088 h 29125"/>
                <a:gd name="connsiteX83" fmla="*/ 2949 w 22007"/>
                <a:gd name="connsiteY83" fmla="*/ 2647 h 29125"/>
                <a:gd name="connsiteX84" fmla="*/ 3077 w 22007"/>
                <a:gd name="connsiteY84" fmla="*/ 1985 h 29125"/>
                <a:gd name="connsiteX85" fmla="*/ 3077 w 22007"/>
                <a:gd name="connsiteY85" fmla="*/ 1618 h 29125"/>
                <a:gd name="connsiteX86" fmla="*/ 3013 w 22007"/>
                <a:gd name="connsiteY86" fmla="*/ 1103 h 29125"/>
                <a:gd name="connsiteX87" fmla="*/ 2500 w 22007"/>
                <a:gd name="connsiteY87" fmla="*/ 515 h 29125"/>
                <a:gd name="connsiteX88" fmla="*/ 1282 w 22007"/>
                <a:gd name="connsiteY88" fmla="*/ 0 h 29125"/>
                <a:gd name="connsiteX89" fmla="*/ 897 w 22007"/>
                <a:gd name="connsiteY89" fmla="*/ 588 h 29125"/>
                <a:gd name="connsiteX90" fmla="*/ 256 w 22007"/>
                <a:gd name="connsiteY90" fmla="*/ 735 h 29125"/>
                <a:gd name="connsiteX91" fmla="*/ 0 w 22007"/>
                <a:gd name="connsiteY91" fmla="*/ 1397 h 29125"/>
                <a:gd name="connsiteX0" fmla="*/ 0 w 22159"/>
                <a:gd name="connsiteY0" fmla="*/ 1397 h 29125"/>
                <a:gd name="connsiteX1" fmla="*/ 577 w 22159"/>
                <a:gd name="connsiteY1" fmla="*/ 2132 h 29125"/>
                <a:gd name="connsiteX2" fmla="*/ 1410 w 22159"/>
                <a:gd name="connsiteY2" fmla="*/ 2132 h 29125"/>
                <a:gd name="connsiteX3" fmla="*/ 1282 w 22159"/>
                <a:gd name="connsiteY3" fmla="*/ 3897 h 29125"/>
                <a:gd name="connsiteX4" fmla="*/ 1667 w 22159"/>
                <a:gd name="connsiteY4" fmla="*/ 5662 h 29125"/>
                <a:gd name="connsiteX5" fmla="*/ 1026 w 22159"/>
                <a:gd name="connsiteY5" fmla="*/ 5809 h 29125"/>
                <a:gd name="connsiteX6" fmla="*/ 897 w 22159"/>
                <a:gd name="connsiteY6" fmla="*/ 6912 h 29125"/>
                <a:gd name="connsiteX7" fmla="*/ 1859 w 22159"/>
                <a:gd name="connsiteY7" fmla="*/ 7794 h 29125"/>
                <a:gd name="connsiteX8" fmla="*/ 3205 w 22159"/>
                <a:gd name="connsiteY8" fmla="*/ 7868 h 29125"/>
                <a:gd name="connsiteX9" fmla="*/ 3718 w 22159"/>
                <a:gd name="connsiteY9" fmla="*/ 8824 h 29125"/>
                <a:gd name="connsiteX10" fmla="*/ 4872 w 22159"/>
                <a:gd name="connsiteY10" fmla="*/ 8750 h 29125"/>
                <a:gd name="connsiteX11" fmla="*/ 5577 w 22159"/>
                <a:gd name="connsiteY11" fmla="*/ 9412 h 29125"/>
                <a:gd name="connsiteX12" fmla="*/ 6923 w 22159"/>
                <a:gd name="connsiteY12" fmla="*/ 9118 h 29125"/>
                <a:gd name="connsiteX13" fmla="*/ 7949 w 22159"/>
                <a:gd name="connsiteY13" fmla="*/ 10000 h 29125"/>
                <a:gd name="connsiteX14" fmla="*/ 8477 w 22159"/>
                <a:gd name="connsiteY14" fmla="*/ 9926 h 29125"/>
                <a:gd name="connsiteX15" fmla="*/ 8282 w 22159"/>
                <a:gd name="connsiteY15" fmla="*/ 10637 h 29125"/>
                <a:gd name="connsiteX16" fmla="*/ 7875 w 22159"/>
                <a:gd name="connsiteY16" fmla="*/ 10807 h 29125"/>
                <a:gd name="connsiteX17" fmla="*/ 7316 w 22159"/>
                <a:gd name="connsiteY17" fmla="*/ 10694 h 29125"/>
                <a:gd name="connsiteX18" fmla="*/ 6553 w 22159"/>
                <a:gd name="connsiteY18" fmla="*/ 10694 h 29125"/>
                <a:gd name="connsiteX19" fmla="*/ 5435 w 22159"/>
                <a:gd name="connsiteY19" fmla="*/ 11600 h 29125"/>
                <a:gd name="connsiteX20" fmla="*/ 6096 w 22159"/>
                <a:gd name="connsiteY20" fmla="*/ 12110 h 29125"/>
                <a:gd name="connsiteX21" fmla="*/ 6248 w 22159"/>
                <a:gd name="connsiteY21" fmla="*/ 12959 h 29125"/>
                <a:gd name="connsiteX22" fmla="*/ 6909 w 22159"/>
                <a:gd name="connsiteY22" fmla="*/ 12450 h 29125"/>
                <a:gd name="connsiteX23" fmla="*/ 6655 w 22159"/>
                <a:gd name="connsiteY23" fmla="*/ 14488 h 29125"/>
                <a:gd name="connsiteX24" fmla="*/ 6350 w 22159"/>
                <a:gd name="connsiteY24" fmla="*/ 15564 h 29125"/>
                <a:gd name="connsiteX25" fmla="*/ 5486 w 22159"/>
                <a:gd name="connsiteY25" fmla="*/ 16187 h 29125"/>
                <a:gd name="connsiteX26" fmla="*/ 5791 w 22159"/>
                <a:gd name="connsiteY26" fmla="*/ 17320 h 29125"/>
                <a:gd name="connsiteX27" fmla="*/ 5181 w 22159"/>
                <a:gd name="connsiteY27" fmla="*/ 18962 h 29125"/>
                <a:gd name="connsiteX28" fmla="*/ 5587 w 22159"/>
                <a:gd name="connsiteY28" fmla="*/ 20152 h 29125"/>
                <a:gd name="connsiteX29" fmla="*/ 6147 w 22159"/>
                <a:gd name="connsiteY29" fmla="*/ 20265 h 29125"/>
                <a:gd name="connsiteX30" fmla="*/ 6655 w 22159"/>
                <a:gd name="connsiteY30" fmla="*/ 20718 h 29125"/>
                <a:gd name="connsiteX31" fmla="*/ 6960 w 22159"/>
                <a:gd name="connsiteY31" fmla="*/ 21511 h 29125"/>
                <a:gd name="connsiteX32" fmla="*/ 7163 w 22159"/>
                <a:gd name="connsiteY32" fmla="*/ 22530 h 29125"/>
                <a:gd name="connsiteX33" fmla="*/ 7011 w 22159"/>
                <a:gd name="connsiteY33" fmla="*/ 23040 h 29125"/>
                <a:gd name="connsiteX34" fmla="*/ 7723 w 22159"/>
                <a:gd name="connsiteY34" fmla="*/ 23889 h 29125"/>
                <a:gd name="connsiteX35" fmla="*/ 7824 w 22159"/>
                <a:gd name="connsiteY35" fmla="*/ 25645 h 29125"/>
                <a:gd name="connsiteX36" fmla="*/ 7265 w 22159"/>
                <a:gd name="connsiteY36" fmla="*/ 25815 h 29125"/>
                <a:gd name="connsiteX37" fmla="*/ 7112 w 22159"/>
                <a:gd name="connsiteY37" fmla="*/ 26948 h 29125"/>
                <a:gd name="connsiteX38" fmla="*/ 4774 w 22159"/>
                <a:gd name="connsiteY38" fmla="*/ 28647 h 29125"/>
                <a:gd name="connsiteX39" fmla="*/ 16720 w 22159"/>
                <a:gd name="connsiteY39" fmla="*/ 21511 h 29125"/>
                <a:gd name="connsiteX40" fmla="*/ 16517 w 22159"/>
                <a:gd name="connsiteY40" fmla="*/ 19642 h 29125"/>
                <a:gd name="connsiteX41" fmla="*/ 17127 w 22159"/>
                <a:gd name="connsiteY41" fmla="*/ 18962 h 29125"/>
                <a:gd name="connsiteX42" fmla="*/ 16059 w 22159"/>
                <a:gd name="connsiteY42" fmla="*/ 18396 h 29125"/>
                <a:gd name="connsiteX43" fmla="*/ 15449 w 22159"/>
                <a:gd name="connsiteY43" fmla="*/ 16810 h 29125"/>
                <a:gd name="connsiteX44" fmla="*/ 21905 w 22159"/>
                <a:gd name="connsiteY44" fmla="*/ 14488 h 29125"/>
                <a:gd name="connsiteX45" fmla="*/ 22159 w 22159"/>
                <a:gd name="connsiteY45" fmla="*/ 13129 h 29125"/>
                <a:gd name="connsiteX46" fmla="*/ 20584 w 22159"/>
                <a:gd name="connsiteY46" fmla="*/ 12110 h 29125"/>
                <a:gd name="connsiteX47" fmla="*/ 19669 w 22159"/>
                <a:gd name="connsiteY47" fmla="*/ 11544 h 29125"/>
                <a:gd name="connsiteX48" fmla="*/ 20024 w 22159"/>
                <a:gd name="connsiteY48" fmla="*/ 10637 h 29125"/>
                <a:gd name="connsiteX49" fmla="*/ 18550 w 22159"/>
                <a:gd name="connsiteY49" fmla="*/ 9335 h 29125"/>
                <a:gd name="connsiteX50" fmla="*/ 16771 w 22159"/>
                <a:gd name="connsiteY50" fmla="*/ 9844 h 29125"/>
                <a:gd name="connsiteX51" fmla="*/ 17635 w 22159"/>
                <a:gd name="connsiteY51" fmla="*/ 6617 h 29125"/>
                <a:gd name="connsiteX52" fmla="*/ 15856 w 22159"/>
                <a:gd name="connsiteY52" fmla="*/ 6050 h 29125"/>
                <a:gd name="connsiteX53" fmla="*/ 14941 w 22159"/>
                <a:gd name="connsiteY53" fmla="*/ 6843 h 29125"/>
                <a:gd name="connsiteX54" fmla="*/ 15449 w 22159"/>
                <a:gd name="connsiteY54" fmla="*/ 7806 h 29125"/>
                <a:gd name="connsiteX55" fmla="*/ 14229 w 22159"/>
                <a:gd name="connsiteY55" fmla="*/ 9165 h 29125"/>
                <a:gd name="connsiteX56" fmla="*/ 14483 w 22159"/>
                <a:gd name="connsiteY56" fmla="*/ 9618 h 29125"/>
                <a:gd name="connsiteX57" fmla="*/ 15297 w 22159"/>
                <a:gd name="connsiteY57" fmla="*/ 9165 h 29125"/>
                <a:gd name="connsiteX58" fmla="*/ 15754 w 22159"/>
                <a:gd name="connsiteY58" fmla="*/ 10411 h 29125"/>
                <a:gd name="connsiteX59" fmla="*/ 14890 w 22159"/>
                <a:gd name="connsiteY59" fmla="*/ 11034 h 29125"/>
                <a:gd name="connsiteX60" fmla="*/ 14585 w 22159"/>
                <a:gd name="connsiteY60" fmla="*/ 10807 h 29125"/>
                <a:gd name="connsiteX61" fmla="*/ 12806 w 22159"/>
                <a:gd name="connsiteY61" fmla="*/ 10355 h 29125"/>
                <a:gd name="connsiteX62" fmla="*/ 12196 w 22159"/>
                <a:gd name="connsiteY62" fmla="*/ 9788 h 29125"/>
                <a:gd name="connsiteX63" fmla="*/ 11789 w 22159"/>
                <a:gd name="connsiteY63" fmla="*/ 9618 h 29125"/>
                <a:gd name="connsiteX64" fmla="*/ 11332 w 22159"/>
                <a:gd name="connsiteY64" fmla="*/ 8769 h 29125"/>
                <a:gd name="connsiteX65" fmla="*/ 10722 w 22159"/>
                <a:gd name="connsiteY65" fmla="*/ 8655 h 29125"/>
                <a:gd name="connsiteX66" fmla="*/ 10468 w 22159"/>
                <a:gd name="connsiteY66" fmla="*/ 9052 h 29125"/>
                <a:gd name="connsiteX67" fmla="*/ 9423 w 22159"/>
                <a:gd name="connsiteY67" fmla="*/ 8456 h 29125"/>
                <a:gd name="connsiteX68" fmla="*/ 9615 w 22159"/>
                <a:gd name="connsiteY68" fmla="*/ 7721 h 29125"/>
                <a:gd name="connsiteX69" fmla="*/ 9295 w 22159"/>
                <a:gd name="connsiteY69" fmla="*/ 7132 h 29125"/>
                <a:gd name="connsiteX70" fmla="*/ 9872 w 22159"/>
                <a:gd name="connsiteY70" fmla="*/ 6618 h 29125"/>
                <a:gd name="connsiteX71" fmla="*/ 9423 w 22159"/>
                <a:gd name="connsiteY71" fmla="*/ 5662 h 29125"/>
                <a:gd name="connsiteX72" fmla="*/ 10000 w 22159"/>
                <a:gd name="connsiteY72" fmla="*/ 5147 h 29125"/>
                <a:gd name="connsiteX73" fmla="*/ 9359 w 22159"/>
                <a:gd name="connsiteY73" fmla="*/ 4559 h 29125"/>
                <a:gd name="connsiteX74" fmla="*/ 8590 w 22159"/>
                <a:gd name="connsiteY74" fmla="*/ 4559 h 29125"/>
                <a:gd name="connsiteX75" fmla="*/ 6731 w 22159"/>
                <a:gd name="connsiteY75" fmla="*/ 3529 h 29125"/>
                <a:gd name="connsiteX76" fmla="*/ 5513 w 22159"/>
                <a:gd name="connsiteY76" fmla="*/ 4044 h 29125"/>
                <a:gd name="connsiteX77" fmla="*/ 5128 w 22159"/>
                <a:gd name="connsiteY77" fmla="*/ 3750 h 29125"/>
                <a:gd name="connsiteX78" fmla="*/ 4872 w 22159"/>
                <a:gd name="connsiteY78" fmla="*/ 3235 h 29125"/>
                <a:gd name="connsiteX79" fmla="*/ 4423 w 22159"/>
                <a:gd name="connsiteY79" fmla="*/ 3603 h 29125"/>
                <a:gd name="connsiteX80" fmla="*/ 4167 w 22159"/>
                <a:gd name="connsiteY80" fmla="*/ 3382 h 29125"/>
                <a:gd name="connsiteX81" fmla="*/ 3526 w 22159"/>
                <a:gd name="connsiteY81" fmla="*/ 3382 h 29125"/>
                <a:gd name="connsiteX82" fmla="*/ 3013 w 22159"/>
                <a:gd name="connsiteY82" fmla="*/ 3088 h 29125"/>
                <a:gd name="connsiteX83" fmla="*/ 2949 w 22159"/>
                <a:gd name="connsiteY83" fmla="*/ 2647 h 29125"/>
                <a:gd name="connsiteX84" fmla="*/ 3077 w 22159"/>
                <a:gd name="connsiteY84" fmla="*/ 1985 h 29125"/>
                <a:gd name="connsiteX85" fmla="*/ 3077 w 22159"/>
                <a:gd name="connsiteY85" fmla="*/ 1618 h 29125"/>
                <a:gd name="connsiteX86" fmla="*/ 3013 w 22159"/>
                <a:gd name="connsiteY86" fmla="*/ 1103 h 29125"/>
                <a:gd name="connsiteX87" fmla="*/ 2500 w 22159"/>
                <a:gd name="connsiteY87" fmla="*/ 515 h 29125"/>
                <a:gd name="connsiteX88" fmla="*/ 1282 w 22159"/>
                <a:gd name="connsiteY88" fmla="*/ 0 h 29125"/>
                <a:gd name="connsiteX89" fmla="*/ 897 w 22159"/>
                <a:gd name="connsiteY89" fmla="*/ 588 h 29125"/>
                <a:gd name="connsiteX90" fmla="*/ 256 w 22159"/>
                <a:gd name="connsiteY90" fmla="*/ 735 h 29125"/>
                <a:gd name="connsiteX91" fmla="*/ 0 w 22159"/>
                <a:gd name="connsiteY91" fmla="*/ 1397 h 29125"/>
                <a:gd name="connsiteX0" fmla="*/ 0 w 22159"/>
                <a:gd name="connsiteY0" fmla="*/ 1397 h 29125"/>
                <a:gd name="connsiteX1" fmla="*/ 577 w 22159"/>
                <a:gd name="connsiteY1" fmla="*/ 2132 h 29125"/>
                <a:gd name="connsiteX2" fmla="*/ 1410 w 22159"/>
                <a:gd name="connsiteY2" fmla="*/ 2132 h 29125"/>
                <a:gd name="connsiteX3" fmla="*/ 1282 w 22159"/>
                <a:gd name="connsiteY3" fmla="*/ 3897 h 29125"/>
                <a:gd name="connsiteX4" fmla="*/ 1667 w 22159"/>
                <a:gd name="connsiteY4" fmla="*/ 5662 h 29125"/>
                <a:gd name="connsiteX5" fmla="*/ 1026 w 22159"/>
                <a:gd name="connsiteY5" fmla="*/ 5809 h 29125"/>
                <a:gd name="connsiteX6" fmla="*/ 897 w 22159"/>
                <a:gd name="connsiteY6" fmla="*/ 6912 h 29125"/>
                <a:gd name="connsiteX7" fmla="*/ 1859 w 22159"/>
                <a:gd name="connsiteY7" fmla="*/ 7794 h 29125"/>
                <a:gd name="connsiteX8" fmla="*/ 3205 w 22159"/>
                <a:gd name="connsiteY8" fmla="*/ 7868 h 29125"/>
                <a:gd name="connsiteX9" fmla="*/ 3718 w 22159"/>
                <a:gd name="connsiteY9" fmla="*/ 8824 h 29125"/>
                <a:gd name="connsiteX10" fmla="*/ 4872 w 22159"/>
                <a:gd name="connsiteY10" fmla="*/ 8750 h 29125"/>
                <a:gd name="connsiteX11" fmla="*/ 5577 w 22159"/>
                <a:gd name="connsiteY11" fmla="*/ 9412 h 29125"/>
                <a:gd name="connsiteX12" fmla="*/ 6923 w 22159"/>
                <a:gd name="connsiteY12" fmla="*/ 9118 h 29125"/>
                <a:gd name="connsiteX13" fmla="*/ 7949 w 22159"/>
                <a:gd name="connsiteY13" fmla="*/ 10000 h 29125"/>
                <a:gd name="connsiteX14" fmla="*/ 8477 w 22159"/>
                <a:gd name="connsiteY14" fmla="*/ 9926 h 29125"/>
                <a:gd name="connsiteX15" fmla="*/ 8282 w 22159"/>
                <a:gd name="connsiteY15" fmla="*/ 10637 h 29125"/>
                <a:gd name="connsiteX16" fmla="*/ 7875 w 22159"/>
                <a:gd name="connsiteY16" fmla="*/ 10807 h 29125"/>
                <a:gd name="connsiteX17" fmla="*/ 7316 w 22159"/>
                <a:gd name="connsiteY17" fmla="*/ 10694 h 29125"/>
                <a:gd name="connsiteX18" fmla="*/ 6553 w 22159"/>
                <a:gd name="connsiteY18" fmla="*/ 10694 h 29125"/>
                <a:gd name="connsiteX19" fmla="*/ 5435 w 22159"/>
                <a:gd name="connsiteY19" fmla="*/ 11600 h 29125"/>
                <a:gd name="connsiteX20" fmla="*/ 6096 w 22159"/>
                <a:gd name="connsiteY20" fmla="*/ 12110 h 29125"/>
                <a:gd name="connsiteX21" fmla="*/ 6248 w 22159"/>
                <a:gd name="connsiteY21" fmla="*/ 12959 h 29125"/>
                <a:gd name="connsiteX22" fmla="*/ 6909 w 22159"/>
                <a:gd name="connsiteY22" fmla="*/ 12450 h 29125"/>
                <a:gd name="connsiteX23" fmla="*/ 6655 w 22159"/>
                <a:gd name="connsiteY23" fmla="*/ 14488 h 29125"/>
                <a:gd name="connsiteX24" fmla="*/ 6350 w 22159"/>
                <a:gd name="connsiteY24" fmla="*/ 15564 h 29125"/>
                <a:gd name="connsiteX25" fmla="*/ 5486 w 22159"/>
                <a:gd name="connsiteY25" fmla="*/ 16187 h 29125"/>
                <a:gd name="connsiteX26" fmla="*/ 5791 w 22159"/>
                <a:gd name="connsiteY26" fmla="*/ 17320 h 29125"/>
                <a:gd name="connsiteX27" fmla="*/ 5181 w 22159"/>
                <a:gd name="connsiteY27" fmla="*/ 18962 h 29125"/>
                <a:gd name="connsiteX28" fmla="*/ 5587 w 22159"/>
                <a:gd name="connsiteY28" fmla="*/ 20152 h 29125"/>
                <a:gd name="connsiteX29" fmla="*/ 6147 w 22159"/>
                <a:gd name="connsiteY29" fmla="*/ 20265 h 29125"/>
                <a:gd name="connsiteX30" fmla="*/ 6655 w 22159"/>
                <a:gd name="connsiteY30" fmla="*/ 20718 h 29125"/>
                <a:gd name="connsiteX31" fmla="*/ 6960 w 22159"/>
                <a:gd name="connsiteY31" fmla="*/ 21511 h 29125"/>
                <a:gd name="connsiteX32" fmla="*/ 7163 w 22159"/>
                <a:gd name="connsiteY32" fmla="*/ 22530 h 29125"/>
                <a:gd name="connsiteX33" fmla="*/ 7011 w 22159"/>
                <a:gd name="connsiteY33" fmla="*/ 23040 h 29125"/>
                <a:gd name="connsiteX34" fmla="*/ 7723 w 22159"/>
                <a:gd name="connsiteY34" fmla="*/ 23889 h 29125"/>
                <a:gd name="connsiteX35" fmla="*/ 7824 w 22159"/>
                <a:gd name="connsiteY35" fmla="*/ 25645 h 29125"/>
                <a:gd name="connsiteX36" fmla="*/ 7265 w 22159"/>
                <a:gd name="connsiteY36" fmla="*/ 25815 h 29125"/>
                <a:gd name="connsiteX37" fmla="*/ 7112 w 22159"/>
                <a:gd name="connsiteY37" fmla="*/ 26948 h 29125"/>
                <a:gd name="connsiteX38" fmla="*/ 4774 w 22159"/>
                <a:gd name="connsiteY38" fmla="*/ 28647 h 29125"/>
                <a:gd name="connsiteX39" fmla="*/ 16720 w 22159"/>
                <a:gd name="connsiteY39" fmla="*/ 21511 h 29125"/>
                <a:gd name="connsiteX40" fmla="*/ 16517 w 22159"/>
                <a:gd name="connsiteY40" fmla="*/ 19642 h 29125"/>
                <a:gd name="connsiteX41" fmla="*/ 17127 w 22159"/>
                <a:gd name="connsiteY41" fmla="*/ 18962 h 29125"/>
                <a:gd name="connsiteX42" fmla="*/ 16059 w 22159"/>
                <a:gd name="connsiteY42" fmla="*/ 18396 h 29125"/>
                <a:gd name="connsiteX43" fmla="*/ 15449 w 22159"/>
                <a:gd name="connsiteY43" fmla="*/ 16810 h 29125"/>
                <a:gd name="connsiteX44" fmla="*/ 21905 w 22159"/>
                <a:gd name="connsiteY44" fmla="*/ 14488 h 29125"/>
                <a:gd name="connsiteX45" fmla="*/ 22159 w 22159"/>
                <a:gd name="connsiteY45" fmla="*/ 13129 h 29125"/>
                <a:gd name="connsiteX46" fmla="*/ 20584 w 22159"/>
                <a:gd name="connsiteY46" fmla="*/ 12110 h 29125"/>
                <a:gd name="connsiteX47" fmla="*/ 19669 w 22159"/>
                <a:gd name="connsiteY47" fmla="*/ 11544 h 29125"/>
                <a:gd name="connsiteX48" fmla="*/ 20024 w 22159"/>
                <a:gd name="connsiteY48" fmla="*/ 10637 h 29125"/>
                <a:gd name="connsiteX49" fmla="*/ 18550 w 22159"/>
                <a:gd name="connsiteY49" fmla="*/ 9335 h 29125"/>
                <a:gd name="connsiteX50" fmla="*/ 16771 w 22159"/>
                <a:gd name="connsiteY50" fmla="*/ 9844 h 29125"/>
                <a:gd name="connsiteX51" fmla="*/ 17635 w 22159"/>
                <a:gd name="connsiteY51" fmla="*/ 6617 h 29125"/>
                <a:gd name="connsiteX52" fmla="*/ 15856 w 22159"/>
                <a:gd name="connsiteY52" fmla="*/ 6050 h 29125"/>
                <a:gd name="connsiteX53" fmla="*/ 14941 w 22159"/>
                <a:gd name="connsiteY53" fmla="*/ 6843 h 29125"/>
                <a:gd name="connsiteX54" fmla="*/ 15449 w 22159"/>
                <a:gd name="connsiteY54" fmla="*/ 7806 h 29125"/>
                <a:gd name="connsiteX55" fmla="*/ 14229 w 22159"/>
                <a:gd name="connsiteY55" fmla="*/ 9165 h 29125"/>
                <a:gd name="connsiteX56" fmla="*/ 14483 w 22159"/>
                <a:gd name="connsiteY56" fmla="*/ 9618 h 29125"/>
                <a:gd name="connsiteX57" fmla="*/ 15297 w 22159"/>
                <a:gd name="connsiteY57" fmla="*/ 9165 h 29125"/>
                <a:gd name="connsiteX58" fmla="*/ 15754 w 22159"/>
                <a:gd name="connsiteY58" fmla="*/ 10411 h 29125"/>
                <a:gd name="connsiteX59" fmla="*/ 14890 w 22159"/>
                <a:gd name="connsiteY59" fmla="*/ 11034 h 29125"/>
                <a:gd name="connsiteX60" fmla="*/ 14585 w 22159"/>
                <a:gd name="connsiteY60" fmla="*/ 10807 h 29125"/>
                <a:gd name="connsiteX61" fmla="*/ 12806 w 22159"/>
                <a:gd name="connsiteY61" fmla="*/ 10355 h 29125"/>
                <a:gd name="connsiteX62" fmla="*/ 12196 w 22159"/>
                <a:gd name="connsiteY62" fmla="*/ 9788 h 29125"/>
                <a:gd name="connsiteX63" fmla="*/ 11789 w 22159"/>
                <a:gd name="connsiteY63" fmla="*/ 9618 h 29125"/>
                <a:gd name="connsiteX64" fmla="*/ 11332 w 22159"/>
                <a:gd name="connsiteY64" fmla="*/ 8769 h 29125"/>
                <a:gd name="connsiteX65" fmla="*/ 10722 w 22159"/>
                <a:gd name="connsiteY65" fmla="*/ 8655 h 29125"/>
                <a:gd name="connsiteX66" fmla="*/ 10468 w 22159"/>
                <a:gd name="connsiteY66" fmla="*/ 9052 h 29125"/>
                <a:gd name="connsiteX67" fmla="*/ 9423 w 22159"/>
                <a:gd name="connsiteY67" fmla="*/ 8456 h 29125"/>
                <a:gd name="connsiteX68" fmla="*/ 9615 w 22159"/>
                <a:gd name="connsiteY68" fmla="*/ 7721 h 29125"/>
                <a:gd name="connsiteX69" fmla="*/ 9295 w 22159"/>
                <a:gd name="connsiteY69" fmla="*/ 7132 h 29125"/>
                <a:gd name="connsiteX70" fmla="*/ 9872 w 22159"/>
                <a:gd name="connsiteY70" fmla="*/ 6618 h 29125"/>
                <a:gd name="connsiteX71" fmla="*/ 9423 w 22159"/>
                <a:gd name="connsiteY71" fmla="*/ 5662 h 29125"/>
                <a:gd name="connsiteX72" fmla="*/ 10000 w 22159"/>
                <a:gd name="connsiteY72" fmla="*/ 5147 h 29125"/>
                <a:gd name="connsiteX73" fmla="*/ 9359 w 22159"/>
                <a:gd name="connsiteY73" fmla="*/ 4559 h 29125"/>
                <a:gd name="connsiteX74" fmla="*/ 8590 w 22159"/>
                <a:gd name="connsiteY74" fmla="*/ 4559 h 29125"/>
                <a:gd name="connsiteX75" fmla="*/ 6731 w 22159"/>
                <a:gd name="connsiteY75" fmla="*/ 3529 h 29125"/>
                <a:gd name="connsiteX76" fmla="*/ 5513 w 22159"/>
                <a:gd name="connsiteY76" fmla="*/ 4044 h 29125"/>
                <a:gd name="connsiteX77" fmla="*/ 5128 w 22159"/>
                <a:gd name="connsiteY77" fmla="*/ 3750 h 29125"/>
                <a:gd name="connsiteX78" fmla="*/ 4872 w 22159"/>
                <a:gd name="connsiteY78" fmla="*/ 3235 h 29125"/>
                <a:gd name="connsiteX79" fmla="*/ 4423 w 22159"/>
                <a:gd name="connsiteY79" fmla="*/ 3603 h 29125"/>
                <a:gd name="connsiteX80" fmla="*/ 4167 w 22159"/>
                <a:gd name="connsiteY80" fmla="*/ 3382 h 29125"/>
                <a:gd name="connsiteX81" fmla="*/ 3526 w 22159"/>
                <a:gd name="connsiteY81" fmla="*/ 3382 h 29125"/>
                <a:gd name="connsiteX82" fmla="*/ 3013 w 22159"/>
                <a:gd name="connsiteY82" fmla="*/ 3088 h 29125"/>
                <a:gd name="connsiteX83" fmla="*/ 2949 w 22159"/>
                <a:gd name="connsiteY83" fmla="*/ 2647 h 29125"/>
                <a:gd name="connsiteX84" fmla="*/ 3077 w 22159"/>
                <a:gd name="connsiteY84" fmla="*/ 1985 h 29125"/>
                <a:gd name="connsiteX85" fmla="*/ 3077 w 22159"/>
                <a:gd name="connsiteY85" fmla="*/ 1618 h 29125"/>
                <a:gd name="connsiteX86" fmla="*/ 3013 w 22159"/>
                <a:gd name="connsiteY86" fmla="*/ 1103 h 29125"/>
                <a:gd name="connsiteX87" fmla="*/ 2500 w 22159"/>
                <a:gd name="connsiteY87" fmla="*/ 515 h 29125"/>
                <a:gd name="connsiteX88" fmla="*/ 1282 w 22159"/>
                <a:gd name="connsiteY88" fmla="*/ 0 h 29125"/>
                <a:gd name="connsiteX89" fmla="*/ 897 w 22159"/>
                <a:gd name="connsiteY89" fmla="*/ 588 h 29125"/>
                <a:gd name="connsiteX90" fmla="*/ 256 w 22159"/>
                <a:gd name="connsiteY90" fmla="*/ 735 h 29125"/>
                <a:gd name="connsiteX91" fmla="*/ 0 w 22159"/>
                <a:gd name="connsiteY91" fmla="*/ 1397 h 29125"/>
                <a:gd name="connsiteX0" fmla="*/ 0 w 21905"/>
                <a:gd name="connsiteY0" fmla="*/ 1397 h 29125"/>
                <a:gd name="connsiteX1" fmla="*/ 577 w 21905"/>
                <a:gd name="connsiteY1" fmla="*/ 2132 h 29125"/>
                <a:gd name="connsiteX2" fmla="*/ 1410 w 21905"/>
                <a:gd name="connsiteY2" fmla="*/ 2132 h 29125"/>
                <a:gd name="connsiteX3" fmla="*/ 1282 w 21905"/>
                <a:gd name="connsiteY3" fmla="*/ 3897 h 29125"/>
                <a:gd name="connsiteX4" fmla="*/ 1667 w 21905"/>
                <a:gd name="connsiteY4" fmla="*/ 5662 h 29125"/>
                <a:gd name="connsiteX5" fmla="*/ 1026 w 21905"/>
                <a:gd name="connsiteY5" fmla="*/ 5809 h 29125"/>
                <a:gd name="connsiteX6" fmla="*/ 897 w 21905"/>
                <a:gd name="connsiteY6" fmla="*/ 6912 h 29125"/>
                <a:gd name="connsiteX7" fmla="*/ 1859 w 21905"/>
                <a:gd name="connsiteY7" fmla="*/ 7794 h 29125"/>
                <a:gd name="connsiteX8" fmla="*/ 3205 w 21905"/>
                <a:gd name="connsiteY8" fmla="*/ 7868 h 29125"/>
                <a:gd name="connsiteX9" fmla="*/ 3718 w 21905"/>
                <a:gd name="connsiteY9" fmla="*/ 8824 h 29125"/>
                <a:gd name="connsiteX10" fmla="*/ 4872 w 21905"/>
                <a:gd name="connsiteY10" fmla="*/ 8750 h 29125"/>
                <a:gd name="connsiteX11" fmla="*/ 5577 w 21905"/>
                <a:gd name="connsiteY11" fmla="*/ 9412 h 29125"/>
                <a:gd name="connsiteX12" fmla="*/ 6923 w 21905"/>
                <a:gd name="connsiteY12" fmla="*/ 9118 h 29125"/>
                <a:gd name="connsiteX13" fmla="*/ 7949 w 21905"/>
                <a:gd name="connsiteY13" fmla="*/ 10000 h 29125"/>
                <a:gd name="connsiteX14" fmla="*/ 8477 w 21905"/>
                <a:gd name="connsiteY14" fmla="*/ 9926 h 29125"/>
                <a:gd name="connsiteX15" fmla="*/ 8282 w 21905"/>
                <a:gd name="connsiteY15" fmla="*/ 10637 h 29125"/>
                <a:gd name="connsiteX16" fmla="*/ 7875 w 21905"/>
                <a:gd name="connsiteY16" fmla="*/ 10807 h 29125"/>
                <a:gd name="connsiteX17" fmla="*/ 7316 w 21905"/>
                <a:gd name="connsiteY17" fmla="*/ 10694 h 29125"/>
                <a:gd name="connsiteX18" fmla="*/ 6553 w 21905"/>
                <a:gd name="connsiteY18" fmla="*/ 10694 h 29125"/>
                <a:gd name="connsiteX19" fmla="*/ 5435 w 21905"/>
                <a:gd name="connsiteY19" fmla="*/ 11600 h 29125"/>
                <a:gd name="connsiteX20" fmla="*/ 6096 w 21905"/>
                <a:gd name="connsiteY20" fmla="*/ 12110 h 29125"/>
                <a:gd name="connsiteX21" fmla="*/ 6248 w 21905"/>
                <a:gd name="connsiteY21" fmla="*/ 12959 h 29125"/>
                <a:gd name="connsiteX22" fmla="*/ 6909 w 21905"/>
                <a:gd name="connsiteY22" fmla="*/ 12450 h 29125"/>
                <a:gd name="connsiteX23" fmla="*/ 6655 w 21905"/>
                <a:gd name="connsiteY23" fmla="*/ 14488 h 29125"/>
                <a:gd name="connsiteX24" fmla="*/ 6350 w 21905"/>
                <a:gd name="connsiteY24" fmla="*/ 15564 h 29125"/>
                <a:gd name="connsiteX25" fmla="*/ 5486 w 21905"/>
                <a:gd name="connsiteY25" fmla="*/ 16187 h 29125"/>
                <a:gd name="connsiteX26" fmla="*/ 5791 w 21905"/>
                <a:gd name="connsiteY26" fmla="*/ 17320 h 29125"/>
                <a:gd name="connsiteX27" fmla="*/ 5181 w 21905"/>
                <a:gd name="connsiteY27" fmla="*/ 18962 h 29125"/>
                <a:gd name="connsiteX28" fmla="*/ 5587 w 21905"/>
                <a:gd name="connsiteY28" fmla="*/ 20152 h 29125"/>
                <a:gd name="connsiteX29" fmla="*/ 6147 w 21905"/>
                <a:gd name="connsiteY29" fmla="*/ 20265 h 29125"/>
                <a:gd name="connsiteX30" fmla="*/ 6655 w 21905"/>
                <a:gd name="connsiteY30" fmla="*/ 20718 h 29125"/>
                <a:gd name="connsiteX31" fmla="*/ 6960 w 21905"/>
                <a:gd name="connsiteY31" fmla="*/ 21511 h 29125"/>
                <a:gd name="connsiteX32" fmla="*/ 7163 w 21905"/>
                <a:gd name="connsiteY32" fmla="*/ 22530 h 29125"/>
                <a:gd name="connsiteX33" fmla="*/ 7011 w 21905"/>
                <a:gd name="connsiteY33" fmla="*/ 23040 h 29125"/>
                <a:gd name="connsiteX34" fmla="*/ 7723 w 21905"/>
                <a:gd name="connsiteY34" fmla="*/ 23889 h 29125"/>
                <a:gd name="connsiteX35" fmla="*/ 7824 w 21905"/>
                <a:gd name="connsiteY35" fmla="*/ 25645 h 29125"/>
                <a:gd name="connsiteX36" fmla="*/ 7265 w 21905"/>
                <a:gd name="connsiteY36" fmla="*/ 25815 h 29125"/>
                <a:gd name="connsiteX37" fmla="*/ 7112 w 21905"/>
                <a:gd name="connsiteY37" fmla="*/ 26948 h 29125"/>
                <a:gd name="connsiteX38" fmla="*/ 4774 w 21905"/>
                <a:gd name="connsiteY38" fmla="*/ 28647 h 29125"/>
                <a:gd name="connsiteX39" fmla="*/ 16720 w 21905"/>
                <a:gd name="connsiteY39" fmla="*/ 21511 h 29125"/>
                <a:gd name="connsiteX40" fmla="*/ 16517 w 21905"/>
                <a:gd name="connsiteY40" fmla="*/ 19642 h 29125"/>
                <a:gd name="connsiteX41" fmla="*/ 17127 w 21905"/>
                <a:gd name="connsiteY41" fmla="*/ 18962 h 29125"/>
                <a:gd name="connsiteX42" fmla="*/ 16059 w 21905"/>
                <a:gd name="connsiteY42" fmla="*/ 18396 h 29125"/>
                <a:gd name="connsiteX43" fmla="*/ 15449 w 21905"/>
                <a:gd name="connsiteY43" fmla="*/ 16810 h 29125"/>
                <a:gd name="connsiteX44" fmla="*/ 21905 w 21905"/>
                <a:gd name="connsiteY44" fmla="*/ 14488 h 29125"/>
                <a:gd name="connsiteX45" fmla="*/ 21854 w 21905"/>
                <a:gd name="connsiteY45" fmla="*/ 13242 h 29125"/>
                <a:gd name="connsiteX46" fmla="*/ 20584 w 21905"/>
                <a:gd name="connsiteY46" fmla="*/ 12110 h 29125"/>
                <a:gd name="connsiteX47" fmla="*/ 19669 w 21905"/>
                <a:gd name="connsiteY47" fmla="*/ 11544 h 29125"/>
                <a:gd name="connsiteX48" fmla="*/ 20024 w 21905"/>
                <a:gd name="connsiteY48" fmla="*/ 10637 h 29125"/>
                <a:gd name="connsiteX49" fmla="*/ 18550 w 21905"/>
                <a:gd name="connsiteY49" fmla="*/ 9335 h 29125"/>
                <a:gd name="connsiteX50" fmla="*/ 16771 w 21905"/>
                <a:gd name="connsiteY50" fmla="*/ 9844 h 29125"/>
                <a:gd name="connsiteX51" fmla="*/ 17635 w 21905"/>
                <a:gd name="connsiteY51" fmla="*/ 6617 h 29125"/>
                <a:gd name="connsiteX52" fmla="*/ 15856 w 21905"/>
                <a:gd name="connsiteY52" fmla="*/ 6050 h 29125"/>
                <a:gd name="connsiteX53" fmla="*/ 14941 w 21905"/>
                <a:gd name="connsiteY53" fmla="*/ 6843 h 29125"/>
                <a:gd name="connsiteX54" fmla="*/ 15449 w 21905"/>
                <a:gd name="connsiteY54" fmla="*/ 7806 h 29125"/>
                <a:gd name="connsiteX55" fmla="*/ 14229 w 21905"/>
                <a:gd name="connsiteY55" fmla="*/ 9165 h 29125"/>
                <a:gd name="connsiteX56" fmla="*/ 14483 w 21905"/>
                <a:gd name="connsiteY56" fmla="*/ 9618 h 29125"/>
                <a:gd name="connsiteX57" fmla="*/ 15297 w 21905"/>
                <a:gd name="connsiteY57" fmla="*/ 9165 h 29125"/>
                <a:gd name="connsiteX58" fmla="*/ 15754 w 21905"/>
                <a:gd name="connsiteY58" fmla="*/ 10411 h 29125"/>
                <a:gd name="connsiteX59" fmla="*/ 14890 w 21905"/>
                <a:gd name="connsiteY59" fmla="*/ 11034 h 29125"/>
                <a:gd name="connsiteX60" fmla="*/ 14585 w 21905"/>
                <a:gd name="connsiteY60" fmla="*/ 10807 h 29125"/>
                <a:gd name="connsiteX61" fmla="*/ 12806 w 21905"/>
                <a:gd name="connsiteY61" fmla="*/ 10355 h 29125"/>
                <a:gd name="connsiteX62" fmla="*/ 12196 w 21905"/>
                <a:gd name="connsiteY62" fmla="*/ 9788 h 29125"/>
                <a:gd name="connsiteX63" fmla="*/ 11789 w 21905"/>
                <a:gd name="connsiteY63" fmla="*/ 9618 h 29125"/>
                <a:gd name="connsiteX64" fmla="*/ 11332 w 21905"/>
                <a:gd name="connsiteY64" fmla="*/ 8769 h 29125"/>
                <a:gd name="connsiteX65" fmla="*/ 10722 w 21905"/>
                <a:gd name="connsiteY65" fmla="*/ 8655 h 29125"/>
                <a:gd name="connsiteX66" fmla="*/ 10468 w 21905"/>
                <a:gd name="connsiteY66" fmla="*/ 9052 h 29125"/>
                <a:gd name="connsiteX67" fmla="*/ 9423 w 21905"/>
                <a:gd name="connsiteY67" fmla="*/ 8456 h 29125"/>
                <a:gd name="connsiteX68" fmla="*/ 9615 w 21905"/>
                <a:gd name="connsiteY68" fmla="*/ 7721 h 29125"/>
                <a:gd name="connsiteX69" fmla="*/ 9295 w 21905"/>
                <a:gd name="connsiteY69" fmla="*/ 7132 h 29125"/>
                <a:gd name="connsiteX70" fmla="*/ 9872 w 21905"/>
                <a:gd name="connsiteY70" fmla="*/ 6618 h 29125"/>
                <a:gd name="connsiteX71" fmla="*/ 9423 w 21905"/>
                <a:gd name="connsiteY71" fmla="*/ 5662 h 29125"/>
                <a:gd name="connsiteX72" fmla="*/ 10000 w 21905"/>
                <a:gd name="connsiteY72" fmla="*/ 5147 h 29125"/>
                <a:gd name="connsiteX73" fmla="*/ 9359 w 21905"/>
                <a:gd name="connsiteY73" fmla="*/ 4559 h 29125"/>
                <a:gd name="connsiteX74" fmla="*/ 8590 w 21905"/>
                <a:gd name="connsiteY74" fmla="*/ 4559 h 29125"/>
                <a:gd name="connsiteX75" fmla="*/ 6731 w 21905"/>
                <a:gd name="connsiteY75" fmla="*/ 3529 h 29125"/>
                <a:gd name="connsiteX76" fmla="*/ 5513 w 21905"/>
                <a:gd name="connsiteY76" fmla="*/ 4044 h 29125"/>
                <a:gd name="connsiteX77" fmla="*/ 5128 w 21905"/>
                <a:gd name="connsiteY77" fmla="*/ 3750 h 29125"/>
                <a:gd name="connsiteX78" fmla="*/ 4872 w 21905"/>
                <a:gd name="connsiteY78" fmla="*/ 3235 h 29125"/>
                <a:gd name="connsiteX79" fmla="*/ 4423 w 21905"/>
                <a:gd name="connsiteY79" fmla="*/ 3603 h 29125"/>
                <a:gd name="connsiteX80" fmla="*/ 4167 w 21905"/>
                <a:gd name="connsiteY80" fmla="*/ 3382 h 29125"/>
                <a:gd name="connsiteX81" fmla="*/ 3526 w 21905"/>
                <a:gd name="connsiteY81" fmla="*/ 3382 h 29125"/>
                <a:gd name="connsiteX82" fmla="*/ 3013 w 21905"/>
                <a:gd name="connsiteY82" fmla="*/ 3088 h 29125"/>
                <a:gd name="connsiteX83" fmla="*/ 2949 w 21905"/>
                <a:gd name="connsiteY83" fmla="*/ 2647 h 29125"/>
                <a:gd name="connsiteX84" fmla="*/ 3077 w 21905"/>
                <a:gd name="connsiteY84" fmla="*/ 1985 h 29125"/>
                <a:gd name="connsiteX85" fmla="*/ 3077 w 21905"/>
                <a:gd name="connsiteY85" fmla="*/ 1618 h 29125"/>
                <a:gd name="connsiteX86" fmla="*/ 3013 w 21905"/>
                <a:gd name="connsiteY86" fmla="*/ 1103 h 29125"/>
                <a:gd name="connsiteX87" fmla="*/ 2500 w 21905"/>
                <a:gd name="connsiteY87" fmla="*/ 515 h 29125"/>
                <a:gd name="connsiteX88" fmla="*/ 1282 w 21905"/>
                <a:gd name="connsiteY88" fmla="*/ 0 h 29125"/>
                <a:gd name="connsiteX89" fmla="*/ 897 w 21905"/>
                <a:gd name="connsiteY89" fmla="*/ 588 h 29125"/>
                <a:gd name="connsiteX90" fmla="*/ 256 w 21905"/>
                <a:gd name="connsiteY90" fmla="*/ 735 h 29125"/>
                <a:gd name="connsiteX91" fmla="*/ 0 w 21905"/>
                <a:gd name="connsiteY91" fmla="*/ 1397 h 29125"/>
                <a:gd name="connsiteX0" fmla="*/ 0 w 22836"/>
                <a:gd name="connsiteY0" fmla="*/ 1397 h 29125"/>
                <a:gd name="connsiteX1" fmla="*/ 577 w 22836"/>
                <a:gd name="connsiteY1" fmla="*/ 2132 h 29125"/>
                <a:gd name="connsiteX2" fmla="*/ 1410 w 22836"/>
                <a:gd name="connsiteY2" fmla="*/ 2132 h 29125"/>
                <a:gd name="connsiteX3" fmla="*/ 1282 w 22836"/>
                <a:gd name="connsiteY3" fmla="*/ 3897 h 29125"/>
                <a:gd name="connsiteX4" fmla="*/ 1667 w 22836"/>
                <a:gd name="connsiteY4" fmla="*/ 5662 h 29125"/>
                <a:gd name="connsiteX5" fmla="*/ 1026 w 22836"/>
                <a:gd name="connsiteY5" fmla="*/ 5809 h 29125"/>
                <a:gd name="connsiteX6" fmla="*/ 897 w 22836"/>
                <a:gd name="connsiteY6" fmla="*/ 6912 h 29125"/>
                <a:gd name="connsiteX7" fmla="*/ 1859 w 22836"/>
                <a:gd name="connsiteY7" fmla="*/ 7794 h 29125"/>
                <a:gd name="connsiteX8" fmla="*/ 3205 w 22836"/>
                <a:gd name="connsiteY8" fmla="*/ 7868 h 29125"/>
                <a:gd name="connsiteX9" fmla="*/ 3718 w 22836"/>
                <a:gd name="connsiteY9" fmla="*/ 8824 h 29125"/>
                <a:gd name="connsiteX10" fmla="*/ 4872 w 22836"/>
                <a:gd name="connsiteY10" fmla="*/ 8750 h 29125"/>
                <a:gd name="connsiteX11" fmla="*/ 5577 w 22836"/>
                <a:gd name="connsiteY11" fmla="*/ 9412 h 29125"/>
                <a:gd name="connsiteX12" fmla="*/ 6923 w 22836"/>
                <a:gd name="connsiteY12" fmla="*/ 9118 h 29125"/>
                <a:gd name="connsiteX13" fmla="*/ 7949 w 22836"/>
                <a:gd name="connsiteY13" fmla="*/ 10000 h 29125"/>
                <a:gd name="connsiteX14" fmla="*/ 8477 w 22836"/>
                <a:gd name="connsiteY14" fmla="*/ 9926 h 29125"/>
                <a:gd name="connsiteX15" fmla="*/ 8282 w 22836"/>
                <a:gd name="connsiteY15" fmla="*/ 10637 h 29125"/>
                <a:gd name="connsiteX16" fmla="*/ 7875 w 22836"/>
                <a:gd name="connsiteY16" fmla="*/ 10807 h 29125"/>
                <a:gd name="connsiteX17" fmla="*/ 7316 w 22836"/>
                <a:gd name="connsiteY17" fmla="*/ 10694 h 29125"/>
                <a:gd name="connsiteX18" fmla="*/ 6553 w 22836"/>
                <a:gd name="connsiteY18" fmla="*/ 10694 h 29125"/>
                <a:gd name="connsiteX19" fmla="*/ 5435 w 22836"/>
                <a:gd name="connsiteY19" fmla="*/ 11600 h 29125"/>
                <a:gd name="connsiteX20" fmla="*/ 6096 w 22836"/>
                <a:gd name="connsiteY20" fmla="*/ 12110 h 29125"/>
                <a:gd name="connsiteX21" fmla="*/ 6248 w 22836"/>
                <a:gd name="connsiteY21" fmla="*/ 12959 h 29125"/>
                <a:gd name="connsiteX22" fmla="*/ 6909 w 22836"/>
                <a:gd name="connsiteY22" fmla="*/ 12450 h 29125"/>
                <a:gd name="connsiteX23" fmla="*/ 6655 w 22836"/>
                <a:gd name="connsiteY23" fmla="*/ 14488 h 29125"/>
                <a:gd name="connsiteX24" fmla="*/ 6350 w 22836"/>
                <a:gd name="connsiteY24" fmla="*/ 15564 h 29125"/>
                <a:gd name="connsiteX25" fmla="*/ 5486 w 22836"/>
                <a:gd name="connsiteY25" fmla="*/ 16187 h 29125"/>
                <a:gd name="connsiteX26" fmla="*/ 5791 w 22836"/>
                <a:gd name="connsiteY26" fmla="*/ 17320 h 29125"/>
                <a:gd name="connsiteX27" fmla="*/ 5181 w 22836"/>
                <a:gd name="connsiteY27" fmla="*/ 18962 h 29125"/>
                <a:gd name="connsiteX28" fmla="*/ 5587 w 22836"/>
                <a:gd name="connsiteY28" fmla="*/ 20152 h 29125"/>
                <a:gd name="connsiteX29" fmla="*/ 6147 w 22836"/>
                <a:gd name="connsiteY29" fmla="*/ 20265 h 29125"/>
                <a:gd name="connsiteX30" fmla="*/ 6655 w 22836"/>
                <a:gd name="connsiteY30" fmla="*/ 20718 h 29125"/>
                <a:gd name="connsiteX31" fmla="*/ 6960 w 22836"/>
                <a:gd name="connsiteY31" fmla="*/ 21511 h 29125"/>
                <a:gd name="connsiteX32" fmla="*/ 7163 w 22836"/>
                <a:gd name="connsiteY32" fmla="*/ 22530 h 29125"/>
                <a:gd name="connsiteX33" fmla="*/ 7011 w 22836"/>
                <a:gd name="connsiteY33" fmla="*/ 23040 h 29125"/>
                <a:gd name="connsiteX34" fmla="*/ 7723 w 22836"/>
                <a:gd name="connsiteY34" fmla="*/ 23889 h 29125"/>
                <a:gd name="connsiteX35" fmla="*/ 7824 w 22836"/>
                <a:gd name="connsiteY35" fmla="*/ 25645 h 29125"/>
                <a:gd name="connsiteX36" fmla="*/ 7265 w 22836"/>
                <a:gd name="connsiteY36" fmla="*/ 25815 h 29125"/>
                <a:gd name="connsiteX37" fmla="*/ 7112 w 22836"/>
                <a:gd name="connsiteY37" fmla="*/ 26948 h 29125"/>
                <a:gd name="connsiteX38" fmla="*/ 4774 w 22836"/>
                <a:gd name="connsiteY38" fmla="*/ 28647 h 29125"/>
                <a:gd name="connsiteX39" fmla="*/ 16720 w 22836"/>
                <a:gd name="connsiteY39" fmla="*/ 21511 h 29125"/>
                <a:gd name="connsiteX40" fmla="*/ 16517 w 22836"/>
                <a:gd name="connsiteY40" fmla="*/ 19642 h 29125"/>
                <a:gd name="connsiteX41" fmla="*/ 17127 w 22836"/>
                <a:gd name="connsiteY41" fmla="*/ 18962 h 29125"/>
                <a:gd name="connsiteX42" fmla="*/ 16059 w 22836"/>
                <a:gd name="connsiteY42" fmla="*/ 18396 h 29125"/>
                <a:gd name="connsiteX43" fmla="*/ 15449 w 22836"/>
                <a:gd name="connsiteY43" fmla="*/ 16810 h 29125"/>
                <a:gd name="connsiteX44" fmla="*/ 22515 w 22836"/>
                <a:gd name="connsiteY44" fmla="*/ 15678 h 29125"/>
                <a:gd name="connsiteX45" fmla="*/ 21905 w 22836"/>
                <a:gd name="connsiteY45" fmla="*/ 14488 h 29125"/>
                <a:gd name="connsiteX46" fmla="*/ 21854 w 22836"/>
                <a:gd name="connsiteY46" fmla="*/ 13242 h 29125"/>
                <a:gd name="connsiteX47" fmla="*/ 20584 w 22836"/>
                <a:gd name="connsiteY47" fmla="*/ 12110 h 29125"/>
                <a:gd name="connsiteX48" fmla="*/ 19669 w 22836"/>
                <a:gd name="connsiteY48" fmla="*/ 11544 h 29125"/>
                <a:gd name="connsiteX49" fmla="*/ 20024 w 22836"/>
                <a:gd name="connsiteY49" fmla="*/ 10637 h 29125"/>
                <a:gd name="connsiteX50" fmla="*/ 18550 w 22836"/>
                <a:gd name="connsiteY50" fmla="*/ 9335 h 29125"/>
                <a:gd name="connsiteX51" fmla="*/ 16771 w 22836"/>
                <a:gd name="connsiteY51" fmla="*/ 9844 h 29125"/>
                <a:gd name="connsiteX52" fmla="*/ 17635 w 22836"/>
                <a:gd name="connsiteY52" fmla="*/ 6617 h 29125"/>
                <a:gd name="connsiteX53" fmla="*/ 15856 w 22836"/>
                <a:gd name="connsiteY53" fmla="*/ 6050 h 29125"/>
                <a:gd name="connsiteX54" fmla="*/ 14941 w 22836"/>
                <a:gd name="connsiteY54" fmla="*/ 6843 h 29125"/>
                <a:gd name="connsiteX55" fmla="*/ 15449 w 22836"/>
                <a:gd name="connsiteY55" fmla="*/ 7806 h 29125"/>
                <a:gd name="connsiteX56" fmla="*/ 14229 w 22836"/>
                <a:gd name="connsiteY56" fmla="*/ 9165 h 29125"/>
                <a:gd name="connsiteX57" fmla="*/ 14483 w 22836"/>
                <a:gd name="connsiteY57" fmla="*/ 9618 h 29125"/>
                <a:gd name="connsiteX58" fmla="*/ 15297 w 22836"/>
                <a:gd name="connsiteY58" fmla="*/ 9165 h 29125"/>
                <a:gd name="connsiteX59" fmla="*/ 15754 w 22836"/>
                <a:gd name="connsiteY59" fmla="*/ 10411 h 29125"/>
                <a:gd name="connsiteX60" fmla="*/ 14890 w 22836"/>
                <a:gd name="connsiteY60" fmla="*/ 11034 h 29125"/>
                <a:gd name="connsiteX61" fmla="*/ 14585 w 22836"/>
                <a:gd name="connsiteY61" fmla="*/ 10807 h 29125"/>
                <a:gd name="connsiteX62" fmla="*/ 12806 w 22836"/>
                <a:gd name="connsiteY62" fmla="*/ 10355 h 29125"/>
                <a:gd name="connsiteX63" fmla="*/ 12196 w 22836"/>
                <a:gd name="connsiteY63" fmla="*/ 9788 h 29125"/>
                <a:gd name="connsiteX64" fmla="*/ 11789 w 22836"/>
                <a:gd name="connsiteY64" fmla="*/ 9618 h 29125"/>
                <a:gd name="connsiteX65" fmla="*/ 11332 w 22836"/>
                <a:gd name="connsiteY65" fmla="*/ 8769 h 29125"/>
                <a:gd name="connsiteX66" fmla="*/ 10722 w 22836"/>
                <a:gd name="connsiteY66" fmla="*/ 8655 h 29125"/>
                <a:gd name="connsiteX67" fmla="*/ 10468 w 22836"/>
                <a:gd name="connsiteY67" fmla="*/ 9052 h 29125"/>
                <a:gd name="connsiteX68" fmla="*/ 9423 w 22836"/>
                <a:gd name="connsiteY68" fmla="*/ 8456 h 29125"/>
                <a:gd name="connsiteX69" fmla="*/ 9615 w 22836"/>
                <a:gd name="connsiteY69" fmla="*/ 7721 h 29125"/>
                <a:gd name="connsiteX70" fmla="*/ 9295 w 22836"/>
                <a:gd name="connsiteY70" fmla="*/ 7132 h 29125"/>
                <a:gd name="connsiteX71" fmla="*/ 9872 w 22836"/>
                <a:gd name="connsiteY71" fmla="*/ 6618 h 29125"/>
                <a:gd name="connsiteX72" fmla="*/ 9423 w 22836"/>
                <a:gd name="connsiteY72" fmla="*/ 5662 h 29125"/>
                <a:gd name="connsiteX73" fmla="*/ 10000 w 22836"/>
                <a:gd name="connsiteY73" fmla="*/ 5147 h 29125"/>
                <a:gd name="connsiteX74" fmla="*/ 9359 w 22836"/>
                <a:gd name="connsiteY74" fmla="*/ 4559 h 29125"/>
                <a:gd name="connsiteX75" fmla="*/ 8590 w 22836"/>
                <a:gd name="connsiteY75" fmla="*/ 4559 h 29125"/>
                <a:gd name="connsiteX76" fmla="*/ 6731 w 22836"/>
                <a:gd name="connsiteY76" fmla="*/ 3529 h 29125"/>
                <a:gd name="connsiteX77" fmla="*/ 5513 w 22836"/>
                <a:gd name="connsiteY77" fmla="*/ 4044 h 29125"/>
                <a:gd name="connsiteX78" fmla="*/ 5128 w 22836"/>
                <a:gd name="connsiteY78" fmla="*/ 3750 h 29125"/>
                <a:gd name="connsiteX79" fmla="*/ 4872 w 22836"/>
                <a:gd name="connsiteY79" fmla="*/ 3235 h 29125"/>
                <a:gd name="connsiteX80" fmla="*/ 4423 w 22836"/>
                <a:gd name="connsiteY80" fmla="*/ 3603 h 29125"/>
                <a:gd name="connsiteX81" fmla="*/ 4167 w 22836"/>
                <a:gd name="connsiteY81" fmla="*/ 3382 h 29125"/>
                <a:gd name="connsiteX82" fmla="*/ 3526 w 22836"/>
                <a:gd name="connsiteY82" fmla="*/ 3382 h 29125"/>
                <a:gd name="connsiteX83" fmla="*/ 3013 w 22836"/>
                <a:gd name="connsiteY83" fmla="*/ 3088 h 29125"/>
                <a:gd name="connsiteX84" fmla="*/ 2949 w 22836"/>
                <a:gd name="connsiteY84" fmla="*/ 2647 h 29125"/>
                <a:gd name="connsiteX85" fmla="*/ 3077 w 22836"/>
                <a:gd name="connsiteY85" fmla="*/ 1985 h 29125"/>
                <a:gd name="connsiteX86" fmla="*/ 3077 w 22836"/>
                <a:gd name="connsiteY86" fmla="*/ 1618 h 29125"/>
                <a:gd name="connsiteX87" fmla="*/ 3013 w 22836"/>
                <a:gd name="connsiteY87" fmla="*/ 1103 h 29125"/>
                <a:gd name="connsiteX88" fmla="*/ 2500 w 22836"/>
                <a:gd name="connsiteY88" fmla="*/ 515 h 29125"/>
                <a:gd name="connsiteX89" fmla="*/ 1282 w 22836"/>
                <a:gd name="connsiteY89" fmla="*/ 0 h 29125"/>
                <a:gd name="connsiteX90" fmla="*/ 897 w 22836"/>
                <a:gd name="connsiteY90" fmla="*/ 588 h 29125"/>
                <a:gd name="connsiteX91" fmla="*/ 256 w 22836"/>
                <a:gd name="connsiteY91" fmla="*/ 735 h 29125"/>
                <a:gd name="connsiteX92" fmla="*/ 0 w 22836"/>
                <a:gd name="connsiteY92" fmla="*/ 1397 h 29125"/>
                <a:gd name="connsiteX0" fmla="*/ 0 w 22515"/>
                <a:gd name="connsiteY0" fmla="*/ 1397 h 29125"/>
                <a:gd name="connsiteX1" fmla="*/ 577 w 22515"/>
                <a:gd name="connsiteY1" fmla="*/ 2132 h 29125"/>
                <a:gd name="connsiteX2" fmla="*/ 1410 w 22515"/>
                <a:gd name="connsiteY2" fmla="*/ 2132 h 29125"/>
                <a:gd name="connsiteX3" fmla="*/ 1282 w 22515"/>
                <a:gd name="connsiteY3" fmla="*/ 3897 h 29125"/>
                <a:gd name="connsiteX4" fmla="*/ 1667 w 22515"/>
                <a:gd name="connsiteY4" fmla="*/ 5662 h 29125"/>
                <a:gd name="connsiteX5" fmla="*/ 1026 w 22515"/>
                <a:gd name="connsiteY5" fmla="*/ 5809 h 29125"/>
                <a:gd name="connsiteX6" fmla="*/ 897 w 22515"/>
                <a:gd name="connsiteY6" fmla="*/ 6912 h 29125"/>
                <a:gd name="connsiteX7" fmla="*/ 1859 w 22515"/>
                <a:gd name="connsiteY7" fmla="*/ 7794 h 29125"/>
                <a:gd name="connsiteX8" fmla="*/ 3205 w 22515"/>
                <a:gd name="connsiteY8" fmla="*/ 7868 h 29125"/>
                <a:gd name="connsiteX9" fmla="*/ 3718 w 22515"/>
                <a:gd name="connsiteY9" fmla="*/ 8824 h 29125"/>
                <a:gd name="connsiteX10" fmla="*/ 4872 w 22515"/>
                <a:gd name="connsiteY10" fmla="*/ 8750 h 29125"/>
                <a:gd name="connsiteX11" fmla="*/ 5577 w 22515"/>
                <a:gd name="connsiteY11" fmla="*/ 9412 h 29125"/>
                <a:gd name="connsiteX12" fmla="*/ 6923 w 22515"/>
                <a:gd name="connsiteY12" fmla="*/ 9118 h 29125"/>
                <a:gd name="connsiteX13" fmla="*/ 7949 w 22515"/>
                <a:gd name="connsiteY13" fmla="*/ 10000 h 29125"/>
                <a:gd name="connsiteX14" fmla="*/ 8477 w 22515"/>
                <a:gd name="connsiteY14" fmla="*/ 9926 h 29125"/>
                <a:gd name="connsiteX15" fmla="*/ 8282 w 22515"/>
                <a:gd name="connsiteY15" fmla="*/ 10637 h 29125"/>
                <a:gd name="connsiteX16" fmla="*/ 7875 w 22515"/>
                <a:gd name="connsiteY16" fmla="*/ 10807 h 29125"/>
                <a:gd name="connsiteX17" fmla="*/ 7316 w 22515"/>
                <a:gd name="connsiteY17" fmla="*/ 10694 h 29125"/>
                <a:gd name="connsiteX18" fmla="*/ 6553 w 22515"/>
                <a:gd name="connsiteY18" fmla="*/ 10694 h 29125"/>
                <a:gd name="connsiteX19" fmla="*/ 5435 w 22515"/>
                <a:gd name="connsiteY19" fmla="*/ 11600 h 29125"/>
                <a:gd name="connsiteX20" fmla="*/ 6096 w 22515"/>
                <a:gd name="connsiteY20" fmla="*/ 12110 h 29125"/>
                <a:gd name="connsiteX21" fmla="*/ 6248 w 22515"/>
                <a:gd name="connsiteY21" fmla="*/ 12959 h 29125"/>
                <a:gd name="connsiteX22" fmla="*/ 6909 w 22515"/>
                <a:gd name="connsiteY22" fmla="*/ 12450 h 29125"/>
                <a:gd name="connsiteX23" fmla="*/ 6655 w 22515"/>
                <a:gd name="connsiteY23" fmla="*/ 14488 h 29125"/>
                <a:gd name="connsiteX24" fmla="*/ 6350 w 22515"/>
                <a:gd name="connsiteY24" fmla="*/ 15564 h 29125"/>
                <a:gd name="connsiteX25" fmla="*/ 5486 w 22515"/>
                <a:gd name="connsiteY25" fmla="*/ 16187 h 29125"/>
                <a:gd name="connsiteX26" fmla="*/ 5791 w 22515"/>
                <a:gd name="connsiteY26" fmla="*/ 17320 h 29125"/>
                <a:gd name="connsiteX27" fmla="*/ 5181 w 22515"/>
                <a:gd name="connsiteY27" fmla="*/ 18962 h 29125"/>
                <a:gd name="connsiteX28" fmla="*/ 5587 w 22515"/>
                <a:gd name="connsiteY28" fmla="*/ 20152 h 29125"/>
                <a:gd name="connsiteX29" fmla="*/ 6147 w 22515"/>
                <a:gd name="connsiteY29" fmla="*/ 20265 h 29125"/>
                <a:gd name="connsiteX30" fmla="*/ 6655 w 22515"/>
                <a:gd name="connsiteY30" fmla="*/ 20718 h 29125"/>
                <a:gd name="connsiteX31" fmla="*/ 6960 w 22515"/>
                <a:gd name="connsiteY31" fmla="*/ 21511 h 29125"/>
                <a:gd name="connsiteX32" fmla="*/ 7163 w 22515"/>
                <a:gd name="connsiteY32" fmla="*/ 22530 h 29125"/>
                <a:gd name="connsiteX33" fmla="*/ 7011 w 22515"/>
                <a:gd name="connsiteY33" fmla="*/ 23040 h 29125"/>
                <a:gd name="connsiteX34" fmla="*/ 7723 w 22515"/>
                <a:gd name="connsiteY34" fmla="*/ 23889 h 29125"/>
                <a:gd name="connsiteX35" fmla="*/ 7824 w 22515"/>
                <a:gd name="connsiteY35" fmla="*/ 25645 h 29125"/>
                <a:gd name="connsiteX36" fmla="*/ 7265 w 22515"/>
                <a:gd name="connsiteY36" fmla="*/ 25815 h 29125"/>
                <a:gd name="connsiteX37" fmla="*/ 7112 w 22515"/>
                <a:gd name="connsiteY37" fmla="*/ 26948 h 29125"/>
                <a:gd name="connsiteX38" fmla="*/ 4774 w 22515"/>
                <a:gd name="connsiteY38" fmla="*/ 28647 h 29125"/>
                <a:gd name="connsiteX39" fmla="*/ 16720 w 22515"/>
                <a:gd name="connsiteY39" fmla="*/ 21511 h 29125"/>
                <a:gd name="connsiteX40" fmla="*/ 16517 w 22515"/>
                <a:gd name="connsiteY40" fmla="*/ 19642 h 29125"/>
                <a:gd name="connsiteX41" fmla="*/ 17127 w 22515"/>
                <a:gd name="connsiteY41" fmla="*/ 18962 h 29125"/>
                <a:gd name="connsiteX42" fmla="*/ 16059 w 22515"/>
                <a:gd name="connsiteY42" fmla="*/ 18396 h 29125"/>
                <a:gd name="connsiteX43" fmla="*/ 15449 w 22515"/>
                <a:gd name="connsiteY43" fmla="*/ 16810 h 29125"/>
                <a:gd name="connsiteX44" fmla="*/ 22515 w 22515"/>
                <a:gd name="connsiteY44" fmla="*/ 15678 h 29125"/>
                <a:gd name="connsiteX45" fmla="*/ 21905 w 22515"/>
                <a:gd name="connsiteY45" fmla="*/ 14488 h 29125"/>
                <a:gd name="connsiteX46" fmla="*/ 21854 w 22515"/>
                <a:gd name="connsiteY46" fmla="*/ 13242 h 29125"/>
                <a:gd name="connsiteX47" fmla="*/ 20584 w 22515"/>
                <a:gd name="connsiteY47" fmla="*/ 12110 h 29125"/>
                <a:gd name="connsiteX48" fmla="*/ 19669 w 22515"/>
                <a:gd name="connsiteY48" fmla="*/ 11544 h 29125"/>
                <a:gd name="connsiteX49" fmla="*/ 20024 w 22515"/>
                <a:gd name="connsiteY49" fmla="*/ 10637 h 29125"/>
                <a:gd name="connsiteX50" fmla="*/ 18550 w 22515"/>
                <a:gd name="connsiteY50" fmla="*/ 9335 h 29125"/>
                <a:gd name="connsiteX51" fmla="*/ 16771 w 22515"/>
                <a:gd name="connsiteY51" fmla="*/ 9844 h 29125"/>
                <a:gd name="connsiteX52" fmla="*/ 17635 w 22515"/>
                <a:gd name="connsiteY52" fmla="*/ 6617 h 29125"/>
                <a:gd name="connsiteX53" fmla="*/ 15856 w 22515"/>
                <a:gd name="connsiteY53" fmla="*/ 6050 h 29125"/>
                <a:gd name="connsiteX54" fmla="*/ 14941 w 22515"/>
                <a:gd name="connsiteY54" fmla="*/ 6843 h 29125"/>
                <a:gd name="connsiteX55" fmla="*/ 15449 w 22515"/>
                <a:gd name="connsiteY55" fmla="*/ 7806 h 29125"/>
                <a:gd name="connsiteX56" fmla="*/ 14229 w 22515"/>
                <a:gd name="connsiteY56" fmla="*/ 9165 h 29125"/>
                <a:gd name="connsiteX57" fmla="*/ 14483 w 22515"/>
                <a:gd name="connsiteY57" fmla="*/ 9618 h 29125"/>
                <a:gd name="connsiteX58" fmla="*/ 15297 w 22515"/>
                <a:gd name="connsiteY58" fmla="*/ 9165 h 29125"/>
                <a:gd name="connsiteX59" fmla="*/ 15754 w 22515"/>
                <a:gd name="connsiteY59" fmla="*/ 10411 h 29125"/>
                <a:gd name="connsiteX60" fmla="*/ 14890 w 22515"/>
                <a:gd name="connsiteY60" fmla="*/ 11034 h 29125"/>
                <a:gd name="connsiteX61" fmla="*/ 14585 w 22515"/>
                <a:gd name="connsiteY61" fmla="*/ 10807 h 29125"/>
                <a:gd name="connsiteX62" fmla="*/ 12806 w 22515"/>
                <a:gd name="connsiteY62" fmla="*/ 10355 h 29125"/>
                <a:gd name="connsiteX63" fmla="*/ 12196 w 22515"/>
                <a:gd name="connsiteY63" fmla="*/ 9788 h 29125"/>
                <a:gd name="connsiteX64" fmla="*/ 11789 w 22515"/>
                <a:gd name="connsiteY64" fmla="*/ 9618 h 29125"/>
                <a:gd name="connsiteX65" fmla="*/ 11332 w 22515"/>
                <a:gd name="connsiteY65" fmla="*/ 8769 h 29125"/>
                <a:gd name="connsiteX66" fmla="*/ 10722 w 22515"/>
                <a:gd name="connsiteY66" fmla="*/ 8655 h 29125"/>
                <a:gd name="connsiteX67" fmla="*/ 10468 w 22515"/>
                <a:gd name="connsiteY67" fmla="*/ 9052 h 29125"/>
                <a:gd name="connsiteX68" fmla="*/ 9423 w 22515"/>
                <a:gd name="connsiteY68" fmla="*/ 8456 h 29125"/>
                <a:gd name="connsiteX69" fmla="*/ 9615 w 22515"/>
                <a:gd name="connsiteY69" fmla="*/ 7721 h 29125"/>
                <a:gd name="connsiteX70" fmla="*/ 9295 w 22515"/>
                <a:gd name="connsiteY70" fmla="*/ 7132 h 29125"/>
                <a:gd name="connsiteX71" fmla="*/ 9872 w 22515"/>
                <a:gd name="connsiteY71" fmla="*/ 6618 h 29125"/>
                <a:gd name="connsiteX72" fmla="*/ 9423 w 22515"/>
                <a:gd name="connsiteY72" fmla="*/ 5662 h 29125"/>
                <a:gd name="connsiteX73" fmla="*/ 10000 w 22515"/>
                <a:gd name="connsiteY73" fmla="*/ 5147 h 29125"/>
                <a:gd name="connsiteX74" fmla="*/ 9359 w 22515"/>
                <a:gd name="connsiteY74" fmla="*/ 4559 h 29125"/>
                <a:gd name="connsiteX75" fmla="*/ 8590 w 22515"/>
                <a:gd name="connsiteY75" fmla="*/ 4559 h 29125"/>
                <a:gd name="connsiteX76" fmla="*/ 6731 w 22515"/>
                <a:gd name="connsiteY76" fmla="*/ 3529 h 29125"/>
                <a:gd name="connsiteX77" fmla="*/ 5513 w 22515"/>
                <a:gd name="connsiteY77" fmla="*/ 4044 h 29125"/>
                <a:gd name="connsiteX78" fmla="*/ 5128 w 22515"/>
                <a:gd name="connsiteY78" fmla="*/ 3750 h 29125"/>
                <a:gd name="connsiteX79" fmla="*/ 4872 w 22515"/>
                <a:gd name="connsiteY79" fmla="*/ 3235 h 29125"/>
                <a:gd name="connsiteX80" fmla="*/ 4423 w 22515"/>
                <a:gd name="connsiteY80" fmla="*/ 3603 h 29125"/>
                <a:gd name="connsiteX81" fmla="*/ 4167 w 22515"/>
                <a:gd name="connsiteY81" fmla="*/ 3382 h 29125"/>
                <a:gd name="connsiteX82" fmla="*/ 3526 w 22515"/>
                <a:gd name="connsiteY82" fmla="*/ 3382 h 29125"/>
                <a:gd name="connsiteX83" fmla="*/ 3013 w 22515"/>
                <a:gd name="connsiteY83" fmla="*/ 3088 h 29125"/>
                <a:gd name="connsiteX84" fmla="*/ 2949 w 22515"/>
                <a:gd name="connsiteY84" fmla="*/ 2647 h 29125"/>
                <a:gd name="connsiteX85" fmla="*/ 3077 w 22515"/>
                <a:gd name="connsiteY85" fmla="*/ 1985 h 29125"/>
                <a:gd name="connsiteX86" fmla="*/ 3077 w 22515"/>
                <a:gd name="connsiteY86" fmla="*/ 1618 h 29125"/>
                <a:gd name="connsiteX87" fmla="*/ 3013 w 22515"/>
                <a:gd name="connsiteY87" fmla="*/ 1103 h 29125"/>
                <a:gd name="connsiteX88" fmla="*/ 2500 w 22515"/>
                <a:gd name="connsiteY88" fmla="*/ 515 h 29125"/>
                <a:gd name="connsiteX89" fmla="*/ 1282 w 22515"/>
                <a:gd name="connsiteY89" fmla="*/ 0 h 29125"/>
                <a:gd name="connsiteX90" fmla="*/ 897 w 22515"/>
                <a:gd name="connsiteY90" fmla="*/ 588 h 29125"/>
                <a:gd name="connsiteX91" fmla="*/ 256 w 22515"/>
                <a:gd name="connsiteY91" fmla="*/ 735 h 29125"/>
                <a:gd name="connsiteX92" fmla="*/ 0 w 22515"/>
                <a:gd name="connsiteY92" fmla="*/ 1397 h 29125"/>
                <a:gd name="connsiteX0" fmla="*/ 0 w 23665"/>
                <a:gd name="connsiteY0" fmla="*/ 1397 h 29125"/>
                <a:gd name="connsiteX1" fmla="*/ 577 w 23665"/>
                <a:gd name="connsiteY1" fmla="*/ 2132 h 29125"/>
                <a:gd name="connsiteX2" fmla="*/ 1410 w 23665"/>
                <a:gd name="connsiteY2" fmla="*/ 2132 h 29125"/>
                <a:gd name="connsiteX3" fmla="*/ 1282 w 23665"/>
                <a:gd name="connsiteY3" fmla="*/ 3897 h 29125"/>
                <a:gd name="connsiteX4" fmla="*/ 1667 w 23665"/>
                <a:gd name="connsiteY4" fmla="*/ 5662 h 29125"/>
                <a:gd name="connsiteX5" fmla="*/ 1026 w 23665"/>
                <a:gd name="connsiteY5" fmla="*/ 5809 h 29125"/>
                <a:gd name="connsiteX6" fmla="*/ 897 w 23665"/>
                <a:gd name="connsiteY6" fmla="*/ 6912 h 29125"/>
                <a:gd name="connsiteX7" fmla="*/ 1859 w 23665"/>
                <a:gd name="connsiteY7" fmla="*/ 7794 h 29125"/>
                <a:gd name="connsiteX8" fmla="*/ 3205 w 23665"/>
                <a:gd name="connsiteY8" fmla="*/ 7868 h 29125"/>
                <a:gd name="connsiteX9" fmla="*/ 3718 w 23665"/>
                <a:gd name="connsiteY9" fmla="*/ 8824 h 29125"/>
                <a:gd name="connsiteX10" fmla="*/ 4872 w 23665"/>
                <a:gd name="connsiteY10" fmla="*/ 8750 h 29125"/>
                <a:gd name="connsiteX11" fmla="*/ 5577 w 23665"/>
                <a:gd name="connsiteY11" fmla="*/ 9412 h 29125"/>
                <a:gd name="connsiteX12" fmla="*/ 6923 w 23665"/>
                <a:gd name="connsiteY12" fmla="*/ 9118 h 29125"/>
                <a:gd name="connsiteX13" fmla="*/ 7949 w 23665"/>
                <a:gd name="connsiteY13" fmla="*/ 10000 h 29125"/>
                <a:gd name="connsiteX14" fmla="*/ 8477 w 23665"/>
                <a:gd name="connsiteY14" fmla="*/ 9926 h 29125"/>
                <a:gd name="connsiteX15" fmla="*/ 8282 w 23665"/>
                <a:gd name="connsiteY15" fmla="*/ 10637 h 29125"/>
                <a:gd name="connsiteX16" fmla="*/ 7875 w 23665"/>
                <a:gd name="connsiteY16" fmla="*/ 10807 h 29125"/>
                <a:gd name="connsiteX17" fmla="*/ 7316 w 23665"/>
                <a:gd name="connsiteY17" fmla="*/ 10694 h 29125"/>
                <a:gd name="connsiteX18" fmla="*/ 6553 w 23665"/>
                <a:gd name="connsiteY18" fmla="*/ 10694 h 29125"/>
                <a:gd name="connsiteX19" fmla="*/ 5435 w 23665"/>
                <a:gd name="connsiteY19" fmla="*/ 11600 h 29125"/>
                <a:gd name="connsiteX20" fmla="*/ 6096 w 23665"/>
                <a:gd name="connsiteY20" fmla="*/ 12110 h 29125"/>
                <a:gd name="connsiteX21" fmla="*/ 6248 w 23665"/>
                <a:gd name="connsiteY21" fmla="*/ 12959 h 29125"/>
                <a:gd name="connsiteX22" fmla="*/ 6909 w 23665"/>
                <a:gd name="connsiteY22" fmla="*/ 12450 h 29125"/>
                <a:gd name="connsiteX23" fmla="*/ 6655 w 23665"/>
                <a:gd name="connsiteY23" fmla="*/ 14488 h 29125"/>
                <a:gd name="connsiteX24" fmla="*/ 6350 w 23665"/>
                <a:gd name="connsiteY24" fmla="*/ 15564 h 29125"/>
                <a:gd name="connsiteX25" fmla="*/ 5486 w 23665"/>
                <a:gd name="connsiteY25" fmla="*/ 16187 h 29125"/>
                <a:gd name="connsiteX26" fmla="*/ 5791 w 23665"/>
                <a:gd name="connsiteY26" fmla="*/ 17320 h 29125"/>
                <a:gd name="connsiteX27" fmla="*/ 5181 w 23665"/>
                <a:gd name="connsiteY27" fmla="*/ 18962 h 29125"/>
                <a:gd name="connsiteX28" fmla="*/ 5587 w 23665"/>
                <a:gd name="connsiteY28" fmla="*/ 20152 h 29125"/>
                <a:gd name="connsiteX29" fmla="*/ 6147 w 23665"/>
                <a:gd name="connsiteY29" fmla="*/ 20265 h 29125"/>
                <a:gd name="connsiteX30" fmla="*/ 6655 w 23665"/>
                <a:gd name="connsiteY30" fmla="*/ 20718 h 29125"/>
                <a:gd name="connsiteX31" fmla="*/ 6960 w 23665"/>
                <a:gd name="connsiteY31" fmla="*/ 21511 h 29125"/>
                <a:gd name="connsiteX32" fmla="*/ 7163 w 23665"/>
                <a:gd name="connsiteY32" fmla="*/ 22530 h 29125"/>
                <a:gd name="connsiteX33" fmla="*/ 7011 w 23665"/>
                <a:gd name="connsiteY33" fmla="*/ 23040 h 29125"/>
                <a:gd name="connsiteX34" fmla="*/ 7723 w 23665"/>
                <a:gd name="connsiteY34" fmla="*/ 23889 h 29125"/>
                <a:gd name="connsiteX35" fmla="*/ 7824 w 23665"/>
                <a:gd name="connsiteY35" fmla="*/ 25645 h 29125"/>
                <a:gd name="connsiteX36" fmla="*/ 7265 w 23665"/>
                <a:gd name="connsiteY36" fmla="*/ 25815 h 29125"/>
                <a:gd name="connsiteX37" fmla="*/ 7112 w 23665"/>
                <a:gd name="connsiteY37" fmla="*/ 26948 h 29125"/>
                <a:gd name="connsiteX38" fmla="*/ 4774 w 23665"/>
                <a:gd name="connsiteY38" fmla="*/ 28647 h 29125"/>
                <a:gd name="connsiteX39" fmla="*/ 16720 w 23665"/>
                <a:gd name="connsiteY39" fmla="*/ 21511 h 29125"/>
                <a:gd name="connsiteX40" fmla="*/ 16517 w 23665"/>
                <a:gd name="connsiteY40" fmla="*/ 19642 h 29125"/>
                <a:gd name="connsiteX41" fmla="*/ 17127 w 23665"/>
                <a:gd name="connsiteY41" fmla="*/ 18962 h 29125"/>
                <a:gd name="connsiteX42" fmla="*/ 16059 w 23665"/>
                <a:gd name="connsiteY42" fmla="*/ 18396 h 29125"/>
                <a:gd name="connsiteX43" fmla="*/ 15449 w 23665"/>
                <a:gd name="connsiteY43" fmla="*/ 16810 h 29125"/>
                <a:gd name="connsiteX44" fmla="*/ 23329 w 23665"/>
                <a:gd name="connsiteY44" fmla="*/ 16244 h 29125"/>
                <a:gd name="connsiteX45" fmla="*/ 22515 w 23665"/>
                <a:gd name="connsiteY45" fmla="*/ 15678 h 29125"/>
                <a:gd name="connsiteX46" fmla="*/ 21905 w 23665"/>
                <a:gd name="connsiteY46" fmla="*/ 14488 h 29125"/>
                <a:gd name="connsiteX47" fmla="*/ 21854 w 23665"/>
                <a:gd name="connsiteY47" fmla="*/ 13242 h 29125"/>
                <a:gd name="connsiteX48" fmla="*/ 20584 w 23665"/>
                <a:gd name="connsiteY48" fmla="*/ 12110 h 29125"/>
                <a:gd name="connsiteX49" fmla="*/ 19669 w 23665"/>
                <a:gd name="connsiteY49" fmla="*/ 11544 h 29125"/>
                <a:gd name="connsiteX50" fmla="*/ 20024 w 23665"/>
                <a:gd name="connsiteY50" fmla="*/ 10637 h 29125"/>
                <a:gd name="connsiteX51" fmla="*/ 18550 w 23665"/>
                <a:gd name="connsiteY51" fmla="*/ 9335 h 29125"/>
                <a:gd name="connsiteX52" fmla="*/ 16771 w 23665"/>
                <a:gd name="connsiteY52" fmla="*/ 9844 h 29125"/>
                <a:gd name="connsiteX53" fmla="*/ 17635 w 23665"/>
                <a:gd name="connsiteY53" fmla="*/ 6617 h 29125"/>
                <a:gd name="connsiteX54" fmla="*/ 15856 w 23665"/>
                <a:gd name="connsiteY54" fmla="*/ 6050 h 29125"/>
                <a:gd name="connsiteX55" fmla="*/ 14941 w 23665"/>
                <a:gd name="connsiteY55" fmla="*/ 6843 h 29125"/>
                <a:gd name="connsiteX56" fmla="*/ 15449 w 23665"/>
                <a:gd name="connsiteY56" fmla="*/ 7806 h 29125"/>
                <a:gd name="connsiteX57" fmla="*/ 14229 w 23665"/>
                <a:gd name="connsiteY57" fmla="*/ 9165 h 29125"/>
                <a:gd name="connsiteX58" fmla="*/ 14483 w 23665"/>
                <a:gd name="connsiteY58" fmla="*/ 9618 h 29125"/>
                <a:gd name="connsiteX59" fmla="*/ 15297 w 23665"/>
                <a:gd name="connsiteY59" fmla="*/ 9165 h 29125"/>
                <a:gd name="connsiteX60" fmla="*/ 15754 w 23665"/>
                <a:gd name="connsiteY60" fmla="*/ 10411 h 29125"/>
                <a:gd name="connsiteX61" fmla="*/ 14890 w 23665"/>
                <a:gd name="connsiteY61" fmla="*/ 11034 h 29125"/>
                <a:gd name="connsiteX62" fmla="*/ 14585 w 23665"/>
                <a:gd name="connsiteY62" fmla="*/ 10807 h 29125"/>
                <a:gd name="connsiteX63" fmla="*/ 12806 w 23665"/>
                <a:gd name="connsiteY63" fmla="*/ 10355 h 29125"/>
                <a:gd name="connsiteX64" fmla="*/ 12196 w 23665"/>
                <a:gd name="connsiteY64" fmla="*/ 9788 h 29125"/>
                <a:gd name="connsiteX65" fmla="*/ 11789 w 23665"/>
                <a:gd name="connsiteY65" fmla="*/ 9618 h 29125"/>
                <a:gd name="connsiteX66" fmla="*/ 11332 w 23665"/>
                <a:gd name="connsiteY66" fmla="*/ 8769 h 29125"/>
                <a:gd name="connsiteX67" fmla="*/ 10722 w 23665"/>
                <a:gd name="connsiteY67" fmla="*/ 8655 h 29125"/>
                <a:gd name="connsiteX68" fmla="*/ 10468 w 23665"/>
                <a:gd name="connsiteY68" fmla="*/ 9052 h 29125"/>
                <a:gd name="connsiteX69" fmla="*/ 9423 w 23665"/>
                <a:gd name="connsiteY69" fmla="*/ 8456 h 29125"/>
                <a:gd name="connsiteX70" fmla="*/ 9615 w 23665"/>
                <a:gd name="connsiteY70" fmla="*/ 7721 h 29125"/>
                <a:gd name="connsiteX71" fmla="*/ 9295 w 23665"/>
                <a:gd name="connsiteY71" fmla="*/ 7132 h 29125"/>
                <a:gd name="connsiteX72" fmla="*/ 9872 w 23665"/>
                <a:gd name="connsiteY72" fmla="*/ 6618 h 29125"/>
                <a:gd name="connsiteX73" fmla="*/ 9423 w 23665"/>
                <a:gd name="connsiteY73" fmla="*/ 5662 h 29125"/>
                <a:gd name="connsiteX74" fmla="*/ 10000 w 23665"/>
                <a:gd name="connsiteY74" fmla="*/ 5147 h 29125"/>
                <a:gd name="connsiteX75" fmla="*/ 9359 w 23665"/>
                <a:gd name="connsiteY75" fmla="*/ 4559 h 29125"/>
                <a:gd name="connsiteX76" fmla="*/ 8590 w 23665"/>
                <a:gd name="connsiteY76" fmla="*/ 4559 h 29125"/>
                <a:gd name="connsiteX77" fmla="*/ 6731 w 23665"/>
                <a:gd name="connsiteY77" fmla="*/ 3529 h 29125"/>
                <a:gd name="connsiteX78" fmla="*/ 5513 w 23665"/>
                <a:gd name="connsiteY78" fmla="*/ 4044 h 29125"/>
                <a:gd name="connsiteX79" fmla="*/ 5128 w 23665"/>
                <a:gd name="connsiteY79" fmla="*/ 3750 h 29125"/>
                <a:gd name="connsiteX80" fmla="*/ 4872 w 23665"/>
                <a:gd name="connsiteY80" fmla="*/ 3235 h 29125"/>
                <a:gd name="connsiteX81" fmla="*/ 4423 w 23665"/>
                <a:gd name="connsiteY81" fmla="*/ 3603 h 29125"/>
                <a:gd name="connsiteX82" fmla="*/ 4167 w 23665"/>
                <a:gd name="connsiteY82" fmla="*/ 3382 h 29125"/>
                <a:gd name="connsiteX83" fmla="*/ 3526 w 23665"/>
                <a:gd name="connsiteY83" fmla="*/ 3382 h 29125"/>
                <a:gd name="connsiteX84" fmla="*/ 3013 w 23665"/>
                <a:gd name="connsiteY84" fmla="*/ 3088 h 29125"/>
                <a:gd name="connsiteX85" fmla="*/ 2949 w 23665"/>
                <a:gd name="connsiteY85" fmla="*/ 2647 h 29125"/>
                <a:gd name="connsiteX86" fmla="*/ 3077 w 23665"/>
                <a:gd name="connsiteY86" fmla="*/ 1985 h 29125"/>
                <a:gd name="connsiteX87" fmla="*/ 3077 w 23665"/>
                <a:gd name="connsiteY87" fmla="*/ 1618 h 29125"/>
                <a:gd name="connsiteX88" fmla="*/ 3013 w 23665"/>
                <a:gd name="connsiteY88" fmla="*/ 1103 h 29125"/>
                <a:gd name="connsiteX89" fmla="*/ 2500 w 23665"/>
                <a:gd name="connsiteY89" fmla="*/ 515 h 29125"/>
                <a:gd name="connsiteX90" fmla="*/ 1282 w 23665"/>
                <a:gd name="connsiteY90" fmla="*/ 0 h 29125"/>
                <a:gd name="connsiteX91" fmla="*/ 897 w 23665"/>
                <a:gd name="connsiteY91" fmla="*/ 588 h 29125"/>
                <a:gd name="connsiteX92" fmla="*/ 256 w 23665"/>
                <a:gd name="connsiteY92" fmla="*/ 735 h 29125"/>
                <a:gd name="connsiteX93" fmla="*/ 0 w 23665"/>
                <a:gd name="connsiteY93" fmla="*/ 1397 h 29125"/>
                <a:gd name="connsiteX0" fmla="*/ 0 w 23329"/>
                <a:gd name="connsiteY0" fmla="*/ 1397 h 29125"/>
                <a:gd name="connsiteX1" fmla="*/ 577 w 23329"/>
                <a:gd name="connsiteY1" fmla="*/ 2132 h 29125"/>
                <a:gd name="connsiteX2" fmla="*/ 1410 w 23329"/>
                <a:gd name="connsiteY2" fmla="*/ 2132 h 29125"/>
                <a:gd name="connsiteX3" fmla="*/ 1282 w 23329"/>
                <a:gd name="connsiteY3" fmla="*/ 3897 h 29125"/>
                <a:gd name="connsiteX4" fmla="*/ 1667 w 23329"/>
                <a:gd name="connsiteY4" fmla="*/ 5662 h 29125"/>
                <a:gd name="connsiteX5" fmla="*/ 1026 w 23329"/>
                <a:gd name="connsiteY5" fmla="*/ 5809 h 29125"/>
                <a:gd name="connsiteX6" fmla="*/ 897 w 23329"/>
                <a:gd name="connsiteY6" fmla="*/ 6912 h 29125"/>
                <a:gd name="connsiteX7" fmla="*/ 1859 w 23329"/>
                <a:gd name="connsiteY7" fmla="*/ 7794 h 29125"/>
                <a:gd name="connsiteX8" fmla="*/ 3205 w 23329"/>
                <a:gd name="connsiteY8" fmla="*/ 7868 h 29125"/>
                <a:gd name="connsiteX9" fmla="*/ 3718 w 23329"/>
                <a:gd name="connsiteY9" fmla="*/ 8824 h 29125"/>
                <a:gd name="connsiteX10" fmla="*/ 4872 w 23329"/>
                <a:gd name="connsiteY10" fmla="*/ 8750 h 29125"/>
                <a:gd name="connsiteX11" fmla="*/ 5577 w 23329"/>
                <a:gd name="connsiteY11" fmla="*/ 9412 h 29125"/>
                <a:gd name="connsiteX12" fmla="*/ 6923 w 23329"/>
                <a:gd name="connsiteY12" fmla="*/ 9118 h 29125"/>
                <a:gd name="connsiteX13" fmla="*/ 7949 w 23329"/>
                <a:gd name="connsiteY13" fmla="*/ 10000 h 29125"/>
                <a:gd name="connsiteX14" fmla="*/ 8477 w 23329"/>
                <a:gd name="connsiteY14" fmla="*/ 9926 h 29125"/>
                <a:gd name="connsiteX15" fmla="*/ 8282 w 23329"/>
                <a:gd name="connsiteY15" fmla="*/ 10637 h 29125"/>
                <a:gd name="connsiteX16" fmla="*/ 7875 w 23329"/>
                <a:gd name="connsiteY16" fmla="*/ 10807 h 29125"/>
                <a:gd name="connsiteX17" fmla="*/ 7316 w 23329"/>
                <a:gd name="connsiteY17" fmla="*/ 10694 h 29125"/>
                <a:gd name="connsiteX18" fmla="*/ 6553 w 23329"/>
                <a:gd name="connsiteY18" fmla="*/ 10694 h 29125"/>
                <a:gd name="connsiteX19" fmla="*/ 5435 w 23329"/>
                <a:gd name="connsiteY19" fmla="*/ 11600 h 29125"/>
                <a:gd name="connsiteX20" fmla="*/ 6096 w 23329"/>
                <a:gd name="connsiteY20" fmla="*/ 12110 h 29125"/>
                <a:gd name="connsiteX21" fmla="*/ 6248 w 23329"/>
                <a:gd name="connsiteY21" fmla="*/ 12959 h 29125"/>
                <a:gd name="connsiteX22" fmla="*/ 6909 w 23329"/>
                <a:gd name="connsiteY22" fmla="*/ 12450 h 29125"/>
                <a:gd name="connsiteX23" fmla="*/ 6655 w 23329"/>
                <a:gd name="connsiteY23" fmla="*/ 14488 h 29125"/>
                <a:gd name="connsiteX24" fmla="*/ 6350 w 23329"/>
                <a:gd name="connsiteY24" fmla="*/ 15564 h 29125"/>
                <a:gd name="connsiteX25" fmla="*/ 5486 w 23329"/>
                <a:gd name="connsiteY25" fmla="*/ 16187 h 29125"/>
                <a:gd name="connsiteX26" fmla="*/ 5791 w 23329"/>
                <a:gd name="connsiteY26" fmla="*/ 17320 h 29125"/>
                <a:gd name="connsiteX27" fmla="*/ 5181 w 23329"/>
                <a:gd name="connsiteY27" fmla="*/ 18962 h 29125"/>
                <a:gd name="connsiteX28" fmla="*/ 5587 w 23329"/>
                <a:gd name="connsiteY28" fmla="*/ 20152 h 29125"/>
                <a:gd name="connsiteX29" fmla="*/ 6147 w 23329"/>
                <a:gd name="connsiteY29" fmla="*/ 20265 h 29125"/>
                <a:gd name="connsiteX30" fmla="*/ 6655 w 23329"/>
                <a:gd name="connsiteY30" fmla="*/ 20718 h 29125"/>
                <a:gd name="connsiteX31" fmla="*/ 6960 w 23329"/>
                <a:gd name="connsiteY31" fmla="*/ 21511 h 29125"/>
                <a:gd name="connsiteX32" fmla="*/ 7163 w 23329"/>
                <a:gd name="connsiteY32" fmla="*/ 22530 h 29125"/>
                <a:gd name="connsiteX33" fmla="*/ 7011 w 23329"/>
                <a:gd name="connsiteY33" fmla="*/ 23040 h 29125"/>
                <a:gd name="connsiteX34" fmla="*/ 7723 w 23329"/>
                <a:gd name="connsiteY34" fmla="*/ 23889 h 29125"/>
                <a:gd name="connsiteX35" fmla="*/ 7824 w 23329"/>
                <a:gd name="connsiteY35" fmla="*/ 25645 h 29125"/>
                <a:gd name="connsiteX36" fmla="*/ 7265 w 23329"/>
                <a:gd name="connsiteY36" fmla="*/ 25815 h 29125"/>
                <a:gd name="connsiteX37" fmla="*/ 7112 w 23329"/>
                <a:gd name="connsiteY37" fmla="*/ 26948 h 29125"/>
                <a:gd name="connsiteX38" fmla="*/ 4774 w 23329"/>
                <a:gd name="connsiteY38" fmla="*/ 28647 h 29125"/>
                <a:gd name="connsiteX39" fmla="*/ 16720 w 23329"/>
                <a:gd name="connsiteY39" fmla="*/ 21511 h 29125"/>
                <a:gd name="connsiteX40" fmla="*/ 16517 w 23329"/>
                <a:gd name="connsiteY40" fmla="*/ 19642 h 29125"/>
                <a:gd name="connsiteX41" fmla="*/ 17127 w 23329"/>
                <a:gd name="connsiteY41" fmla="*/ 18962 h 29125"/>
                <a:gd name="connsiteX42" fmla="*/ 16059 w 23329"/>
                <a:gd name="connsiteY42" fmla="*/ 18396 h 29125"/>
                <a:gd name="connsiteX43" fmla="*/ 15449 w 23329"/>
                <a:gd name="connsiteY43" fmla="*/ 16810 h 29125"/>
                <a:gd name="connsiteX44" fmla="*/ 23329 w 23329"/>
                <a:gd name="connsiteY44" fmla="*/ 16244 h 29125"/>
                <a:gd name="connsiteX45" fmla="*/ 22515 w 23329"/>
                <a:gd name="connsiteY45" fmla="*/ 15678 h 29125"/>
                <a:gd name="connsiteX46" fmla="*/ 21905 w 23329"/>
                <a:gd name="connsiteY46" fmla="*/ 14488 h 29125"/>
                <a:gd name="connsiteX47" fmla="*/ 21854 w 23329"/>
                <a:gd name="connsiteY47" fmla="*/ 13242 h 29125"/>
                <a:gd name="connsiteX48" fmla="*/ 20584 w 23329"/>
                <a:gd name="connsiteY48" fmla="*/ 12110 h 29125"/>
                <a:gd name="connsiteX49" fmla="*/ 19669 w 23329"/>
                <a:gd name="connsiteY49" fmla="*/ 11544 h 29125"/>
                <a:gd name="connsiteX50" fmla="*/ 20024 w 23329"/>
                <a:gd name="connsiteY50" fmla="*/ 10637 h 29125"/>
                <a:gd name="connsiteX51" fmla="*/ 18550 w 23329"/>
                <a:gd name="connsiteY51" fmla="*/ 9335 h 29125"/>
                <a:gd name="connsiteX52" fmla="*/ 16771 w 23329"/>
                <a:gd name="connsiteY52" fmla="*/ 9844 h 29125"/>
                <a:gd name="connsiteX53" fmla="*/ 17635 w 23329"/>
                <a:gd name="connsiteY53" fmla="*/ 6617 h 29125"/>
                <a:gd name="connsiteX54" fmla="*/ 15856 w 23329"/>
                <a:gd name="connsiteY54" fmla="*/ 6050 h 29125"/>
                <a:gd name="connsiteX55" fmla="*/ 14941 w 23329"/>
                <a:gd name="connsiteY55" fmla="*/ 6843 h 29125"/>
                <a:gd name="connsiteX56" fmla="*/ 15449 w 23329"/>
                <a:gd name="connsiteY56" fmla="*/ 7806 h 29125"/>
                <a:gd name="connsiteX57" fmla="*/ 14229 w 23329"/>
                <a:gd name="connsiteY57" fmla="*/ 9165 h 29125"/>
                <a:gd name="connsiteX58" fmla="*/ 14483 w 23329"/>
                <a:gd name="connsiteY58" fmla="*/ 9618 h 29125"/>
                <a:gd name="connsiteX59" fmla="*/ 15297 w 23329"/>
                <a:gd name="connsiteY59" fmla="*/ 9165 h 29125"/>
                <a:gd name="connsiteX60" fmla="*/ 15754 w 23329"/>
                <a:gd name="connsiteY60" fmla="*/ 10411 h 29125"/>
                <a:gd name="connsiteX61" fmla="*/ 14890 w 23329"/>
                <a:gd name="connsiteY61" fmla="*/ 11034 h 29125"/>
                <a:gd name="connsiteX62" fmla="*/ 14585 w 23329"/>
                <a:gd name="connsiteY62" fmla="*/ 10807 h 29125"/>
                <a:gd name="connsiteX63" fmla="*/ 12806 w 23329"/>
                <a:gd name="connsiteY63" fmla="*/ 10355 h 29125"/>
                <a:gd name="connsiteX64" fmla="*/ 12196 w 23329"/>
                <a:gd name="connsiteY64" fmla="*/ 9788 h 29125"/>
                <a:gd name="connsiteX65" fmla="*/ 11789 w 23329"/>
                <a:gd name="connsiteY65" fmla="*/ 9618 h 29125"/>
                <a:gd name="connsiteX66" fmla="*/ 11332 w 23329"/>
                <a:gd name="connsiteY66" fmla="*/ 8769 h 29125"/>
                <a:gd name="connsiteX67" fmla="*/ 10722 w 23329"/>
                <a:gd name="connsiteY67" fmla="*/ 8655 h 29125"/>
                <a:gd name="connsiteX68" fmla="*/ 10468 w 23329"/>
                <a:gd name="connsiteY68" fmla="*/ 9052 h 29125"/>
                <a:gd name="connsiteX69" fmla="*/ 9423 w 23329"/>
                <a:gd name="connsiteY69" fmla="*/ 8456 h 29125"/>
                <a:gd name="connsiteX70" fmla="*/ 9615 w 23329"/>
                <a:gd name="connsiteY70" fmla="*/ 7721 h 29125"/>
                <a:gd name="connsiteX71" fmla="*/ 9295 w 23329"/>
                <a:gd name="connsiteY71" fmla="*/ 7132 h 29125"/>
                <a:gd name="connsiteX72" fmla="*/ 9872 w 23329"/>
                <a:gd name="connsiteY72" fmla="*/ 6618 h 29125"/>
                <a:gd name="connsiteX73" fmla="*/ 9423 w 23329"/>
                <a:gd name="connsiteY73" fmla="*/ 5662 h 29125"/>
                <a:gd name="connsiteX74" fmla="*/ 10000 w 23329"/>
                <a:gd name="connsiteY74" fmla="*/ 5147 h 29125"/>
                <a:gd name="connsiteX75" fmla="*/ 9359 w 23329"/>
                <a:gd name="connsiteY75" fmla="*/ 4559 h 29125"/>
                <a:gd name="connsiteX76" fmla="*/ 8590 w 23329"/>
                <a:gd name="connsiteY76" fmla="*/ 4559 h 29125"/>
                <a:gd name="connsiteX77" fmla="*/ 6731 w 23329"/>
                <a:gd name="connsiteY77" fmla="*/ 3529 h 29125"/>
                <a:gd name="connsiteX78" fmla="*/ 5513 w 23329"/>
                <a:gd name="connsiteY78" fmla="*/ 4044 h 29125"/>
                <a:gd name="connsiteX79" fmla="*/ 5128 w 23329"/>
                <a:gd name="connsiteY79" fmla="*/ 3750 h 29125"/>
                <a:gd name="connsiteX80" fmla="*/ 4872 w 23329"/>
                <a:gd name="connsiteY80" fmla="*/ 3235 h 29125"/>
                <a:gd name="connsiteX81" fmla="*/ 4423 w 23329"/>
                <a:gd name="connsiteY81" fmla="*/ 3603 h 29125"/>
                <a:gd name="connsiteX82" fmla="*/ 4167 w 23329"/>
                <a:gd name="connsiteY82" fmla="*/ 3382 h 29125"/>
                <a:gd name="connsiteX83" fmla="*/ 3526 w 23329"/>
                <a:gd name="connsiteY83" fmla="*/ 3382 h 29125"/>
                <a:gd name="connsiteX84" fmla="*/ 3013 w 23329"/>
                <a:gd name="connsiteY84" fmla="*/ 3088 h 29125"/>
                <a:gd name="connsiteX85" fmla="*/ 2949 w 23329"/>
                <a:gd name="connsiteY85" fmla="*/ 2647 h 29125"/>
                <a:gd name="connsiteX86" fmla="*/ 3077 w 23329"/>
                <a:gd name="connsiteY86" fmla="*/ 1985 h 29125"/>
                <a:gd name="connsiteX87" fmla="*/ 3077 w 23329"/>
                <a:gd name="connsiteY87" fmla="*/ 1618 h 29125"/>
                <a:gd name="connsiteX88" fmla="*/ 3013 w 23329"/>
                <a:gd name="connsiteY88" fmla="*/ 1103 h 29125"/>
                <a:gd name="connsiteX89" fmla="*/ 2500 w 23329"/>
                <a:gd name="connsiteY89" fmla="*/ 515 h 29125"/>
                <a:gd name="connsiteX90" fmla="*/ 1282 w 23329"/>
                <a:gd name="connsiteY90" fmla="*/ 0 h 29125"/>
                <a:gd name="connsiteX91" fmla="*/ 897 w 23329"/>
                <a:gd name="connsiteY91" fmla="*/ 588 h 29125"/>
                <a:gd name="connsiteX92" fmla="*/ 256 w 23329"/>
                <a:gd name="connsiteY92" fmla="*/ 735 h 29125"/>
                <a:gd name="connsiteX93" fmla="*/ 0 w 23329"/>
                <a:gd name="connsiteY93" fmla="*/ 1397 h 29125"/>
                <a:gd name="connsiteX0" fmla="*/ 0 w 24940"/>
                <a:gd name="connsiteY0" fmla="*/ 1397 h 29125"/>
                <a:gd name="connsiteX1" fmla="*/ 577 w 24940"/>
                <a:gd name="connsiteY1" fmla="*/ 2132 h 29125"/>
                <a:gd name="connsiteX2" fmla="*/ 1410 w 24940"/>
                <a:gd name="connsiteY2" fmla="*/ 2132 h 29125"/>
                <a:gd name="connsiteX3" fmla="*/ 1282 w 24940"/>
                <a:gd name="connsiteY3" fmla="*/ 3897 h 29125"/>
                <a:gd name="connsiteX4" fmla="*/ 1667 w 24940"/>
                <a:gd name="connsiteY4" fmla="*/ 5662 h 29125"/>
                <a:gd name="connsiteX5" fmla="*/ 1026 w 24940"/>
                <a:gd name="connsiteY5" fmla="*/ 5809 h 29125"/>
                <a:gd name="connsiteX6" fmla="*/ 897 w 24940"/>
                <a:gd name="connsiteY6" fmla="*/ 6912 h 29125"/>
                <a:gd name="connsiteX7" fmla="*/ 1859 w 24940"/>
                <a:gd name="connsiteY7" fmla="*/ 7794 h 29125"/>
                <a:gd name="connsiteX8" fmla="*/ 3205 w 24940"/>
                <a:gd name="connsiteY8" fmla="*/ 7868 h 29125"/>
                <a:gd name="connsiteX9" fmla="*/ 3718 w 24940"/>
                <a:gd name="connsiteY9" fmla="*/ 8824 h 29125"/>
                <a:gd name="connsiteX10" fmla="*/ 4872 w 24940"/>
                <a:gd name="connsiteY10" fmla="*/ 8750 h 29125"/>
                <a:gd name="connsiteX11" fmla="*/ 5577 w 24940"/>
                <a:gd name="connsiteY11" fmla="*/ 9412 h 29125"/>
                <a:gd name="connsiteX12" fmla="*/ 6923 w 24940"/>
                <a:gd name="connsiteY12" fmla="*/ 9118 h 29125"/>
                <a:gd name="connsiteX13" fmla="*/ 7949 w 24940"/>
                <a:gd name="connsiteY13" fmla="*/ 10000 h 29125"/>
                <a:gd name="connsiteX14" fmla="*/ 8477 w 24940"/>
                <a:gd name="connsiteY14" fmla="*/ 9926 h 29125"/>
                <a:gd name="connsiteX15" fmla="*/ 8282 w 24940"/>
                <a:gd name="connsiteY15" fmla="*/ 10637 h 29125"/>
                <a:gd name="connsiteX16" fmla="*/ 7875 w 24940"/>
                <a:gd name="connsiteY16" fmla="*/ 10807 h 29125"/>
                <a:gd name="connsiteX17" fmla="*/ 7316 w 24940"/>
                <a:gd name="connsiteY17" fmla="*/ 10694 h 29125"/>
                <a:gd name="connsiteX18" fmla="*/ 6553 w 24940"/>
                <a:gd name="connsiteY18" fmla="*/ 10694 h 29125"/>
                <a:gd name="connsiteX19" fmla="*/ 5435 w 24940"/>
                <a:gd name="connsiteY19" fmla="*/ 11600 h 29125"/>
                <a:gd name="connsiteX20" fmla="*/ 6096 w 24940"/>
                <a:gd name="connsiteY20" fmla="*/ 12110 h 29125"/>
                <a:gd name="connsiteX21" fmla="*/ 6248 w 24940"/>
                <a:gd name="connsiteY21" fmla="*/ 12959 h 29125"/>
                <a:gd name="connsiteX22" fmla="*/ 6909 w 24940"/>
                <a:gd name="connsiteY22" fmla="*/ 12450 h 29125"/>
                <a:gd name="connsiteX23" fmla="*/ 6655 w 24940"/>
                <a:gd name="connsiteY23" fmla="*/ 14488 h 29125"/>
                <a:gd name="connsiteX24" fmla="*/ 6350 w 24940"/>
                <a:gd name="connsiteY24" fmla="*/ 15564 h 29125"/>
                <a:gd name="connsiteX25" fmla="*/ 5486 w 24940"/>
                <a:gd name="connsiteY25" fmla="*/ 16187 h 29125"/>
                <a:gd name="connsiteX26" fmla="*/ 5791 w 24940"/>
                <a:gd name="connsiteY26" fmla="*/ 17320 h 29125"/>
                <a:gd name="connsiteX27" fmla="*/ 5181 w 24940"/>
                <a:gd name="connsiteY27" fmla="*/ 18962 h 29125"/>
                <a:gd name="connsiteX28" fmla="*/ 5587 w 24940"/>
                <a:gd name="connsiteY28" fmla="*/ 20152 h 29125"/>
                <a:gd name="connsiteX29" fmla="*/ 6147 w 24940"/>
                <a:gd name="connsiteY29" fmla="*/ 20265 h 29125"/>
                <a:gd name="connsiteX30" fmla="*/ 6655 w 24940"/>
                <a:gd name="connsiteY30" fmla="*/ 20718 h 29125"/>
                <a:gd name="connsiteX31" fmla="*/ 6960 w 24940"/>
                <a:gd name="connsiteY31" fmla="*/ 21511 h 29125"/>
                <a:gd name="connsiteX32" fmla="*/ 7163 w 24940"/>
                <a:gd name="connsiteY32" fmla="*/ 22530 h 29125"/>
                <a:gd name="connsiteX33" fmla="*/ 7011 w 24940"/>
                <a:gd name="connsiteY33" fmla="*/ 23040 h 29125"/>
                <a:gd name="connsiteX34" fmla="*/ 7723 w 24940"/>
                <a:gd name="connsiteY34" fmla="*/ 23889 h 29125"/>
                <a:gd name="connsiteX35" fmla="*/ 7824 w 24940"/>
                <a:gd name="connsiteY35" fmla="*/ 25645 h 29125"/>
                <a:gd name="connsiteX36" fmla="*/ 7265 w 24940"/>
                <a:gd name="connsiteY36" fmla="*/ 25815 h 29125"/>
                <a:gd name="connsiteX37" fmla="*/ 7112 w 24940"/>
                <a:gd name="connsiteY37" fmla="*/ 26948 h 29125"/>
                <a:gd name="connsiteX38" fmla="*/ 4774 w 24940"/>
                <a:gd name="connsiteY38" fmla="*/ 28647 h 29125"/>
                <a:gd name="connsiteX39" fmla="*/ 16720 w 24940"/>
                <a:gd name="connsiteY39" fmla="*/ 21511 h 29125"/>
                <a:gd name="connsiteX40" fmla="*/ 16517 w 24940"/>
                <a:gd name="connsiteY40" fmla="*/ 19642 h 29125"/>
                <a:gd name="connsiteX41" fmla="*/ 17127 w 24940"/>
                <a:gd name="connsiteY41" fmla="*/ 18962 h 29125"/>
                <a:gd name="connsiteX42" fmla="*/ 16059 w 24940"/>
                <a:gd name="connsiteY42" fmla="*/ 18396 h 29125"/>
                <a:gd name="connsiteX43" fmla="*/ 15449 w 24940"/>
                <a:gd name="connsiteY43" fmla="*/ 16810 h 29125"/>
                <a:gd name="connsiteX44" fmla="*/ 24600 w 24940"/>
                <a:gd name="connsiteY44" fmla="*/ 18453 h 29125"/>
                <a:gd name="connsiteX45" fmla="*/ 23329 w 24940"/>
                <a:gd name="connsiteY45" fmla="*/ 16244 h 29125"/>
                <a:gd name="connsiteX46" fmla="*/ 22515 w 24940"/>
                <a:gd name="connsiteY46" fmla="*/ 15678 h 29125"/>
                <a:gd name="connsiteX47" fmla="*/ 21905 w 24940"/>
                <a:gd name="connsiteY47" fmla="*/ 14488 h 29125"/>
                <a:gd name="connsiteX48" fmla="*/ 21854 w 24940"/>
                <a:gd name="connsiteY48" fmla="*/ 13242 h 29125"/>
                <a:gd name="connsiteX49" fmla="*/ 20584 w 24940"/>
                <a:gd name="connsiteY49" fmla="*/ 12110 h 29125"/>
                <a:gd name="connsiteX50" fmla="*/ 19669 w 24940"/>
                <a:gd name="connsiteY50" fmla="*/ 11544 h 29125"/>
                <a:gd name="connsiteX51" fmla="*/ 20024 w 24940"/>
                <a:gd name="connsiteY51" fmla="*/ 10637 h 29125"/>
                <a:gd name="connsiteX52" fmla="*/ 18550 w 24940"/>
                <a:gd name="connsiteY52" fmla="*/ 9335 h 29125"/>
                <a:gd name="connsiteX53" fmla="*/ 16771 w 24940"/>
                <a:gd name="connsiteY53" fmla="*/ 9844 h 29125"/>
                <a:gd name="connsiteX54" fmla="*/ 17635 w 24940"/>
                <a:gd name="connsiteY54" fmla="*/ 6617 h 29125"/>
                <a:gd name="connsiteX55" fmla="*/ 15856 w 24940"/>
                <a:gd name="connsiteY55" fmla="*/ 6050 h 29125"/>
                <a:gd name="connsiteX56" fmla="*/ 14941 w 24940"/>
                <a:gd name="connsiteY56" fmla="*/ 6843 h 29125"/>
                <a:gd name="connsiteX57" fmla="*/ 15449 w 24940"/>
                <a:gd name="connsiteY57" fmla="*/ 7806 h 29125"/>
                <a:gd name="connsiteX58" fmla="*/ 14229 w 24940"/>
                <a:gd name="connsiteY58" fmla="*/ 9165 h 29125"/>
                <a:gd name="connsiteX59" fmla="*/ 14483 w 24940"/>
                <a:gd name="connsiteY59" fmla="*/ 9618 h 29125"/>
                <a:gd name="connsiteX60" fmla="*/ 15297 w 24940"/>
                <a:gd name="connsiteY60" fmla="*/ 9165 h 29125"/>
                <a:gd name="connsiteX61" fmla="*/ 15754 w 24940"/>
                <a:gd name="connsiteY61" fmla="*/ 10411 h 29125"/>
                <a:gd name="connsiteX62" fmla="*/ 14890 w 24940"/>
                <a:gd name="connsiteY62" fmla="*/ 11034 h 29125"/>
                <a:gd name="connsiteX63" fmla="*/ 14585 w 24940"/>
                <a:gd name="connsiteY63" fmla="*/ 10807 h 29125"/>
                <a:gd name="connsiteX64" fmla="*/ 12806 w 24940"/>
                <a:gd name="connsiteY64" fmla="*/ 10355 h 29125"/>
                <a:gd name="connsiteX65" fmla="*/ 12196 w 24940"/>
                <a:gd name="connsiteY65" fmla="*/ 9788 h 29125"/>
                <a:gd name="connsiteX66" fmla="*/ 11789 w 24940"/>
                <a:gd name="connsiteY66" fmla="*/ 9618 h 29125"/>
                <a:gd name="connsiteX67" fmla="*/ 11332 w 24940"/>
                <a:gd name="connsiteY67" fmla="*/ 8769 h 29125"/>
                <a:gd name="connsiteX68" fmla="*/ 10722 w 24940"/>
                <a:gd name="connsiteY68" fmla="*/ 8655 h 29125"/>
                <a:gd name="connsiteX69" fmla="*/ 10468 w 24940"/>
                <a:gd name="connsiteY69" fmla="*/ 9052 h 29125"/>
                <a:gd name="connsiteX70" fmla="*/ 9423 w 24940"/>
                <a:gd name="connsiteY70" fmla="*/ 8456 h 29125"/>
                <a:gd name="connsiteX71" fmla="*/ 9615 w 24940"/>
                <a:gd name="connsiteY71" fmla="*/ 7721 h 29125"/>
                <a:gd name="connsiteX72" fmla="*/ 9295 w 24940"/>
                <a:gd name="connsiteY72" fmla="*/ 7132 h 29125"/>
                <a:gd name="connsiteX73" fmla="*/ 9872 w 24940"/>
                <a:gd name="connsiteY73" fmla="*/ 6618 h 29125"/>
                <a:gd name="connsiteX74" fmla="*/ 9423 w 24940"/>
                <a:gd name="connsiteY74" fmla="*/ 5662 h 29125"/>
                <a:gd name="connsiteX75" fmla="*/ 10000 w 24940"/>
                <a:gd name="connsiteY75" fmla="*/ 5147 h 29125"/>
                <a:gd name="connsiteX76" fmla="*/ 9359 w 24940"/>
                <a:gd name="connsiteY76" fmla="*/ 4559 h 29125"/>
                <a:gd name="connsiteX77" fmla="*/ 8590 w 24940"/>
                <a:gd name="connsiteY77" fmla="*/ 4559 h 29125"/>
                <a:gd name="connsiteX78" fmla="*/ 6731 w 24940"/>
                <a:gd name="connsiteY78" fmla="*/ 3529 h 29125"/>
                <a:gd name="connsiteX79" fmla="*/ 5513 w 24940"/>
                <a:gd name="connsiteY79" fmla="*/ 4044 h 29125"/>
                <a:gd name="connsiteX80" fmla="*/ 5128 w 24940"/>
                <a:gd name="connsiteY80" fmla="*/ 3750 h 29125"/>
                <a:gd name="connsiteX81" fmla="*/ 4872 w 24940"/>
                <a:gd name="connsiteY81" fmla="*/ 3235 h 29125"/>
                <a:gd name="connsiteX82" fmla="*/ 4423 w 24940"/>
                <a:gd name="connsiteY82" fmla="*/ 3603 h 29125"/>
                <a:gd name="connsiteX83" fmla="*/ 4167 w 24940"/>
                <a:gd name="connsiteY83" fmla="*/ 3382 h 29125"/>
                <a:gd name="connsiteX84" fmla="*/ 3526 w 24940"/>
                <a:gd name="connsiteY84" fmla="*/ 3382 h 29125"/>
                <a:gd name="connsiteX85" fmla="*/ 3013 w 24940"/>
                <a:gd name="connsiteY85" fmla="*/ 3088 h 29125"/>
                <a:gd name="connsiteX86" fmla="*/ 2949 w 24940"/>
                <a:gd name="connsiteY86" fmla="*/ 2647 h 29125"/>
                <a:gd name="connsiteX87" fmla="*/ 3077 w 24940"/>
                <a:gd name="connsiteY87" fmla="*/ 1985 h 29125"/>
                <a:gd name="connsiteX88" fmla="*/ 3077 w 24940"/>
                <a:gd name="connsiteY88" fmla="*/ 1618 h 29125"/>
                <a:gd name="connsiteX89" fmla="*/ 3013 w 24940"/>
                <a:gd name="connsiteY89" fmla="*/ 1103 h 29125"/>
                <a:gd name="connsiteX90" fmla="*/ 2500 w 24940"/>
                <a:gd name="connsiteY90" fmla="*/ 515 h 29125"/>
                <a:gd name="connsiteX91" fmla="*/ 1282 w 24940"/>
                <a:gd name="connsiteY91" fmla="*/ 0 h 29125"/>
                <a:gd name="connsiteX92" fmla="*/ 897 w 24940"/>
                <a:gd name="connsiteY92" fmla="*/ 588 h 29125"/>
                <a:gd name="connsiteX93" fmla="*/ 256 w 24940"/>
                <a:gd name="connsiteY93" fmla="*/ 735 h 29125"/>
                <a:gd name="connsiteX94" fmla="*/ 0 w 24940"/>
                <a:gd name="connsiteY94"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515 w 24600"/>
                <a:gd name="connsiteY46" fmla="*/ 15678 h 29125"/>
                <a:gd name="connsiteX47" fmla="*/ 21905 w 24600"/>
                <a:gd name="connsiteY47" fmla="*/ 14488 h 29125"/>
                <a:gd name="connsiteX48" fmla="*/ 21854 w 24600"/>
                <a:gd name="connsiteY48" fmla="*/ 13242 h 29125"/>
                <a:gd name="connsiteX49" fmla="*/ 20584 w 24600"/>
                <a:gd name="connsiteY49" fmla="*/ 12110 h 29125"/>
                <a:gd name="connsiteX50" fmla="*/ 19669 w 24600"/>
                <a:gd name="connsiteY50" fmla="*/ 11544 h 29125"/>
                <a:gd name="connsiteX51" fmla="*/ 20024 w 24600"/>
                <a:gd name="connsiteY51" fmla="*/ 10637 h 29125"/>
                <a:gd name="connsiteX52" fmla="*/ 18550 w 24600"/>
                <a:gd name="connsiteY52" fmla="*/ 9335 h 29125"/>
                <a:gd name="connsiteX53" fmla="*/ 16771 w 24600"/>
                <a:gd name="connsiteY53" fmla="*/ 9844 h 29125"/>
                <a:gd name="connsiteX54" fmla="*/ 17635 w 24600"/>
                <a:gd name="connsiteY54" fmla="*/ 6617 h 29125"/>
                <a:gd name="connsiteX55" fmla="*/ 15856 w 24600"/>
                <a:gd name="connsiteY55" fmla="*/ 6050 h 29125"/>
                <a:gd name="connsiteX56" fmla="*/ 14941 w 24600"/>
                <a:gd name="connsiteY56" fmla="*/ 6843 h 29125"/>
                <a:gd name="connsiteX57" fmla="*/ 15449 w 24600"/>
                <a:gd name="connsiteY57" fmla="*/ 7806 h 29125"/>
                <a:gd name="connsiteX58" fmla="*/ 14229 w 24600"/>
                <a:gd name="connsiteY58" fmla="*/ 9165 h 29125"/>
                <a:gd name="connsiteX59" fmla="*/ 14483 w 24600"/>
                <a:gd name="connsiteY59" fmla="*/ 9618 h 29125"/>
                <a:gd name="connsiteX60" fmla="*/ 15297 w 24600"/>
                <a:gd name="connsiteY60" fmla="*/ 9165 h 29125"/>
                <a:gd name="connsiteX61" fmla="*/ 15754 w 24600"/>
                <a:gd name="connsiteY61" fmla="*/ 10411 h 29125"/>
                <a:gd name="connsiteX62" fmla="*/ 14890 w 24600"/>
                <a:gd name="connsiteY62" fmla="*/ 11034 h 29125"/>
                <a:gd name="connsiteX63" fmla="*/ 14585 w 24600"/>
                <a:gd name="connsiteY63" fmla="*/ 10807 h 29125"/>
                <a:gd name="connsiteX64" fmla="*/ 12806 w 24600"/>
                <a:gd name="connsiteY64" fmla="*/ 10355 h 29125"/>
                <a:gd name="connsiteX65" fmla="*/ 12196 w 24600"/>
                <a:gd name="connsiteY65" fmla="*/ 9788 h 29125"/>
                <a:gd name="connsiteX66" fmla="*/ 11789 w 24600"/>
                <a:gd name="connsiteY66" fmla="*/ 9618 h 29125"/>
                <a:gd name="connsiteX67" fmla="*/ 11332 w 24600"/>
                <a:gd name="connsiteY67" fmla="*/ 8769 h 29125"/>
                <a:gd name="connsiteX68" fmla="*/ 10722 w 24600"/>
                <a:gd name="connsiteY68" fmla="*/ 8655 h 29125"/>
                <a:gd name="connsiteX69" fmla="*/ 10468 w 24600"/>
                <a:gd name="connsiteY69" fmla="*/ 9052 h 29125"/>
                <a:gd name="connsiteX70" fmla="*/ 9423 w 24600"/>
                <a:gd name="connsiteY70" fmla="*/ 8456 h 29125"/>
                <a:gd name="connsiteX71" fmla="*/ 9615 w 24600"/>
                <a:gd name="connsiteY71" fmla="*/ 7721 h 29125"/>
                <a:gd name="connsiteX72" fmla="*/ 9295 w 24600"/>
                <a:gd name="connsiteY72" fmla="*/ 7132 h 29125"/>
                <a:gd name="connsiteX73" fmla="*/ 9872 w 24600"/>
                <a:gd name="connsiteY73" fmla="*/ 6618 h 29125"/>
                <a:gd name="connsiteX74" fmla="*/ 9423 w 24600"/>
                <a:gd name="connsiteY74" fmla="*/ 5662 h 29125"/>
                <a:gd name="connsiteX75" fmla="*/ 10000 w 24600"/>
                <a:gd name="connsiteY75" fmla="*/ 5147 h 29125"/>
                <a:gd name="connsiteX76" fmla="*/ 9359 w 24600"/>
                <a:gd name="connsiteY76" fmla="*/ 4559 h 29125"/>
                <a:gd name="connsiteX77" fmla="*/ 8590 w 24600"/>
                <a:gd name="connsiteY77" fmla="*/ 4559 h 29125"/>
                <a:gd name="connsiteX78" fmla="*/ 6731 w 24600"/>
                <a:gd name="connsiteY78" fmla="*/ 3529 h 29125"/>
                <a:gd name="connsiteX79" fmla="*/ 5513 w 24600"/>
                <a:gd name="connsiteY79" fmla="*/ 4044 h 29125"/>
                <a:gd name="connsiteX80" fmla="*/ 5128 w 24600"/>
                <a:gd name="connsiteY80" fmla="*/ 3750 h 29125"/>
                <a:gd name="connsiteX81" fmla="*/ 4872 w 24600"/>
                <a:gd name="connsiteY81" fmla="*/ 3235 h 29125"/>
                <a:gd name="connsiteX82" fmla="*/ 4423 w 24600"/>
                <a:gd name="connsiteY82" fmla="*/ 3603 h 29125"/>
                <a:gd name="connsiteX83" fmla="*/ 4167 w 24600"/>
                <a:gd name="connsiteY83" fmla="*/ 3382 h 29125"/>
                <a:gd name="connsiteX84" fmla="*/ 3526 w 24600"/>
                <a:gd name="connsiteY84" fmla="*/ 3382 h 29125"/>
                <a:gd name="connsiteX85" fmla="*/ 3013 w 24600"/>
                <a:gd name="connsiteY85" fmla="*/ 3088 h 29125"/>
                <a:gd name="connsiteX86" fmla="*/ 2949 w 24600"/>
                <a:gd name="connsiteY86" fmla="*/ 2647 h 29125"/>
                <a:gd name="connsiteX87" fmla="*/ 3077 w 24600"/>
                <a:gd name="connsiteY87" fmla="*/ 1985 h 29125"/>
                <a:gd name="connsiteX88" fmla="*/ 3077 w 24600"/>
                <a:gd name="connsiteY88" fmla="*/ 1618 h 29125"/>
                <a:gd name="connsiteX89" fmla="*/ 3013 w 24600"/>
                <a:gd name="connsiteY89" fmla="*/ 1103 h 29125"/>
                <a:gd name="connsiteX90" fmla="*/ 2500 w 24600"/>
                <a:gd name="connsiteY90" fmla="*/ 515 h 29125"/>
                <a:gd name="connsiteX91" fmla="*/ 1282 w 24600"/>
                <a:gd name="connsiteY91" fmla="*/ 0 h 29125"/>
                <a:gd name="connsiteX92" fmla="*/ 897 w 24600"/>
                <a:gd name="connsiteY92" fmla="*/ 588 h 29125"/>
                <a:gd name="connsiteX93" fmla="*/ 256 w 24600"/>
                <a:gd name="connsiteY93" fmla="*/ 735 h 29125"/>
                <a:gd name="connsiteX94" fmla="*/ 0 w 24600"/>
                <a:gd name="connsiteY94"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515 w 24600"/>
                <a:gd name="connsiteY46" fmla="*/ 15678 h 29125"/>
                <a:gd name="connsiteX47" fmla="*/ 22210 w 24600"/>
                <a:gd name="connsiteY47" fmla="*/ 14885 h 29125"/>
                <a:gd name="connsiteX48" fmla="*/ 21905 w 24600"/>
                <a:gd name="connsiteY48" fmla="*/ 14488 h 29125"/>
                <a:gd name="connsiteX49" fmla="*/ 21854 w 24600"/>
                <a:gd name="connsiteY49" fmla="*/ 13242 h 29125"/>
                <a:gd name="connsiteX50" fmla="*/ 20584 w 24600"/>
                <a:gd name="connsiteY50" fmla="*/ 12110 h 29125"/>
                <a:gd name="connsiteX51" fmla="*/ 19669 w 24600"/>
                <a:gd name="connsiteY51" fmla="*/ 11544 h 29125"/>
                <a:gd name="connsiteX52" fmla="*/ 20024 w 24600"/>
                <a:gd name="connsiteY52" fmla="*/ 10637 h 29125"/>
                <a:gd name="connsiteX53" fmla="*/ 18550 w 24600"/>
                <a:gd name="connsiteY53" fmla="*/ 9335 h 29125"/>
                <a:gd name="connsiteX54" fmla="*/ 16771 w 24600"/>
                <a:gd name="connsiteY54" fmla="*/ 9844 h 29125"/>
                <a:gd name="connsiteX55" fmla="*/ 17635 w 24600"/>
                <a:gd name="connsiteY55" fmla="*/ 6617 h 29125"/>
                <a:gd name="connsiteX56" fmla="*/ 15856 w 24600"/>
                <a:gd name="connsiteY56" fmla="*/ 6050 h 29125"/>
                <a:gd name="connsiteX57" fmla="*/ 14941 w 24600"/>
                <a:gd name="connsiteY57" fmla="*/ 6843 h 29125"/>
                <a:gd name="connsiteX58" fmla="*/ 15449 w 24600"/>
                <a:gd name="connsiteY58" fmla="*/ 7806 h 29125"/>
                <a:gd name="connsiteX59" fmla="*/ 14229 w 24600"/>
                <a:gd name="connsiteY59" fmla="*/ 9165 h 29125"/>
                <a:gd name="connsiteX60" fmla="*/ 14483 w 24600"/>
                <a:gd name="connsiteY60" fmla="*/ 9618 h 29125"/>
                <a:gd name="connsiteX61" fmla="*/ 15297 w 24600"/>
                <a:gd name="connsiteY61" fmla="*/ 9165 h 29125"/>
                <a:gd name="connsiteX62" fmla="*/ 15754 w 24600"/>
                <a:gd name="connsiteY62" fmla="*/ 10411 h 29125"/>
                <a:gd name="connsiteX63" fmla="*/ 14890 w 24600"/>
                <a:gd name="connsiteY63" fmla="*/ 11034 h 29125"/>
                <a:gd name="connsiteX64" fmla="*/ 14585 w 24600"/>
                <a:gd name="connsiteY64" fmla="*/ 10807 h 29125"/>
                <a:gd name="connsiteX65" fmla="*/ 12806 w 24600"/>
                <a:gd name="connsiteY65" fmla="*/ 10355 h 29125"/>
                <a:gd name="connsiteX66" fmla="*/ 12196 w 24600"/>
                <a:gd name="connsiteY66" fmla="*/ 9788 h 29125"/>
                <a:gd name="connsiteX67" fmla="*/ 11789 w 24600"/>
                <a:gd name="connsiteY67" fmla="*/ 9618 h 29125"/>
                <a:gd name="connsiteX68" fmla="*/ 11332 w 24600"/>
                <a:gd name="connsiteY68" fmla="*/ 8769 h 29125"/>
                <a:gd name="connsiteX69" fmla="*/ 10722 w 24600"/>
                <a:gd name="connsiteY69" fmla="*/ 8655 h 29125"/>
                <a:gd name="connsiteX70" fmla="*/ 10468 w 24600"/>
                <a:gd name="connsiteY70" fmla="*/ 9052 h 29125"/>
                <a:gd name="connsiteX71" fmla="*/ 9423 w 24600"/>
                <a:gd name="connsiteY71" fmla="*/ 8456 h 29125"/>
                <a:gd name="connsiteX72" fmla="*/ 9615 w 24600"/>
                <a:gd name="connsiteY72" fmla="*/ 7721 h 29125"/>
                <a:gd name="connsiteX73" fmla="*/ 9295 w 24600"/>
                <a:gd name="connsiteY73" fmla="*/ 7132 h 29125"/>
                <a:gd name="connsiteX74" fmla="*/ 9872 w 24600"/>
                <a:gd name="connsiteY74" fmla="*/ 6618 h 29125"/>
                <a:gd name="connsiteX75" fmla="*/ 9423 w 24600"/>
                <a:gd name="connsiteY75" fmla="*/ 5662 h 29125"/>
                <a:gd name="connsiteX76" fmla="*/ 10000 w 24600"/>
                <a:gd name="connsiteY76" fmla="*/ 5147 h 29125"/>
                <a:gd name="connsiteX77" fmla="*/ 9359 w 24600"/>
                <a:gd name="connsiteY77" fmla="*/ 4559 h 29125"/>
                <a:gd name="connsiteX78" fmla="*/ 8590 w 24600"/>
                <a:gd name="connsiteY78" fmla="*/ 4559 h 29125"/>
                <a:gd name="connsiteX79" fmla="*/ 6731 w 24600"/>
                <a:gd name="connsiteY79" fmla="*/ 3529 h 29125"/>
                <a:gd name="connsiteX80" fmla="*/ 5513 w 24600"/>
                <a:gd name="connsiteY80" fmla="*/ 4044 h 29125"/>
                <a:gd name="connsiteX81" fmla="*/ 5128 w 24600"/>
                <a:gd name="connsiteY81" fmla="*/ 3750 h 29125"/>
                <a:gd name="connsiteX82" fmla="*/ 4872 w 24600"/>
                <a:gd name="connsiteY82" fmla="*/ 3235 h 29125"/>
                <a:gd name="connsiteX83" fmla="*/ 4423 w 24600"/>
                <a:gd name="connsiteY83" fmla="*/ 3603 h 29125"/>
                <a:gd name="connsiteX84" fmla="*/ 4167 w 24600"/>
                <a:gd name="connsiteY84" fmla="*/ 3382 h 29125"/>
                <a:gd name="connsiteX85" fmla="*/ 3526 w 24600"/>
                <a:gd name="connsiteY85" fmla="*/ 3382 h 29125"/>
                <a:gd name="connsiteX86" fmla="*/ 3013 w 24600"/>
                <a:gd name="connsiteY86" fmla="*/ 3088 h 29125"/>
                <a:gd name="connsiteX87" fmla="*/ 2949 w 24600"/>
                <a:gd name="connsiteY87" fmla="*/ 2647 h 29125"/>
                <a:gd name="connsiteX88" fmla="*/ 3077 w 24600"/>
                <a:gd name="connsiteY88" fmla="*/ 1985 h 29125"/>
                <a:gd name="connsiteX89" fmla="*/ 3077 w 24600"/>
                <a:gd name="connsiteY89" fmla="*/ 1618 h 29125"/>
                <a:gd name="connsiteX90" fmla="*/ 3013 w 24600"/>
                <a:gd name="connsiteY90" fmla="*/ 1103 h 29125"/>
                <a:gd name="connsiteX91" fmla="*/ 2500 w 24600"/>
                <a:gd name="connsiteY91" fmla="*/ 515 h 29125"/>
                <a:gd name="connsiteX92" fmla="*/ 1282 w 24600"/>
                <a:gd name="connsiteY92" fmla="*/ 0 h 29125"/>
                <a:gd name="connsiteX93" fmla="*/ 897 w 24600"/>
                <a:gd name="connsiteY93" fmla="*/ 588 h 29125"/>
                <a:gd name="connsiteX94" fmla="*/ 256 w 24600"/>
                <a:gd name="connsiteY94" fmla="*/ 735 h 29125"/>
                <a:gd name="connsiteX95" fmla="*/ 0 w 24600"/>
                <a:gd name="connsiteY95"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719 w 24600"/>
                <a:gd name="connsiteY46" fmla="*/ 16471 h 29125"/>
                <a:gd name="connsiteX47" fmla="*/ 22515 w 24600"/>
                <a:gd name="connsiteY47" fmla="*/ 15678 h 29125"/>
                <a:gd name="connsiteX48" fmla="*/ 22210 w 24600"/>
                <a:gd name="connsiteY48" fmla="*/ 14885 h 29125"/>
                <a:gd name="connsiteX49" fmla="*/ 21905 w 24600"/>
                <a:gd name="connsiteY49" fmla="*/ 14488 h 29125"/>
                <a:gd name="connsiteX50" fmla="*/ 21854 w 24600"/>
                <a:gd name="connsiteY50" fmla="*/ 13242 h 29125"/>
                <a:gd name="connsiteX51" fmla="*/ 20584 w 24600"/>
                <a:gd name="connsiteY51" fmla="*/ 12110 h 29125"/>
                <a:gd name="connsiteX52" fmla="*/ 19669 w 24600"/>
                <a:gd name="connsiteY52" fmla="*/ 11544 h 29125"/>
                <a:gd name="connsiteX53" fmla="*/ 20024 w 24600"/>
                <a:gd name="connsiteY53" fmla="*/ 10637 h 29125"/>
                <a:gd name="connsiteX54" fmla="*/ 18550 w 24600"/>
                <a:gd name="connsiteY54" fmla="*/ 9335 h 29125"/>
                <a:gd name="connsiteX55" fmla="*/ 16771 w 24600"/>
                <a:gd name="connsiteY55" fmla="*/ 9844 h 29125"/>
                <a:gd name="connsiteX56" fmla="*/ 17635 w 24600"/>
                <a:gd name="connsiteY56" fmla="*/ 6617 h 29125"/>
                <a:gd name="connsiteX57" fmla="*/ 15856 w 24600"/>
                <a:gd name="connsiteY57" fmla="*/ 6050 h 29125"/>
                <a:gd name="connsiteX58" fmla="*/ 14941 w 24600"/>
                <a:gd name="connsiteY58" fmla="*/ 6843 h 29125"/>
                <a:gd name="connsiteX59" fmla="*/ 15449 w 24600"/>
                <a:gd name="connsiteY59" fmla="*/ 7806 h 29125"/>
                <a:gd name="connsiteX60" fmla="*/ 14229 w 24600"/>
                <a:gd name="connsiteY60" fmla="*/ 9165 h 29125"/>
                <a:gd name="connsiteX61" fmla="*/ 14483 w 24600"/>
                <a:gd name="connsiteY61" fmla="*/ 9618 h 29125"/>
                <a:gd name="connsiteX62" fmla="*/ 15297 w 24600"/>
                <a:gd name="connsiteY62" fmla="*/ 9165 h 29125"/>
                <a:gd name="connsiteX63" fmla="*/ 15754 w 24600"/>
                <a:gd name="connsiteY63" fmla="*/ 10411 h 29125"/>
                <a:gd name="connsiteX64" fmla="*/ 14890 w 24600"/>
                <a:gd name="connsiteY64" fmla="*/ 11034 h 29125"/>
                <a:gd name="connsiteX65" fmla="*/ 14585 w 24600"/>
                <a:gd name="connsiteY65" fmla="*/ 10807 h 29125"/>
                <a:gd name="connsiteX66" fmla="*/ 12806 w 24600"/>
                <a:gd name="connsiteY66" fmla="*/ 10355 h 29125"/>
                <a:gd name="connsiteX67" fmla="*/ 12196 w 24600"/>
                <a:gd name="connsiteY67" fmla="*/ 9788 h 29125"/>
                <a:gd name="connsiteX68" fmla="*/ 11789 w 24600"/>
                <a:gd name="connsiteY68" fmla="*/ 9618 h 29125"/>
                <a:gd name="connsiteX69" fmla="*/ 11332 w 24600"/>
                <a:gd name="connsiteY69" fmla="*/ 8769 h 29125"/>
                <a:gd name="connsiteX70" fmla="*/ 10722 w 24600"/>
                <a:gd name="connsiteY70" fmla="*/ 8655 h 29125"/>
                <a:gd name="connsiteX71" fmla="*/ 10468 w 24600"/>
                <a:gd name="connsiteY71" fmla="*/ 9052 h 29125"/>
                <a:gd name="connsiteX72" fmla="*/ 9423 w 24600"/>
                <a:gd name="connsiteY72" fmla="*/ 8456 h 29125"/>
                <a:gd name="connsiteX73" fmla="*/ 9615 w 24600"/>
                <a:gd name="connsiteY73" fmla="*/ 7721 h 29125"/>
                <a:gd name="connsiteX74" fmla="*/ 9295 w 24600"/>
                <a:gd name="connsiteY74" fmla="*/ 7132 h 29125"/>
                <a:gd name="connsiteX75" fmla="*/ 9872 w 24600"/>
                <a:gd name="connsiteY75" fmla="*/ 6618 h 29125"/>
                <a:gd name="connsiteX76" fmla="*/ 9423 w 24600"/>
                <a:gd name="connsiteY76" fmla="*/ 5662 h 29125"/>
                <a:gd name="connsiteX77" fmla="*/ 10000 w 24600"/>
                <a:gd name="connsiteY77" fmla="*/ 5147 h 29125"/>
                <a:gd name="connsiteX78" fmla="*/ 9359 w 24600"/>
                <a:gd name="connsiteY78" fmla="*/ 4559 h 29125"/>
                <a:gd name="connsiteX79" fmla="*/ 8590 w 24600"/>
                <a:gd name="connsiteY79" fmla="*/ 4559 h 29125"/>
                <a:gd name="connsiteX80" fmla="*/ 6731 w 24600"/>
                <a:gd name="connsiteY80" fmla="*/ 3529 h 29125"/>
                <a:gd name="connsiteX81" fmla="*/ 5513 w 24600"/>
                <a:gd name="connsiteY81" fmla="*/ 4044 h 29125"/>
                <a:gd name="connsiteX82" fmla="*/ 5128 w 24600"/>
                <a:gd name="connsiteY82" fmla="*/ 3750 h 29125"/>
                <a:gd name="connsiteX83" fmla="*/ 4872 w 24600"/>
                <a:gd name="connsiteY83" fmla="*/ 3235 h 29125"/>
                <a:gd name="connsiteX84" fmla="*/ 4423 w 24600"/>
                <a:gd name="connsiteY84" fmla="*/ 3603 h 29125"/>
                <a:gd name="connsiteX85" fmla="*/ 4167 w 24600"/>
                <a:gd name="connsiteY85" fmla="*/ 3382 h 29125"/>
                <a:gd name="connsiteX86" fmla="*/ 3526 w 24600"/>
                <a:gd name="connsiteY86" fmla="*/ 3382 h 29125"/>
                <a:gd name="connsiteX87" fmla="*/ 3013 w 24600"/>
                <a:gd name="connsiteY87" fmla="*/ 3088 h 29125"/>
                <a:gd name="connsiteX88" fmla="*/ 2949 w 24600"/>
                <a:gd name="connsiteY88" fmla="*/ 2647 h 29125"/>
                <a:gd name="connsiteX89" fmla="*/ 3077 w 24600"/>
                <a:gd name="connsiteY89" fmla="*/ 1985 h 29125"/>
                <a:gd name="connsiteX90" fmla="*/ 3077 w 24600"/>
                <a:gd name="connsiteY90" fmla="*/ 1618 h 29125"/>
                <a:gd name="connsiteX91" fmla="*/ 3013 w 24600"/>
                <a:gd name="connsiteY91" fmla="*/ 1103 h 29125"/>
                <a:gd name="connsiteX92" fmla="*/ 2500 w 24600"/>
                <a:gd name="connsiteY92" fmla="*/ 515 h 29125"/>
                <a:gd name="connsiteX93" fmla="*/ 1282 w 24600"/>
                <a:gd name="connsiteY93" fmla="*/ 0 h 29125"/>
                <a:gd name="connsiteX94" fmla="*/ 897 w 24600"/>
                <a:gd name="connsiteY94" fmla="*/ 588 h 29125"/>
                <a:gd name="connsiteX95" fmla="*/ 256 w 24600"/>
                <a:gd name="connsiteY95" fmla="*/ 735 h 29125"/>
                <a:gd name="connsiteX96" fmla="*/ 0 w 24600"/>
                <a:gd name="connsiteY96" fmla="*/ 1397 h 29125"/>
                <a:gd name="connsiteX0" fmla="*/ 0 w 26407"/>
                <a:gd name="connsiteY0" fmla="*/ 1397 h 29125"/>
                <a:gd name="connsiteX1" fmla="*/ 577 w 26407"/>
                <a:gd name="connsiteY1" fmla="*/ 2132 h 29125"/>
                <a:gd name="connsiteX2" fmla="*/ 1410 w 26407"/>
                <a:gd name="connsiteY2" fmla="*/ 2132 h 29125"/>
                <a:gd name="connsiteX3" fmla="*/ 1282 w 26407"/>
                <a:gd name="connsiteY3" fmla="*/ 3897 h 29125"/>
                <a:gd name="connsiteX4" fmla="*/ 1667 w 26407"/>
                <a:gd name="connsiteY4" fmla="*/ 5662 h 29125"/>
                <a:gd name="connsiteX5" fmla="*/ 1026 w 26407"/>
                <a:gd name="connsiteY5" fmla="*/ 5809 h 29125"/>
                <a:gd name="connsiteX6" fmla="*/ 897 w 26407"/>
                <a:gd name="connsiteY6" fmla="*/ 6912 h 29125"/>
                <a:gd name="connsiteX7" fmla="*/ 1859 w 26407"/>
                <a:gd name="connsiteY7" fmla="*/ 7794 h 29125"/>
                <a:gd name="connsiteX8" fmla="*/ 3205 w 26407"/>
                <a:gd name="connsiteY8" fmla="*/ 7868 h 29125"/>
                <a:gd name="connsiteX9" fmla="*/ 3718 w 26407"/>
                <a:gd name="connsiteY9" fmla="*/ 8824 h 29125"/>
                <a:gd name="connsiteX10" fmla="*/ 4872 w 26407"/>
                <a:gd name="connsiteY10" fmla="*/ 8750 h 29125"/>
                <a:gd name="connsiteX11" fmla="*/ 5577 w 26407"/>
                <a:gd name="connsiteY11" fmla="*/ 9412 h 29125"/>
                <a:gd name="connsiteX12" fmla="*/ 6923 w 26407"/>
                <a:gd name="connsiteY12" fmla="*/ 9118 h 29125"/>
                <a:gd name="connsiteX13" fmla="*/ 7949 w 26407"/>
                <a:gd name="connsiteY13" fmla="*/ 10000 h 29125"/>
                <a:gd name="connsiteX14" fmla="*/ 8477 w 26407"/>
                <a:gd name="connsiteY14" fmla="*/ 9926 h 29125"/>
                <a:gd name="connsiteX15" fmla="*/ 8282 w 26407"/>
                <a:gd name="connsiteY15" fmla="*/ 10637 h 29125"/>
                <a:gd name="connsiteX16" fmla="*/ 7875 w 26407"/>
                <a:gd name="connsiteY16" fmla="*/ 10807 h 29125"/>
                <a:gd name="connsiteX17" fmla="*/ 7316 w 26407"/>
                <a:gd name="connsiteY17" fmla="*/ 10694 h 29125"/>
                <a:gd name="connsiteX18" fmla="*/ 6553 w 26407"/>
                <a:gd name="connsiteY18" fmla="*/ 10694 h 29125"/>
                <a:gd name="connsiteX19" fmla="*/ 5435 w 26407"/>
                <a:gd name="connsiteY19" fmla="*/ 11600 h 29125"/>
                <a:gd name="connsiteX20" fmla="*/ 6096 w 26407"/>
                <a:gd name="connsiteY20" fmla="*/ 12110 h 29125"/>
                <a:gd name="connsiteX21" fmla="*/ 6248 w 26407"/>
                <a:gd name="connsiteY21" fmla="*/ 12959 h 29125"/>
                <a:gd name="connsiteX22" fmla="*/ 6909 w 26407"/>
                <a:gd name="connsiteY22" fmla="*/ 12450 h 29125"/>
                <a:gd name="connsiteX23" fmla="*/ 6655 w 26407"/>
                <a:gd name="connsiteY23" fmla="*/ 14488 h 29125"/>
                <a:gd name="connsiteX24" fmla="*/ 6350 w 26407"/>
                <a:gd name="connsiteY24" fmla="*/ 15564 h 29125"/>
                <a:gd name="connsiteX25" fmla="*/ 5486 w 26407"/>
                <a:gd name="connsiteY25" fmla="*/ 16187 h 29125"/>
                <a:gd name="connsiteX26" fmla="*/ 5791 w 26407"/>
                <a:gd name="connsiteY26" fmla="*/ 17320 h 29125"/>
                <a:gd name="connsiteX27" fmla="*/ 5181 w 26407"/>
                <a:gd name="connsiteY27" fmla="*/ 18962 h 29125"/>
                <a:gd name="connsiteX28" fmla="*/ 5587 w 26407"/>
                <a:gd name="connsiteY28" fmla="*/ 20152 h 29125"/>
                <a:gd name="connsiteX29" fmla="*/ 6147 w 26407"/>
                <a:gd name="connsiteY29" fmla="*/ 20265 h 29125"/>
                <a:gd name="connsiteX30" fmla="*/ 6655 w 26407"/>
                <a:gd name="connsiteY30" fmla="*/ 20718 h 29125"/>
                <a:gd name="connsiteX31" fmla="*/ 6960 w 26407"/>
                <a:gd name="connsiteY31" fmla="*/ 21511 h 29125"/>
                <a:gd name="connsiteX32" fmla="*/ 7163 w 26407"/>
                <a:gd name="connsiteY32" fmla="*/ 22530 h 29125"/>
                <a:gd name="connsiteX33" fmla="*/ 7011 w 26407"/>
                <a:gd name="connsiteY33" fmla="*/ 23040 h 29125"/>
                <a:gd name="connsiteX34" fmla="*/ 7723 w 26407"/>
                <a:gd name="connsiteY34" fmla="*/ 23889 h 29125"/>
                <a:gd name="connsiteX35" fmla="*/ 7824 w 26407"/>
                <a:gd name="connsiteY35" fmla="*/ 25645 h 29125"/>
                <a:gd name="connsiteX36" fmla="*/ 7265 w 26407"/>
                <a:gd name="connsiteY36" fmla="*/ 25815 h 29125"/>
                <a:gd name="connsiteX37" fmla="*/ 7112 w 26407"/>
                <a:gd name="connsiteY37" fmla="*/ 26948 h 29125"/>
                <a:gd name="connsiteX38" fmla="*/ 4774 w 26407"/>
                <a:gd name="connsiteY38" fmla="*/ 28647 h 29125"/>
                <a:gd name="connsiteX39" fmla="*/ 16720 w 26407"/>
                <a:gd name="connsiteY39" fmla="*/ 21511 h 29125"/>
                <a:gd name="connsiteX40" fmla="*/ 16517 w 26407"/>
                <a:gd name="connsiteY40" fmla="*/ 19642 h 29125"/>
                <a:gd name="connsiteX41" fmla="*/ 17127 w 26407"/>
                <a:gd name="connsiteY41" fmla="*/ 18962 h 29125"/>
                <a:gd name="connsiteX42" fmla="*/ 16059 w 26407"/>
                <a:gd name="connsiteY42" fmla="*/ 18396 h 29125"/>
                <a:gd name="connsiteX43" fmla="*/ 15449 w 26407"/>
                <a:gd name="connsiteY43" fmla="*/ 16810 h 29125"/>
                <a:gd name="connsiteX44" fmla="*/ 25972 w 26407"/>
                <a:gd name="connsiteY44" fmla="*/ 20548 h 29125"/>
                <a:gd name="connsiteX45" fmla="*/ 24600 w 26407"/>
                <a:gd name="connsiteY45" fmla="*/ 18453 h 29125"/>
                <a:gd name="connsiteX46" fmla="*/ 23329 w 26407"/>
                <a:gd name="connsiteY46" fmla="*/ 16244 h 29125"/>
                <a:gd name="connsiteX47" fmla="*/ 22719 w 26407"/>
                <a:gd name="connsiteY47" fmla="*/ 16471 h 29125"/>
                <a:gd name="connsiteX48" fmla="*/ 22515 w 26407"/>
                <a:gd name="connsiteY48" fmla="*/ 15678 h 29125"/>
                <a:gd name="connsiteX49" fmla="*/ 22210 w 26407"/>
                <a:gd name="connsiteY49" fmla="*/ 14885 h 29125"/>
                <a:gd name="connsiteX50" fmla="*/ 21905 w 26407"/>
                <a:gd name="connsiteY50" fmla="*/ 14488 h 29125"/>
                <a:gd name="connsiteX51" fmla="*/ 21854 w 26407"/>
                <a:gd name="connsiteY51" fmla="*/ 13242 h 29125"/>
                <a:gd name="connsiteX52" fmla="*/ 20584 w 26407"/>
                <a:gd name="connsiteY52" fmla="*/ 12110 h 29125"/>
                <a:gd name="connsiteX53" fmla="*/ 19669 w 26407"/>
                <a:gd name="connsiteY53" fmla="*/ 11544 h 29125"/>
                <a:gd name="connsiteX54" fmla="*/ 20024 w 26407"/>
                <a:gd name="connsiteY54" fmla="*/ 10637 h 29125"/>
                <a:gd name="connsiteX55" fmla="*/ 18550 w 26407"/>
                <a:gd name="connsiteY55" fmla="*/ 9335 h 29125"/>
                <a:gd name="connsiteX56" fmla="*/ 16771 w 26407"/>
                <a:gd name="connsiteY56" fmla="*/ 9844 h 29125"/>
                <a:gd name="connsiteX57" fmla="*/ 17635 w 26407"/>
                <a:gd name="connsiteY57" fmla="*/ 6617 h 29125"/>
                <a:gd name="connsiteX58" fmla="*/ 15856 w 26407"/>
                <a:gd name="connsiteY58" fmla="*/ 6050 h 29125"/>
                <a:gd name="connsiteX59" fmla="*/ 14941 w 26407"/>
                <a:gd name="connsiteY59" fmla="*/ 6843 h 29125"/>
                <a:gd name="connsiteX60" fmla="*/ 15449 w 26407"/>
                <a:gd name="connsiteY60" fmla="*/ 7806 h 29125"/>
                <a:gd name="connsiteX61" fmla="*/ 14229 w 26407"/>
                <a:gd name="connsiteY61" fmla="*/ 9165 h 29125"/>
                <a:gd name="connsiteX62" fmla="*/ 14483 w 26407"/>
                <a:gd name="connsiteY62" fmla="*/ 9618 h 29125"/>
                <a:gd name="connsiteX63" fmla="*/ 15297 w 26407"/>
                <a:gd name="connsiteY63" fmla="*/ 9165 h 29125"/>
                <a:gd name="connsiteX64" fmla="*/ 15754 w 26407"/>
                <a:gd name="connsiteY64" fmla="*/ 10411 h 29125"/>
                <a:gd name="connsiteX65" fmla="*/ 14890 w 26407"/>
                <a:gd name="connsiteY65" fmla="*/ 11034 h 29125"/>
                <a:gd name="connsiteX66" fmla="*/ 14585 w 26407"/>
                <a:gd name="connsiteY66" fmla="*/ 10807 h 29125"/>
                <a:gd name="connsiteX67" fmla="*/ 12806 w 26407"/>
                <a:gd name="connsiteY67" fmla="*/ 10355 h 29125"/>
                <a:gd name="connsiteX68" fmla="*/ 12196 w 26407"/>
                <a:gd name="connsiteY68" fmla="*/ 9788 h 29125"/>
                <a:gd name="connsiteX69" fmla="*/ 11789 w 26407"/>
                <a:gd name="connsiteY69" fmla="*/ 9618 h 29125"/>
                <a:gd name="connsiteX70" fmla="*/ 11332 w 26407"/>
                <a:gd name="connsiteY70" fmla="*/ 8769 h 29125"/>
                <a:gd name="connsiteX71" fmla="*/ 10722 w 26407"/>
                <a:gd name="connsiteY71" fmla="*/ 8655 h 29125"/>
                <a:gd name="connsiteX72" fmla="*/ 10468 w 26407"/>
                <a:gd name="connsiteY72" fmla="*/ 9052 h 29125"/>
                <a:gd name="connsiteX73" fmla="*/ 9423 w 26407"/>
                <a:gd name="connsiteY73" fmla="*/ 8456 h 29125"/>
                <a:gd name="connsiteX74" fmla="*/ 9615 w 26407"/>
                <a:gd name="connsiteY74" fmla="*/ 7721 h 29125"/>
                <a:gd name="connsiteX75" fmla="*/ 9295 w 26407"/>
                <a:gd name="connsiteY75" fmla="*/ 7132 h 29125"/>
                <a:gd name="connsiteX76" fmla="*/ 9872 w 26407"/>
                <a:gd name="connsiteY76" fmla="*/ 6618 h 29125"/>
                <a:gd name="connsiteX77" fmla="*/ 9423 w 26407"/>
                <a:gd name="connsiteY77" fmla="*/ 5662 h 29125"/>
                <a:gd name="connsiteX78" fmla="*/ 10000 w 26407"/>
                <a:gd name="connsiteY78" fmla="*/ 5147 h 29125"/>
                <a:gd name="connsiteX79" fmla="*/ 9359 w 26407"/>
                <a:gd name="connsiteY79" fmla="*/ 4559 h 29125"/>
                <a:gd name="connsiteX80" fmla="*/ 8590 w 26407"/>
                <a:gd name="connsiteY80" fmla="*/ 4559 h 29125"/>
                <a:gd name="connsiteX81" fmla="*/ 6731 w 26407"/>
                <a:gd name="connsiteY81" fmla="*/ 3529 h 29125"/>
                <a:gd name="connsiteX82" fmla="*/ 5513 w 26407"/>
                <a:gd name="connsiteY82" fmla="*/ 4044 h 29125"/>
                <a:gd name="connsiteX83" fmla="*/ 5128 w 26407"/>
                <a:gd name="connsiteY83" fmla="*/ 3750 h 29125"/>
                <a:gd name="connsiteX84" fmla="*/ 4872 w 26407"/>
                <a:gd name="connsiteY84" fmla="*/ 3235 h 29125"/>
                <a:gd name="connsiteX85" fmla="*/ 4423 w 26407"/>
                <a:gd name="connsiteY85" fmla="*/ 3603 h 29125"/>
                <a:gd name="connsiteX86" fmla="*/ 4167 w 26407"/>
                <a:gd name="connsiteY86" fmla="*/ 3382 h 29125"/>
                <a:gd name="connsiteX87" fmla="*/ 3526 w 26407"/>
                <a:gd name="connsiteY87" fmla="*/ 3382 h 29125"/>
                <a:gd name="connsiteX88" fmla="*/ 3013 w 26407"/>
                <a:gd name="connsiteY88" fmla="*/ 3088 h 29125"/>
                <a:gd name="connsiteX89" fmla="*/ 2949 w 26407"/>
                <a:gd name="connsiteY89" fmla="*/ 2647 h 29125"/>
                <a:gd name="connsiteX90" fmla="*/ 3077 w 26407"/>
                <a:gd name="connsiteY90" fmla="*/ 1985 h 29125"/>
                <a:gd name="connsiteX91" fmla="*/ 3077 w 26407"/>
                <a:gd name="connsiteY91" fmla="*/ 1618 h 29125"/>
                <a:gd name="connsiteX92" fmla="*/ 3013 w 26407"/>
                <a:gd name="connsiteY92" fmla="*/ 1103 h 29125"/>
                <a:gd name="connsiteX93" fmla="*/ 2500 w 26407"/>
                <a:gd name="connsiteY93" fmla="*/ 515 h 29125"/>
                <a:gd name="connsiteX94" fmla="*/ 1282 w 26407"/>
                <a:gd name="connsiteY94" fmla="*/ 0 h 29125"/>
                <a:gd name="connsiteX95" fmla="*/ 897 w 26407"/>
                <a:gd name="connsiteY95" fmla="*/ 588 h 29125"/>
                <a:gd name="connsiteX96" fmla="*/ 256 w 26407"/>
                <a:gd name="connsiteY96" fmla="*/ 735 h 29125"/>
                <a:gd name="connsiteX97" fmla="*/ 0 w 26407"/>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5972 w 25972"/>
                <a:gd name="connsiteY44" fmla="*/ 20548 h 29125"/>
                <a:gd name="connsiteX45" fmla="*/ 24600 w 25972"/>
                <a:gd name="connsiteY45" fmla="*/ 18453 h 29125"/>
                <a:gd name="connsiteX46" fmla="*/ 23329 w 25972"/>
                <a:gd name="connsiteY46" fmla="*/ 16244 h 29125"/>
                <a:gd name="connsiteX47" fmla="*/ 22719 w 25972"/>
                <a:gd name="connsiteY47" fmla="*/ 16471 h 29125"/>
                <a:gd name="connsiteX48" fmla="*/ 22515 w 25972"/>
                <a:gd name="connsiteY48" fmla="*/ 15678 h 29125"/>
                <a:gd name="connsiteX49" fmla="*/ 22210 w 25972"/>
                <a:gd name="connsiteY49" fmla="*/ 14885 h 29125"/>
                <a:gd name="connsiteX50" fmla="*/ 21905 w 25972"/>
                <a:gd name="connsiteY50" fmla="*/ 14488 h 29125"/>
                <a:gd name="connsiteX51" fmla="*/ 21854 w 25972"/>
                <a:gd name="connsiteY51" fmla="*/ 13242 h 29125"/>
                <a:gd name="connsiteX52" fmla="*/ 20584 w 25972"/>
                <a:gd name="connsiteY52" fmla="*/ 12110 h 29125"/>
                <a:gd name="connsiteX53" fmla="*/ 19669 w 25972"/>
                <a:gd name="connsiteY53" fmla="*/ 11544 h 29125"/>
                <a:gd name="connsiteX54" fmla="*/ 20024 w 25972"/>
                <a:gd name="connsiteY54" fmla="*/ 10637 h 29125"/>
                <a:gd name="connsiteX55" fmla="*/ 18550 w 25972"/>
                <a:gd name="connsiteY55" fmla="*/ 9335 h 29125"/>
                <a:gd name="connsiteX56" fmla="*/ 16771 w 25972"/>
                <a:gd name="connsiteY56" fmla="*/ 9844 h 29125"/>
                <a:gd name="connsiteX57" fmla="*/ 17635 w 25972"/>
                <a:gd name="connsiteY57" fmla="*/ 6617 h 29125"/>
                <a:gd name="connsiteX58" fmla="*/ 15856 w 25972"/>
                <a:gd name="connsiteY58" fmla="*/ 6050 h 29125"/>
                <a:gd name="connsiteX59" fmla="*/ 14941 w 25972"/>
                <a:gd name="connsiteY59" fmla="*/ 6843 h 29125"/>
                <a:gd name="connsiteX60" fmla="*/ 15449 w 25972"/>
                <a:gd name="connsiteY60" fmla="*/ 7806 h 29125"/>
                <a:gd name="connsiteX61" fmla="*/ 14229 w 25972"/>
                <a:gd name="connsiteY61" fmla="*/ 9165 h 29125"/>
                <a:gd name="connsiteX62" fmla="*/ 14483 w 25972"/>
                <a:gd name="connsiteY62" fmla="*/ 9618 h 29125"/>
                <a:gd name="connsiteX63" fmla="*/ 15297 w 25972"/>
                <a:gd name="connsiteY63" fmla="*/ 9165 h 29125"/>
                <a:gd name="connsiteX64" fmla="*/ 15754 w 25972"/>
                <a:gd name="connsiteY64" fmla="*/ 10411 h 29125"/>
                <a:gd name="connsiteX65" fmla="*/ 14890 w 25972"/>
                <a:gd name="connsiteY65" fmla="*/ 11034 h 29125"/>
                <a:gd name="connsiteX66" fmla="*/ 14585 w 25972"/>
                <a:gd name="connsiteY66" fmla="*/ 10807 h 29125"/>
                <a:gd name="connsiteX67" fmla="*/ 12806 w 25972"/>
                <a:gd name="connsiteY67" fmla="*/ 10355 h 29125"/>
                <a:gd name="connsiteX68" fmla="*/ 12196 w 25972"/>
                <a:gd name="connsiteY68" fmla="*/ 9788 h 29125"/>
                <a:gd name="connsiteX69" fmla="*/ 11789 w 25972"/>
                <a:gd name="connsiteY69" fmla="*/ 9618 h 29125"/>
                <a:gd name="connsiteX70" fmla="*/ 11332 w 25972"/>
                <a:gd name="connsiteY70" fmla="*/ 8769 h 29125"/>
                <a:gd name="connsiteX71" fmla="*/ 10722 w 25972"/>
                <a:gd name="connsiteY71" fmla="*/ 8655 h 29125"/>
                <a:gd name="connsiteX72" fmla="*/ 10468 w 25972"/>
                <a:gd name="connsiteY72" fmla="*/ 9052 h 29125"/>
                <a:gd name="connsiteX73" fmla="*/ 9423 w 25972"/>
                <a:gd name="connsiteY73" fmla="*/ 8456 h 29125"/>
                <a:gd name="connsiteX74" fmla="*/ 9615 w 25972"/>
                <a:gd name="connsiteY74" fmla="*/ 7721 h 29125"/>
                <a:gd name="connsiteX75" fmla="*/ 9295 w 25972"/>
                <a:gd name="connsiteY75" fmla="*/ 7132 h 29125"/>
                <a:gd name="connsiteX76" fmla="*/ 9872 w 25972"/>
                <a:gd name="connsiteY76" fmla="*/ 6618 h 29125"/>
                <a:gd name="connsiteX77" fmla="*/ 9423 w 25972"/>
                <a:gd name="connsiteY77" fmla="*/ 5662 h 29125"/>
                <a:gd name="connsiteX78" fmla="*/ 10000 w 25972"/>
                <a:gd name="connsiteY78" fmla="*/ 5147 h 29125"/>
                <a:gd name="connsiteX79" fmla="*/ 9359 w 25972"/>
                <a:gd name="connsiteY79" fmla="*/ 4559 h 29125"/>
                <a:gd name="connsiteX80" fmla="*/ 8590 w 25972"/>
                <a:gd name="connsiteY80" fmla="*/ 4559 h 29125"/>
                <a:gd name="connsiteX81" fmla="*/ 6731 w 25972"/>
                <a:gd name="connsiteY81" fmla="*/ 3529 h 29125"/>
                <a:gd name="connsiteX82" fmla="*/ 5513 w 25972"/>
                <a:gd name="connsiteY82" fmla="*/ 4044 h 29125"/>
                <a:gd name="connsiteX83" fmla="*/ 5128 w 25972"/>
                <a:gd name="connsiteY83" fmla="*/ 3750 h 29125"/>
                <a:gd name="connsiteX84" fmla="*/ 4872 w 25972"/>
                <a:gd name="connsiteY84" fmla="*/ 3235 h 29125"/>
                <a:gd name="connsiteX85" fmla="*/ 4423 w 25972"/>
                <a:gd name="connsiteY85" fmla="*/ 3603 h 29125"/>
                <a:gd name="connsiteX86" fmla="*/ 4167 w 25972"/>
                <a:gd name="connsiteY86" fmla="*/ 3382 h 29125"/>
                <a:gd name="connsiteX87" fmla="*/ 3526 w 25972"/>
                <a:gd name="connsiteY87" fmla="*/ 3382 h 29125"/>
                <a:gd name="connsiteX88" fmla="*/ 3013 w 25972"/>
                <a:gd name="connsiteY88" fmla="*/ 3088 h 29125"/>
                <a:gd name="connsiteX89" fmla="*/ 2949 w 25972"/>
                <a:gd name="connsiteY89" fmla="*/ 2647 h 29125"/>
                <a:gd name="connsiteX90" fmla="*/ 3077 w 25972"/>
                <a:gd name="connsiteY90" fmla="*/ 1985 h 29125"/>
                <a:gd name="connsiteX91" fmla="*/ 3077 w 25972"/>
                <a:gd name="connsiteY91" fmla="*/ 1618 h 29125"/>
                <a:gd name="connsiteX92" fmla="*/ 3013 w 25972"/>
                <a:gd name="connsiteY92" fmla="*/ 1103 h 29125"/>
                <a:gd name="connsiteX93" fmla="*/ 2500 w 25972"/>
                <a:gd name="connsiteY93" fmla="*/ 515 h 29125"/>
                <a:gd name="connsiteX94" fmla="*/ 1282 w 25972"/>
                <a:gd name="connsiteY94" fmla="*/ 0 h 29125"/>
                <a:gd name="connsiteX95" fmla="*/ 897 w 25972"/>
                <a:gd name="connsiteY95" fmla="*/ 588 h 29125"/>
                <a:gd name="connsiteX96" fmla="*/ 256 w 25972"/>
                <a:gd name="connsiteY96" fmla="*/ 735 h 29125"/>
                <a:gd name="connsiteX97" fmla="*/ 0 w 25972"/>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5972 w 25972"/>
                <a:gd name="connsiteY44" fmla="*/ 20548 h 29125"/>
                <a:gd name="connsiteX45" fmla="*/ 24600 w 25972"/>
                <a:gd name="connsiteY45" fmla="*/ 18453 h 29125"/>
                <a:gd name="connsiteX46" fmla="*/ 23329 w 25972"/>
                <a:gd name="connsiteY46" fmla="*/ 16244 h 29125"/>
                <a:gd name="connsiteX47" fmla="*/ 22719 w 25972"/>
                <a:gd name="connsiteY47" fmla="*/ 16471 h 29125"/>
                <a:gd name="connsiteX48" fmla="*/ 22515 w 25972"/>
                <a:gd name="connsiteY48" fmla="*/ 15678 h 29125"/>
                <a:gd name="connsiteX49" fmla="*/ 22210 w 25972"/>
                <a:gd name="connsiteY49" fmla="*/ 14885 h 29125"/>
                <a:gd name="connsiteX50" fmla="*/ 21905 w 25972"/>
                <a:gd name="connsiteY50" fmla="*/ 14488 h 29125"/>
                <a:gd name="connsiteX51" fmla="*/ 21854 w 25972"/>
                <a:gd name="connsiteY51" fmla="*/ 13242 h 29125"/>
                <a:gd name="connsiteX52" fmla="*/ 20584 w 25972"/>
                <a:gd name="connsiteY52" fmla="*/ 12110 h 29125"/>
                <a:gd name="connsiteX53" fmla="*/ 19669 w 25972"/>
                <a:gd name="connsiteY53" fmla="*/ 11544 h 29125"/>
                <a:gd name="connsiteX54" fmla="*/ 20024 w 25972"/>
                <a:gd name="connsiteY54" fmla="*/ 10637 h 29125"/>
                <a:gd name="connsiteX55" fmla="*/ 18550 w 25972"/>
                <a:gd name="connsiteY55" fmla="*/ 9335 h 29125"/>
                <a:gd name="connsiteX56" fmla="*/ 16771 w 25972"/>
                <a:gd name="connsiteY56" fmla="*/ 9844 h 29125"/>
                <a:gd name="connsiteX57" fmla="*/ 17635 w 25972"/>
                <a:gd name="connsiteY57" fmla="*/ 6617 h 29125"/>
                <a:gd name="connsiteX58" fmla="*/ 15856 w 25972"/>
                <a:gd name="connsiteY58" fmla="*/ 6050 h 29125"/>
                <a:gd name="connsiteX59" fmla="*/ 14941 w 25972"/>
                <a:gd name="connsiteY59" fmla="*/ 6843 h 29125"/>
                <a:gd name="connsiteX60" fmla="*/ 15449 w 25972"/>
                <a:gd name="connsiteY60" fmla="*/ 7806 h 29125"/>
                <a:gd name="connsiteX61" fmla="*/ 14229 w 25972"/>
                <a:gd name="connsiteY61" fmla="*/ 9165 h 29125"/>
                <a:gd name="connsiteX62" fmla="*/ 14483 w 25972"/>
                <a:gd name="connsiteY62" fmla="*/ 9618 h 29125"/>
                <a:gd name="connsiteX63" fmla="*/ 15297 w 25972"/>
                <a:gd name="connsiteY63" fmla="*/ 9165 h 29125"/>
                <a:gd name="connsiteX64" fmla="*/ 15754 w 25972"/>
                <a:gd name="connsiteY64" fmla="*/ 10411 h 29125"/>
                <a:gd name="connsiteX65" fmla="*/ 14890 w 25972"/>
                <a:gd name="connsiteY65" fmla="*/ 11034 h 29125"/>
                <a:gd name="connsiteX66" fmla="*/ 14585 w 25972"/>
                <a:gd name="connsiteY66" fmla="*/ 10807 h 29125"/>
                <a:gd name="connsiteX67" fmla="*/ 12806 w 25972"/>
                <a:gd name="connsiteY67" fmla="*/ 10355 h 29125"/>
                <a:gd name="connsiteX68" fmla="*/ 12196 w 25972"/>
                <a:gd name="connsiteY68" fmla="*/ 9788 h 29125"/>
                <a:gd name="connsiteX69" fmla="*/ 11789 w 25972"/>
                <a:gd name="connsiteY69" fmla="*/ 9618 h 29125"/>
                <a:gd name="connsiteX70" fmla="*/ 11332 w 25972"/>
                <a:gd name="connsiteY70" fmla="*/ 8769 h 29125"/>
                <a:gd name="connsiteX71" fmla="*/ 10722 w 25972"/>
                <a:gd name="connsiteY71" fmla="*/ 8655 h 29125"/>
                <a:gd name="connsiteX72" fmla="*/ 10468 w 25972"/>
                <a:gd name="connsiteY72" fmla="*/ 9052 h 29125"/>
                <a:gd name="connsiteX73" fmla="*/ 9423 w 25972"/>
                <a:gd name="connsiteY73" fmla="*/ 8456 h 29125"/>
                <a:gd name="connsiteX74" fmla="*/ 9615 w 25972"/>
                <a:gd name="connsiteY74" fmla="*/ 7721 h 29125"/>
                <a:gd name="connsiteX75" fmla="*/ 9295 w 25972"/>
                <a:gd name="connsiteY75" fmla="*/ 7132 h 29125"/>
                <a:gd name="connsiteX76" fmla="*/ 9872 w 25972"/>
                <a:gd name="connsiteY76" fmla="*/ 6618 h 29125"/>
                <a:gd name="connsiteX77" fmla="*/ 9423 w 25972"/>
                <a:gd name="connsiteY77" fmla="*/ 5662 h 29125"/>
                <a:gd name="connsiteX78" fmla="*/ 10000 w 25972"/>
                <a:gd name="connsiteY78" fmla="*/ 5147 h 29125"/>
                <a:gd name="connsiteX79" fmla="*/ 9359 w 25972"/>
                <a:gd name="connsiteY79" fmla="*/ 4559 h 29125"/>
                <a:gd name="connsiteX80" fmla="*/ 8590 w 25972"/>
                <a:gd name="connsiteY80" fmla="*/ 4559 h 29125"/>
                <a:gd name="connsiteX81" fmla="*/ 6731 w 25972"/>
                <a:gd name="connsiteY81" fmla="*/ 3529 h 29125"/>
                <a:gd name="connsiteX82" fmla="*/ 5513 w 25972"/>
                <a:gd name="connsiteY82" fmla="*/ 4044 h 29125"/>
                <a:gd name="connsiteX83" fmla="*/ 5128 w 25972"/>
                <a:gd name="connsiteY83" fmla="*/ 3750 h 29125"/>
                <a:gd name="connsiteX84" fmla="*/ 4872 w 25972"/>
                <a:gd name="connsiteY84" fmla="*/ 3235 h 29125"/>
                <a:gd name="connsiteX85" fmla="*/ 4423 w 25972"/>
                <a:gd name="connsiteY85" fmla="*/ 3603 h 29125"/>
                <a:gd name="connsiteX86" fmla="*/ 4167 w 25972"/>
                <a:gd name="connsiteY86" fmla="*/ 3382 h 29125"/>
                <a:gd name="connsiteX87" fmla="*/ 3526 w 25972"/>
                <a:gd name="connsiteY87" fmla="*/ 3382 h 29125"/>
                <a:gd name="connsiteX88" fmla="*/ 3013 w 25972"/>
                <a:gd name="connsiteY88" fmla="*/ 3088 h 29125"/>
                <a:gd name="connsiteX89" fmla="*/ 2949 w 25972"/>
                <a:gd name="connsiteY89" fmla="*/ 2647 h 29125"/>
                <a:gd name="connsiteX90" fmla="*/ 3077 w 25972"/>
                <a:gd name="connsiteY90" fmla="*/ 1985 h 29125"/>
                <a:gd name="connsiteX91" fmla="*/ 3077 w 25972"/>
                <a:gd name="connsiteY91" fmla="*/ 1618 h 29125"/>
                <a:gd name="connsiteX92" fmla="*/ 3013 w 25972"/>
                <a:gd name="connsiteY92" fmla="*/ 1103 h 29125"/>
                <a:gd name="connsiteX93" fmla="*/ 2500 w 25972"/>
                <a:gd name="connsiteY93" fmla="*/ 515 h 29125"/>
                <a:gd name="connsiteX94" fmla="*/ 1282 w 25972"/>
                <a:gd name="connsiteY94" fmla="*/ 0 h 29125"/>
                <a:gd name="connsiteX95" fmla="*/ 897 w 25972"/>
                <a:gd name="connsiteY95" fmla="*/ 588 h 29125"/>
                <a:gd name="connsiteX96" fmla="*/ 256 w 25972"/>
                <a:gd name="connsiteY96" fmla="*/ 735 h 29125"/>
                <a:gd name="connsiteX97" fmla="*/ 0 w 25972"/>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2668 w 25972"/>
                <a:gd name="connsiteY43" fmla="*/ 25022 h 29125"/>
                <a:gd name="connsiteX44" fmla="*/ 23481 w 25972"/>
                <a:gd name="connsiteY44" fmla="*/ 24569 h 29125"/>
                <a:gd name="connsiteX45" fmla="*/ 23532 w 25972"/>
                <a:gd name="connsiteY45" fmla="*/ 23493 h 29125"/>
                <a:gd name="connsiteX46" fmla="*/ 24295 w 25972"/>
                <a:gd name="connsiteY46" fmla="*/ 22304 h 29125"/>
                <a:gd name="connsiteX47" fmla="*/ 25972 w 25972"/>
                <a:gd name="connsiteY47" fmla="*/ 20548 h 29125"/>
                <a:gd name="connsiteX48" fmla="*/ 24600 w 25972"/>
                <a:gd name="connsiteY48" fmla="*/ 18453 h 29125"/>
                <a:gd name="connsiteX49" fmla="*/ 23329 w 25972"/>
                <a:gd name="connsiteY49" fmla="*/ 16244 h 29125"/>
                <a:gd name="connsiteX50" fmla="*/ 22719 w 25972"/>
                <a:gd name="connsiteY50" fmla="*/ 16471 h 29125"/>
                <a:gd name="connsiteX51" fmla="*/ 22515 w 25972"/>
                <a:gd name="connsiteY51" fmla="*/ 15678 h 29125"/>
                <a:gd name="connsiteX52" fmla="*/ 22210 w 25972"/>
                <a:gd name="connsiteY52" fmla="*/ 14885 h 29125"/>
                <a:gd name="connsiteX53" fmla="*/ 21905 w 25972"/>
                <a:gd name="connsiteY53" fmla="*/ 14488 h 29125"/>
                <a:gd name="connsiteX54" fmla="*/ 21854 w 25972"/>
                <a:gd name="connsiteY54" fmla="*/ 13242 h 29125"/>
                <a:gd name="connsiteX55" fmla="*/ 20584 w 25972"/>
                <a:gd name="connsiteY55" fmla="*/ 12110 h 29125"/>
                <a:gd name="connsiteX56" fmla="*/ 19669 w 25972"/>
                <a:gd name="connsiteY56" fmla="*/ 11544 h 29125"/>
                <a:gd name="connsiteX57" fmla="*/ 20024 w 25972"/>
                <a:gd name="connsiteY57" fmla="*/ 10637 h 29125"/>
                <a:gd name="connsiteX58" fmla="*/ 18550 w 25972"/>
                <a:gd name="connsiteY58" fmla="*/ 9335 h 29125"/>
                <a:gd name="connsiteX59" fmla="*/ 16771 w 25972"/>
                <a:gd name="connsiteY59" fmla="*/ 9844 h 29125"/>
                <a:gd name="connsiteX60" fmla="*/ 17635 w 25972"/>
                <a:gd name="connsiteY60" fmla="*/ 6617 h 29125"/>
                <a:gd name="connsiteX61" fmla="*/ 15856 w 25972"/>
                <a:gd name="connsiteY61" fmla="*/ 6050 h 29125"/>
                <a:gd name="connsiteX62" fmla="*/ 14941 w 25972"/>
                <a:gd name="connsiteY62" fmla="*/ 6843 h 29125"/>
                <a:gd name="connsiteX63" fmla="*/ 15449 w 25972"/>
                <a:gd name="connsiteY63" fmla="*/ 7806 h 29125"/>
                <a:gd name="connsiteX64" fmla="*/ 14229 w 25972"/>
                <a:gd name="connsiteY64" fmla="*/ 9165 h 29125"/>
                <a:gd name="connsiteX65" fmla="*/ 14483 w 25972"/>
                <a:gd name="connsiteY65" fmla="*/ 9618 h 29125"/>
                <a:gd name="connsiteX66" fmla="*/ 15297 w 25972"/>
                <a:gd name="connsiteY66" fmla="*/ 9165 h 29125"/>
                <a:gd name="connsiteX67" fmla="*/ 15754 w 25972"/>
                <a:gd name="connsiteY67" fmla="*/ 10411 h 29125"/>
                <a:gd name="connsiteX68" fmla="*/ 14890 w 25972"/>
                <a:gd name="connsiteY68" fmla="*/ 11034 h 29125"/>
                <a:gd name="connsiteX69" fmla="*/ 14585 w 25972"/>
                <a:gd name="connsiteY69" fmla="*/ 10807 h 29125"/>
                <a:gd name="connsiteX70" fmla="*/ 12806 w 25972"/>
                <a:gd name="connsiteY70" fmla="*/ 10355 h 29125"/>
                <a:gd name="connsiteX71" fmla="*/ 12196 w 25972"/>
                <a:gd name="connsiteY71" fmla="*/ 9788 h 29125"/>
                <a:gd name="connsiteX72" fmla="*/ 11789 w 25972"/>
                <a:gd name="connsiteY72" fmla="*/ 9618 h 29125"/>
                <a:gd name="connsiteX73" fmla="*/ 11332 w 25972"/>
                <a:gd name="connsiteY73" fmla="*/ 8769 h 29125"/>
                <a:gd name="connsiteX74" fmla="*/ 10722 w 25972"/>
                <a:gd name="connsiteY74" fmla="*/ 8655 h 29125"/>
                <a:gd name="connsiteX75" fmla="*/ 10468 w 25972"/>
                <a:gd name="connsiteY75" fmla="*/ 9052 h 29125"/>
                <a:gd name="connsiteX76" fmla="*/ 9423 w 25972"/>
                <a:gd name="connsiteY76" fmla="*/ 8456 h 29125"/>
                <a:gd name="connsiteX77" fmla="*/ 9615 w 25972"/>
                <a:gd name="connsiteY77" fmla="*/ 7721 h 29125"/>
                <a:gd name="connsiteX78" fmla="*/ 9295 w 25972"/>
                <a:gd name="connsiteY78" fmla="*/ 7132 h 29125"/>
                <a:gd name="connsiteX79" fmla="*/ 9872 w 25972"/>
                <a:gd name="connsiteY79" fmla="*/ 6618 h 29125"/>
                <a:gd name="connsiteX80" fmla="*/ 9423 w 25972"/>
                <a:gd name="connsiteY80" fmla="*/ 5662 h 29125"/>
                <a:gd name="connsiteX81" fmla="*/ 10000 w 25972"/>
                <a:gd name="connsiteY81" fmla="*/ 5147 h 29125"/>
                <a:gd name="connsiteX82" fmla="*/ 9359 w 25972"/>
                <a:gd name="connsiteY82" fmla="*/ 4559 h 29125"/>
                <a:gd name="connsiteX83" fmla="*/ 8590 w 25972"/>
                <a:gd name="connsiteY83" fmla="*/ 4559 h 29125"/>
                <a:gd name="connsiteX84" fmla="*/ 6731 w 25972"/>
                <a:gd name="connsiteY84" fmla="*/ 3529 h 29125"/>
                <a:gd name="connsiteX85" fmla="*/ 5513 w 25972"/>
                <a:gd name="connsiteY85" fmla="*/ 4044 h 29125"/>
                <a:gd name="connsiteX86" fmla="*/ 5128 w 25972"/>
                <a:gd name="connsiteY86" fmla="*/ 3750 h 29125"/>
                <a:gd name="connsiteX87" fmla="*/ 4872 w 25972"/>
                <a:gd name="connsiteY87" fmla="*/ 3235 h 29125"/>
                <a:gd name="connsiteX88" fmla="*/ 4423 w 25972"/>
                <a:gd name="connsiteY88" fmla="*/ 3603 h 29125"/>
                <a:gd name="connsiteX89" fmla="*/ 4167 w 25972"/>
                <a:gd name="connsiteY89" fmla="*/ 3382 h 29125"/>
                <a:gd name="connsiteX90" fmla="*/ 3526 w 25972"/>
                <a:gd name="connsiteY90" fmla="*/ 3382 h 29125"/>
                <a:gd name="connsiteX91" fmla="*/ 3013 w 25972"/>
                <a:gd name="connsiteY91" fmla="*/ 3088 h 29125"/>
                <a:gd name="connsiteX92" fmla="*/ 2949 w 25972"/>
                <a:gd name="connsiteY92" fmla="*/ 2647 h 29125"/>
                <a:gd name="connsiteX93" fmla="*/ 3077 w 25972"/>
                <a:gd name="connsiteY93" fmla="*/ 1985 h 29125"/>
                <a:gd name="connsiteX94" fmla="*/ 3077 w 25972"/>
                <a:gd name="connsiteY94" fmla="*/ 1618 h 29125"/>
                <a:gd name="connsiteX95" fmla="*/ 3013 w 25972"/>
                <a:gd name="connsiteY95" fmla="*/ 1103 h 29125"/>
                <a:gd name="connsiteX96" fmla="*/ 2500 w 25972"/>
                <a:gd name="connsiteY96" fmla="*/ 515 h 29125"/>
                <a:gd name="connsiteX97" fmla="*/ 1282 w 25972"/>
                <a:gd name="connsiteY97" fmla="*/ 0 h 29125"/>
                <a:gd name="connsiteX98" fmla="*/ 897 w 25972"/>
                <a:gd name="connsiteY98" fmla="*/ 588 h 29125"/>
                <a:gd name="connsiteX99" fmla="*/ 256 w 25972"/>
                <a:gd name="connsiteY99" fmla="*/ 735 h 29125"/>
                <a:gd name="connsiteX100" fmla="*/ 0 w 25972"/>
                <a:gd name="connsiteY100"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2668 w 25972"/>
                <a:gd name="connsiteY43" fmla="*/ 25022 h 29125"/>
                <a:gd name="connsiteX44" fmla="*/ 23481 w 25972"/>
                <a:gd name="connsiteY44" fmla="*/ 24569 h 29125"/>
                <a:gd name="connsiteX45" fmla="*/ 23532 w 25972"/>
                <a:gd name="connsiteY45" fmla="*/ 23493 h 29125"/>
                <a:gd name="connsiteX46" fmla="*/ 24295 w 25972"/>
                <a:gd name="connsiteY46" fmla="*/ 22304 h 29125"/>
                <a:gd name="connsiteX47" fmla="*/ 25972 w 25972"/>
                <a:gd name="connsiteY47" fmla="*/ 20548 h 29125"/>
                <a:gd name="connsiteX48" fmla="*/ 24600 w 25972"/>
                <a:gd name="connsiteY48" fmla="*/ 18453 h 29125"/>
                <a:gd name="connsiteX49" fmla="*/ 23329 w 25972"/>
                <a:gd name="connsiteY49" fmla="*/ 16244 h 29125"/>
                <a:gd name="connsiteX50" fmla="*/ 22719 w 25972"/>
                <a:gd name="connsiteY50" fmla="*/ 16471 h 29125"/>
                <a:gd name="connsiteX51" fmla="*/ 22515 w 25972"/>
                <a:gd name="connsiteY51" fmla="*/ 15678 h 29125"/>
                <a:gd name="connsiteX52" fmla="*/ 22210 w 25972"/>
                <a:gd name="connsiteY52" fmla="*/ 14885 h 29125"/>
                <a:gd name="connsiteX53" fmla="*/ 21905 w 25972"/>
                <a:gd name="connsiteY53" fmla="*/ 14488 h 29125"/>
                <a:gd name="connsiteX54" fmla="*/ 21854 w 25972"/>
                <a:gd name="connsiteY54" fmla="*/ 13242 h 29125"/>
                <a:gd name="connsiteX55" fmla="*/ 20584 w 25972"/>
                <a:gd name="connsiteY55" fmla="*/ 12110 h 29125"/>
                <a:gd name="connsiteX56" fmla="*/ 19669 w 25972"/>
                <a:gd name="connsiteY56" fmla="*/ 11544 h 29125"/>
                <a:gd name="connsiteX57" fmla="*/ 20024 w 25972"/>
                <a:gd name="connsiteY57" fmla="*/ 10637 h 29125"/>
                <a:gd name="connsiteX58" fmla="*/ 18550 w 25972"/>
                <a:gd name="connsiteY58" fmla="*/ 9335 h 29125"/>
                <a:gd name="connsiteX59" fmla="*/ 16771 w 25972"/>
                <a:gd name="connsiteY59" fmla="*/ 9844 h 29125"/>
                <a:gd name="connsiteX60" fmla="*/ 17635 w 25972"/>
                <a:gd name="connsiteY60" fmla="*/ 6617 h 29125"/>
                <a:gd name="connsiteX61" fmla="*/ 15856 w 25972"/>
                <a:gd name="connsiteY61" fmla="*/ 6050 h 29125"/>
                <a:gd name="connsiteX62" fmla="*/ 14941 w 25972"/>
                <a:gd name="connsiteY62" fmla="*/ 6843 h 29125"/>
                <a:gd name="connsiteX63" fmla="*/ 15449 w 25972"/>
                <a:gd name="connsiteY63" fmla="*/ 7806 h 29125"/>
                <a:gd name="connsiteX64" fmla="*/ 14229 w 25972"/>
                <a:gd name="connsiteY64" fmla="*/ 9165 h 29125"/>
                <a:gd name="connsiteX65" fmla="*/ 14483 w 25972"/>
                <a:gd name="connsiteY65" fmla="*/ 9618 h 29125"/>
                <a:gd name="connsiteX66" fmla="*/ 15297 w 25972"/>
                <a:gd name="connsiteY66" fmla="*/ 9165 h 29125"/>
                <a:gd name="connsiteX67" fmla="*/ 15754 w 25972"/>
                <a:gd name="connsiteY67" fmla="*/ 10411 h 29125"/>
                <a:gd name="connsiteX68" fmla="*/ 14890 w 25972"/>
                <a:gd name="connsiteY68" fmla="*/ 11034 h 29125"/>
                <a:gd name="connsiteX69" fmla="*/ 14585 w 25972"/>
                <a:gd name="connsiteY69" fmla="*/ 10807 h 29125"/>
                <a:gd name="connsiteX70" fmla="*/ 12806 w 25972"/>
                <a:gd name="connsiteY70" fmla="*/ 10355 h 29125"/>
                <a:gd name="connsiteX71" fmla="*/ 12196 w 25972"/>
                <a:gd name="connsiteY71" fmla="*/ 9788 h 29125"/>
                <a:gd name="connsiteX72" fmla="*/ 11789 w 25972"/>
                <a:gd name="connsiteY72" fmla="*/ 9618 h 29125"/>
                <a:gd name="connsiteX73" fmla="*/ 11332 w 25972"/>
                <a:gd name="connsiteY73" fmla="*/ 8769 h 29125"/>
                <a:gd name="connsiteX74" fmla="*/ 10722 w 25972"/>
                <a:gd name="connsiteY74" fmla="*/ 8655 h 29125"/>
                <a:gd name="connsiteX75" fmla="*/ 10468 w 25972"/>
                <a:gd name="connsiteY75" fmla="*/ 9052 h 29125"/>
                <a:gd name="connsiteX76" fmla="*/ 9423 w 25972"/>
                <a:gd name="connsiteY76" fmla="*/ 8456 h 29125"/>
                <a:gd name="connsiteX77" fmla="*/ 9615 w 25972"/>
                <a:gd name="connsiteY77" fmla="*/ 7721 h 29125"/>
                <a:gd name="connsiteX78" fmla="*/ 9295 w 25972"/>
                <a:gd name="connsiteY78" fmla="*/ 7132 h 29125"/>
                <a:gd name="connsiteX79" fmla="*/ 9872 w 25972"/>
                <a:gd name="connsiteY79" fmla="*/ 6618 h 29125"/>
                <a:gd name="connsiteX80" fmla="*/ 9423 w 25972"/>
                <a:gd name="connsiteY80" fmla="*/ 5662 h 29125"/>
                <a:gd name="connsiteX81" fmla="*/ 10000 w 25972"/>
                <a:gd name="connsiteY81" fmla="*/ 5147 h 29125"/>
                <a:gd name="connsiteX82" fmla="*/ 9359 w 25972"/>
                <a:gd name="connsiteY82" fmla="*/ 4559 h 29125"/>
                <a:gd name="connsiteX83" fmla="*/ 8590 w 25972"/>
                <a:gd name="connsiteY83" fmla="*/ 4559 h 29125"/>
                <a:gd name="connsiteX84" fmla="*/ 6731 w 25972"/>
                <a:gd name="connsiteY84" fmla="*/ 3529 h 29125"/>
                <a:gd name="connsiteX85" fmla="*/ 5513 w 25972"/>
                <a:gd name="connsiteY85" fmla="*/ 4044 h 29125"/>
                <a:gd name="connsiteX86" fmla="*/ 5128 w 25972"/>
                <a:gd name="connsiteY86" fmla="*/ 3750 h 29125"/>
                <a:gd name="connsiteX87" fmla="*/ 4872 w 25972"/>
                <a:gd name="connsiteY87" fmla="*/ 3235 h 29125"/>
                <a:gd name="connsiteX88" fmla="*/ 4423 w 25972"/>
                <a:gd name="connsiteY88" fmla="*/ 3603 h 29125"/>
                <a:gd name="connsiteX89" fmla="*/ 4167 w 25972"/>
                <a:gd name="connsiteY89" fmla="*/ 3382 h 29125"/>
                <a:gd name="connsiteX90" fmla="*/ 3526 w 25972"/>
                <a:gd name="connsiteY90" fmla="*/ 3382 h 29125"/>
                <a:gd name="connsiteX91" fmla="*/ 3013 w 25972"/>
                <a:gd name="connsiteY91" fmla="*/ 3088 h 29125"/>
                <a:gd name="connsiteX92" fmla="*/ 2949 w 25972"/>
                <a:gd name="connsiteY92" fmla="*/ 2647 h 29125"/>
                <a:gd name="connsiteX93" fmla="*/ 3077 w 25972"/>
                <a:gd name="connsiteY93" fmla="*/ 1985 h 29125"/>
                <a:gd name="connsiteX94" fmla="*/ 3077 w 25972"/>
                <a:gd name="connsiteY94" fmla="*/ 1618 h 29125"/>
                <a:gd name="connsiteX95" fmla="*/ 3013 w 25972"/>
                <a:gd name="connsiteY95" fmla="*/ 1103 h 29125"/>
                <a:gd name="connsiteX96" fmla="*/ 2500 w 25972"/>
                <a:gd name="connsiteY96" fmla="*/ 515 h 29125"/>
                <a:gd name="connsiteX97" fmla="*/ 1282 w 25972"/>
                <a:gd name="connsiteY97" fmla="*/ 0 h 29125"/>
                <a:gd name="connsiteX98" fmla="*/ 897 w 25972"/>
                <a:gd name="connsiteY98" fmla="*/ 588 h 29125"/>
                <a:gd name="connsiteX99" fmla="*/ 256 w 25972"/>
                <a:gd name="connsiteY99" fmla="*/ 735 h 29125"/>
                <a:gd name="connsiteX100" fmla="*/ 0 w 25972"/>
                <a:gd name="connsiteY100"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329 w 25972"/>
                <a:gd name="connsiteY43" fmla="*/ 26608 h 29125"/>
                <a:gd name="connsiteX44" fmla="*/ 22668 w 25972"/>
                <a:gd name="connsiteY44" fmla="*/ 25022 h 29125"/>
                <a:gd name="connsiteX45" fmla="*/ 23481 w 25972"/>
                <a:gd name="connsiteY45" fmla="*/ 24569 h 29125"/>
                <a:gd name="connsiteX46" fmla="*/ 23532 w 25972"/>
                <a:gd name="connsiteY46" fmla="*/ 23493 h 29125"/>
                <a:gd name="connsiteX47" fmla="*/ 24295 w 25972"/>
                <a:gd name="connsiteY47" fmla="*/ 22304 h 29125"/>
                <a:gd name="connsiteX48" fmla="*/ 25972 w 25972"/>
                <a:gd name="connsiteY48" fmla="*/ 20548 h 29125"/>
                <a:gd name="connsiteX49" fmla="*/ 24600 w 25972"/>
                <a:gd name="connsiteY49" fmla="*/ 18453 h 29125"/>
                <a:gd name="connsiteX50" fmla="*/ 23329 w 25972"/>
                <a:gd name="connsiteY50" fmla="*/ 16244 h 29125"/>
                <a:gd name="connsiteX51" fmla="*/ 22719 w 25972"/>
                <a:gd name="connsiteY51" fmla="*/ 16471 h 29125"/>
                <a:gd name="connsiteX52" fmla="*/ 22515 w 25972"/>
                <a:gd name="connsiteY52" fmla="*/ 15678 h 29125"/>
                <a:gd name="connsiteX53" fmla="*/ 22210 w 25972"/>
                <a:gd name="connsiteY53" fmla="*/ 14885 h 29125"/>
                <a:gd name="connsiteX54" fmla="*/ 21905 w 25972"/>
                <a:gd name="connsiteY54" fmla="*/ 14488 h 29125"/>
                <a:gd name="connsiteX55" fmla="*/ 21854 w 25972"/>
                <a:gd name="connsiteY55" fmla="*/ 13242 h 29125"/>
                <a:gd name="connsiteX56" fmla="*/ 20584 w 25972"/>
                <a:gd name="connsiteY56" fmla="*/ 12110 h 29125"/>
                <a:gd name="connsiteX57" fmla="*/ 19669 w 25972"/>
                <a:gd name="connsiteY57" fmla="*/ 11544 h 29125"/>
                <a:gd name="connsiteX58" fmla="*/ 20024 w 25972"/>
                <a:gd name="connsiteY58" fmla="*/ 10637 h 29125"/>
                <a:gd name="connsiteX59" fmla="*/ 18550 w 25972"/>
                <a:gd name="connsiteY59" fmla="*/ 9335 h 29125"/>
                <a:gd name="connsiteX60" fmla="*/ 16771 w 25972"/>
                <a:gd name="connsiteY60" fmla="*/ 9844 h 29125"/>
                <a:gd name="connsiteX61" fmla="*/ 17635 w 25972"/>
                <a:gd name="connsiteY61" fmla="*/ 6617 h 29125"/>
                <a:gd name="connsiteX62" fmla="*/ 15856 w 25972"/>
                <a:gd name="connsiteY62" fmla="*/ 6050 h 29125"/>
                <a:gd name="connsiteX63" fmla="*/ 14941 w 25972"/>
                <a:gd name="connsiteY63" fmla="*/ 6843 h 29125"/>
                <a:gd name="connsiteX64" fmla="*/ 15449 w 25972"/>
                <a:gd name="connsiteY64" fmla="*/ 7806 h 29125"/>
                <a:gd name="connsiteX65" fmla="*/ 14229 w 25972"/>
                <a:gd name="connsiteY65" fmla="*/ 9165 h 29125"/>
                <a:gd name="connsiteX66" fmla="*/ 14483 w 25972"/>
                <a:gd name="connsiteY66" fmla="*/ 9618 h 29125"/>
                <a:gd name="connsiteX67" fmla="*/ 15297 w 25972"/>
                <a:gd name="connsiteY67" fmla="*/ 9165 h 29125"/>
                <a:gd name="connsiteX68" fmla="*/ 15754 w 25972"/>
                <a:gd name="connsiteY68" fmla="*/ 10411 h 29125"/>
                <a:gd name="connsiteX69" fmla="*/ 14890 w 25972"/>
                <a:gd name="connsiteY69" fmla="*/ 11034 h 29125"/>
                <a:gd name="connsiteX70" fmla="*/ 14585 w 25972"/>
                <a:gd name="connsiteY70" fmla="*/ 10807 h 29125"/>
                <a:gd name="connsiteX71" fmla="*/ 12806 w 25972"/>
                <a:gd name="connsiteY71" fmla="*/ 10355 h 29125"/>
                <a:gd name="connsiteX72" fmla="*/ 12196 w 25972"/>
                <a:gd name="connsiteY72" fmla="*/ 9788 h 29125"/>
                <a:gd name="connsiteX73" fmla="*/ 11789 w 25972"/>
                <a:gd name="connsiteY73" fmla="*/ 9618 h 29125"/>
                <a:gd name="connsiteX74" fmla="*/ 11332 w 25972"/>
                <a:gd name="connsiteY74" fmla="*/ 8769 h 29125"/>
                <a:gd name="connsiteX75" fmla="*/ 10722 w 25972"/>
                <a:gd name="connsiteY75" fmla="*/ 8655 h 29125"/>
                <a:gd name="connsiteX76" fmla="*/ 10468 w 25972"/>
                <a:gd name="connsiteY76" fmla="*/ 9052 h 29125"/>
                <a:gd name="connsiteX77" fmla="*/ 9423 w 25972"/>
                <a:gd name="connsiteY77" fmla="*/ 8456 h 29125"/>
                <a:gd name="connsiteX78" fmla="*/ 9615 w 25972"/>
                <a:gd name="connsiteY78" fmla="*/ 7721 h 29125"/>
                <a:gd name="connsiteX79" fmla="*/ 9295 w 25972"/>
                <a:gd name="connsiteY79" fmla="*/ 7132 h 29125"/>
                <a:gd name="connsiteX80" fmla="*/ 9872 w 25972"/>
                <a:gd name="connsiteY80" fmla="*/ 6618 h 29125"/>
                <a:gd name="connsiteX81" fmla="*/ 9423 w 25972"/>
                <a:gd name="connsiteY81" fmla="*/ 5662 h 29125"/>
                <a:gd name="connsiteX82" fmla="*/ 10000 w 25972"/>
                <a:gd name="connsiteY82" fmla="*/ 5147 h 29125"/>
                <a:gd name="connsiteX83" fmla="*/ 9359 w 25972"/>
                <a:gd name="connsiteY83" fmla="*/ 4559 h 29125"/>
                <a:gd name="connsiteX84" fmla="*/ 8590 w 25972"/>
                <a:gd name="connsiteY84" fmla="*/ 4559 h 29125"/>
                <a:gd name="connsiteX85" fmla="*/ 6731 w 25972"/>
                <a:gd name="connsiteY85" fmla="*/ 3529 h 29125"/>
                <a:gd name="connsiteX86" fmla="*/ 5513 w 25972"/>
                <a:gd name="connsiteY86" fmla="*/ 4044 h 29125"/>
                <a:gd name="connsiteX87" fmla="*/ 5128 w 25972"/>
                <a:gd name="connsiteY87" fmla="*/ 3750 h 29125"/>
                <a:gd name="connsiteX88" fmla="*/ 4872 w 25972"/>
                <a:gd name="connsiteY88" fmla="*/ 3235 h 29125"/>
                <a:gd name="connsiteX89" fmla="*/ 4423 w 25972"/>
                <a:gd name="connsiteY89" fmla="*/ 3603 h 29125"/>
                <a:gd name="connsiteX90" fmla="*/ 4167 w 25972"/>
                <a:gd name="connsiteY90" fmla="*/ 3382 h 29125"/>
                <a:gd name="connsiteX91" fmla="*/ 3526 w 25972"/>
                <a:gd name="connsiteY91" fmla="*/ 3382 h 29125"/>
                <a:gd name="connsiteX92" fmla="*/ 3013 w 25972"/>
                <a:gd name="connsiteY92" fmla="*/ 3088 h 29125"/>
                <a:gd name="connsiteX93" fmla="*/ 2949 w 25972"/>
                <a:gd name="connsiteY93" fmla="*/ 2647 h 29125"/>
                <a:gd name="connsiteX94" fmla="*/ 3077 w 25972"/>
                <a:gd name="connsiteY94" fmla="*/ 1985 h 29125"/>
                <a:gd name="connsiteX95" fmla="*/ 3077 w 25972"/>
                <a:gd name="connsiteY95" fmla="*/ 1618 h 29125"/>
                <a:gd name="connsiteX96" fmla="*/ 3013 w 25972"/>
                <a:gd name="connsiteY96" fmla="*/ 1103 h 29125"/>
                <a:gd name="connsiteX97" fmla="*/ 2500 w 25972"/>
                <a:gd name="connsiteY97" fmla="*/ 515 h 29125"/>
                <a:gd name="connsiteX98" fmla="*/ 1282 w 25972"/>
                <a:gd name="connsiteY98" fmla="*/ 0 h 29125"/>
                <a:gd name="connsiteX99" fmla="*/ 897 w 25972"/>
                <a:gd name="connsiteY99" fmla="*/ 588 h 29125"/>
                <a:gd name="connsiteX100" fmla="*/ 256 w 25972"/>
                <a:gd name="connsiteY100" fmla="*/ 735 h 29125"/>
                <a:gd name="connsiteX101" fmla="*/ 0 w 25972"/>
                <a:gd name="connsiteY101"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329 w 25972"/>
                <a:gd name="connsiteY43" fmla="*/ 26608 h 29125"/>
                <a:gd name="connsiteX44" fmla="*/ 22668 w 25972"/>
                <a:gd name="connsiteY44" fmla="*/ 25022 h 29125"/>
                <a:gd name="connsiteX45" fmla="*/ 23481 w 25972"/>
                <a:gd name="connsiteY45" fmla="*/ 24569 h 29125"/>
                <a:gd name="connsiteX46" fmla="*/ 23532 w 25972"/>
                <a:gd name="connsiteY46" fmla="*/ 23493 h 29125"/>
                <a:gd name="connsiteX47" fmla="*/ 24295 w 25972"/>
                <a:gd name="connsiteY47" fmla="*/ 22304 h 29125"/>
                <a:gd name="connsiteX48" fmla="*/ 25972 w 25972"/>
                <a:gd name="connsiteY48" fmla="*/ 20548 h 29125"/>
                <a:gd name="connsiteX49" fmla="*/ 24600 w 25972"/>
                <a:gd name="connsiteY49" fmla="*/ 18453 h 29125"/>
                <a:gd name="connsiteX50" fmla="*/ 23329 w 25972"/>
                <a:gd name="connsiteY50" fmla="*/ 16244 h 29125"/>
                <a:gd name="connsiteX51" fmla="*/ 22719 w 25972"/>
                <a:gd name="connsiteY51" fmla="*/ 16471 h 29125"/>
                <a:gd name="connsiteX52" fmla="*/ 22515 w 25972"/>
                <a:gd name="connsiteY52" fmla="*/ 15678 h 29125"/>
                <a:gd name="connsiteX53" fmla="*/ 22210 w 25972"/>
                <a:gd name="connsiteY53" fmla="*/ 14885 h 29125"/>
                <a:gd name="connsiteX54" fmla="*/ 21905 w 25972"/>
                <a:gd name="connsiteY54" fmla="*/ 14488 h 29125"/>
                <a:gd name="connsiteX55" fmla="*/ 21854 w 25972"/>
                <a:gd name="connsiteY55" fmla="*/ 13242 h 29125"/>
                <a:gd name="connsiteX56" fmla="*/ 20584 w 25972"/>
                <a:gd name="connsiteY56" fmla="*/ 12110 h 29125"/>
                <a:gd name="connsiteX57" fmla="*/ 19669 w 25972"/>
                <a:gd name="connsiteY57" fmla="*/ 11544 h 29125"/>
                <a:gd name="connsiteX58" fmla="*/ 20024 w 25972"/>
                <a:gd name="connsiteY58" fmla="*/ 10637 h 29125"/>
                <a:gd name="connsiteX59" fmla="*/ 18550 w 25972"/>
                <a:gd name="connsiteY59" fmla="*/ 9335 h 29125"/>
                <a:gd name="connsiteX60" fmla="*/ 16771 w 25972"/>
                <a:gd name="connsiteY60" fmla="*/ 9844 h 29125"/>
                <a:gd name="connsiteX61" fmla="*/ 17635 w 25972"/>
                <a:gd name="connsiteY61" fmla="*/ 6617 h 29125"/>
                <a:gd name="connsiteX62" fmla="*/ 15856 w 25972"/>
                <a:gd name="connsiteY62" fmla="*/ 6050 h 29125"/>
                <a:gd name="connsiteX63" fmla="*/ 14941 w 25972"/>
                <a:gd name="connsiteY63" fmla="*/ 6843 h 29125"/>
                <a:gd name="connsiteX64" fmla="*/ 15449 w 25972"/>
                <a:gd name="connsiteY64" fmla="*/ 7806 h 29125"/>
                <a:gd name="connsiteX65" fmla="*/ 14229 w 25972"/>
                <a:gd name="connsiteY65" fmla="*/ 9165 h 29125"/>
                <a:gd name="connsiteX66" fmla="*/ 14483 w 25972"/>
                <a:gd name="connsiteY66" fmla="*/ 9618 h 29125"/>
                <a:gd name="connsiteX67" fmla="*/ 15297 w 25972"/>
                <a:gd name="connsiteY67" fmla="*/ 9165 h 29125"/>
                <a:gd name="connsiteX68" fmla="*/ 15754 w 25972"/>
                <a:gd name="connsiteY68" fmla="*/ 10411 h 29125"/>
                <a:gd name="connsiteX69" fmla="*/ 14890 w 25972"/>
                <a:gd name="connsiteY69" fmla="*/ 11034 h 29125"/>
                <a:gd name="connsiteX70" fmla="*/ 14585 w 25972"/>
                <a:gd name="connsiteY70" fmla="*/ 10807 h 29125"/>
                <a:gd name="connsiteX71" fmla="*/ 12806 w 25972"/>
                <a:gd name="connsiteY71" fmla="*/ 10355 h 29125"/>
                <a:gd name="connsiteX72" fmla="*/ 12196 w 25972"/>
                <a:gd name="connsiteY72" fmla="*/ 9788 h 29125"/>
                <a:gd name="connsiteX73" fmla="*/ 11789 w 25972"/>
                <a:gd name="connsiteY73" fmla="*/ 9618 h 29125"/>
                <a:gd name="connsiteX74" fmla="*/ 11332 w 25972"/>
                <a:gd name="connsiteY74" fmla="*/ 8769 h 29125"/>
                <a:gd name="connsiteX75" fmla="*/ 10722 w 25972"/>
                <a:gd name="connsiteY75" fmla="*/ 8655 h 29125"/>
                <a:gd name="connsiteX76" fmla="*/ 10468 w 25972"/>
                <a:gd name="connsiteY76" fmla="*/ 9052 h 29125"/>
                <a:gd name="connsiteX77" fmla="*/ 9423 w 25972"/>
                <a:gd name="connsiteY77" fmla="*/ 8456 h 29125"/>
                <a:gd name="connsiteX78" fmla="*/ 9615 w 25972"/>
                <a:gd name="connsiteY78" fmla="*/ 7721 h 29125"/>
                <a:gd name="connsiteX79" fmla="*/ 9295 w 25972"/>
                <a:gd name="connsiteY79" fmla="*/ 7132 h 29125"/>
                <a:gd name="connsiteX80" fmla="*/ 9872 w 25972"/>
                <a:gd name="connsiteY80" fmla="*/ 6618 h 29125"/>
                <a:gd name="connsiteX81" fmla="*/ 9423 w 25972"/>
                <a:gd name="connsiteY81" fmla="*/ 5662 h 29125"/>
                <a:gd name="connsiteX82" fmla="*/ 10000 w 25972"/>
                <a:gd name="connsiteY82" fmla="*/ 5147 h 29125"/>
                <a:gd name="connsiteX83" fmla="*/ 9359 w 25972"/>
                <a:gd name="connsiteY83" fmla="*/ 4559 h 29125"/>
                <a:gd name="connsiteX84" fmla="*/ 8590 w 25972"/>
                <a:gd name="connsiteY84" fmla="*/ 4559 h 29125"/>
                <a:gd name="connsiteX85" fmla="*/ 6731 w 25972"/>
                <a:gd name="connsiteY85" fmla="*/ 3529 h 29125"/>
                <a:gd name="connsiteX86" fmla="*/ 5513 w 25972"/>
                <a:gd name="connsiteY86" fmla="*/ 4044 h 29125"/>
                <a:gd name="connsiteX87" fmla="*/ 5128 w 25972"/>
                <a:gd name="connsiteY87" fmla="*/ 3750 h 29125"/>
                <a:gd name="connsiteX88" fmla="*/ 4872 w 25972"/>
                <a:gd name="connsiteY88" fmla="*/ 3235 h 29125"/>
                <a:gd name="connsiteX89" fmla="*/ 4423 w 25972"/>
                <a:gd name="connsiteY89" fmla="*/ 3603 h 29125"/>
                <a:gd name="connsiteX90" fmla="*/ 4167 w 25972"/>
                <a:gd name="connsiteY90" fmla="*/ 3382 h 29125"/>
                <a:gd name="connsiteX91" fmla="*/ 3526 w 25972"/>
                <a:gd name="connsiteY91" fmla="*/ 3382 h 29125"/>
                <a:gd name="connsiteX92" fmla="*/ 3013 w 25972"/>
                <a:gd name="connsiteY92" fmla="*/ 3088 h 29125"/>
                <a:gd name="connsiteX93" fmla="*/ 2949 w 25972"/>
                <a:gd name="connsiteY93" fmla="*/ 2647 h 29125"/>
                <a:gd name="connsiteX94" fmla="*/ 3077 w 25972"/>
                <a:gd name="connsiteY94" fmla="*/ 1985 h 29125"/>
                <a:gd name="connsiteX95" fmla="*/ 3077 w 25972"/>
                <a:gd name="connsiteY95" fmla="*/ 1618 h 29125"/>
                <a:gd name="connsiteX96" fmla="*/ 3013 w 25972"/>
                <a:gd name="connsiteY96" fmla="*/ 1103 h 29125"/>
                <a:gd name="connsiteX97" fmla="*/ 2500 w 25972"/>
                <a:gd name="connsiteY97" fmla="*/ 515 h 29125"/>
                <a:gd name="connsiteX98" fmla="*/ 1282 w 25972"/>
                <a:gd name="connsiteY98" fmla="*/ 0 h 29125"/>
                <a:gd name="connsiteX99" fmla="*/ 897 w 25972"/>
                <a:gd name="connsiteY99" fmla="*/ 588 h 29125"/>
                <a:gd name="connsiteX100" fmla="*/ 256 w 25972"/>
                <a:gd name="connsiteY100" fmla="*/ 735 h 29125"/>
                <a:gd name="connsiteX101" fmla="*/ 0 w 25972"/>
                <a:gd name="connsiteY101"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1346 w 25972"/>
                <a:gd name="connsiteY43" fmla="*/ 28193 h 29125"/>
                <a:gd name="connsiteX44" fmla="*/ 23329 w 25972"/>
                <a:gd name="connsiteY44" fmla="*/ 26608 h 29125"/>
                <a:gd name="connsiteX45" fmla="*/ 22668 w 25972"/>
                <a:gd name="connsiteY45" fmla="*/ 25022 h 29125"/>
                <a:gd name="connsiteX46" fmla="*/ 23481 w 25972"/>
                <a:gd name="connsiteY46" fmla="*/ 24569 h 29125"/>
                <a:gd name="connsiteX47" fmla="*/ 23532 w 25972"/>
                <a:gd name="connsiteY47" fmla="*/ 23493 h 29125"/>
                <a:gd name="connsiteX48" fmla="*/ 24295 w 25972"/>
                <a:gd name="connsiteY48" fmla="*/ 22304 h 29125"/>
                <a:gd name="connsiteX49" fmla="*/ 25972 w 25972"/>
                <a:gd name="connsiteY49" fmla="*/ 20548 h 29125"/>
                <a:gd name="connsiteX50" fmla="*/ 24600 w 25972"/>
                <a:gd name="connsiteY50" fmla="*/ 18453 h 29125"/>
                <a:gd name="connsiteX51" fmla="*/ 23329 w 25972"/>
                <a:gd name="connsiteY51" fmla="*/ 16244 h 29125"/>
                <a:gd name="connsiteX52" fmla="*/ 22719 w 25972"/>
                <a:gd name="connsiteY52" fmla="*/ 16471 h 29125"/>
                <a:gd name="connsiteX53" fmla="*/ 22515 w 25972"/>
                <a:gd name="connsiteY53" fmla="*/ 15678 h 29125"/>
                <a:gd name="connsiteX54" fmla="*/ 22210 w 25972"/>
                <a:gd name="connsiteY54" fmla="*/ 14885 h 29125"/>
                <a:gd name="connsiteX55" fmla="*/ 21905 w 25972"/>
                <a:gd name="connsiteY55" fmla="*/ 14488 h 29125"/>
                <a:gd name="connsiteX56" fmla="*/ 21854 w 25972"/>
                <a:gd name="connsiteY56" fmla="*/ 13242 h 29125"/>
                <a:gd name="connsiteX57" fmla="*/ 20584 w 25972"/>
                <a:gd name="connsiteY57" fmla="*/ 12110 h 29125"/>
                <a:gd name="connsiteX58" fmla="*/ 19669 w 25972"/>
                <a:gd name="connsiteY58" fmla="*/ 11544 h 29125"/>
                <a:gd name="connsiteX59" fmla="*/ 20024 w 25972"/>
                <a:gd name="connsiteY59" fmla="*/ 10637 h 29125"/>
                <a:gd name="connsiteX60" fmla="*/ 18550 w 25972"/>
                <a:gd name="connsiteY60" fmla="*/ 9335 h 29125"/>
                <a:gd name="connsiteX61" fmla="*/ 16771 w 25972"/>
                <a:gd name="connsiteY61" fmla="*/ 9844 h 29125"/>
                <a:gd name="connsiteX62" fmla="*/ 17635 w 25972"/>
                <a:gd name="connsiteY62" fmla="*/ 6617 h 29125"/>
                <a:gd name="connsiteX63" fmla="*/ 15856 w 25972"/>
                <a:gd name="connsiteY63" fmla="*/ 6050 h 29125"/>
                <a:gd name="connsiteX64" fmla="*/ 14941 w 25972"/>
                <a:gd name="connsiteY64" fmla="*/ 6843 h 29125"/>
                <a:gd name="connsiteX65" fmla="*/ 15449 w 25972"/>
                <a:gd name="connsiteY65" fmla="*/ 7806 h 29125"/>
                <a:gd name="connsiteX66" fmla="*/ 14229 w 25972"/>
                <a:gd name="connsiteY66" fmla="*/ 9165 h 29125"/>
                <a:gd name="connsiteX67" fmla="*/ 14483 w 25972"/>
                <a:gd name="connsiteY67" fmla="*/ 9618 h 29125"/>
                <a:gd name="connsiteX68" fmla="*/ 15297 w 25972"/>
                <a:gd name="connsiteY68" fmla="*/ 9165 h 29125"/>
                <a:gd name="connsiteX69" fmla="*/ 15754 w 25972"/>
                <a:gd name="connsiteY69" fmla="*/ 10411 h 29125"/>
                <a:gd name="connsiteX70" fmla="*/ 14890 w 25972"/>
                <a:gd name="connsiteY70" fmla="*/ 11034 h 29125"/>
                <a:gd name="connsiteX71" fmla="*/ 14585 w 25972"/>
                <a:gd name="connsiteY71" fmla="*/ 10807 h 29125"/>
                <a:gd name="connsiteX72" fmla="*/ 12806 w 25972"/>
                <a:gd name="connsiteY72" fmla="*/ 10355 h 29125"/>
                <a:gd name="connsiteX73" fmla="*/ 12196 w 25972"/>
                <a:gd name="connsiteY73" fmla="*/ 9788 h 29125"/>
                <a:gd name="connsiteX74" fmla="*/ 11789 w 25972"/>
                <a:gd name="connsiteY74" fmla="*/ 9618 h 29125"/>
                <a:gd name="connsiteX75" fmla="*/ 11332 w 25972"/>
                <a:gd name="connsiteY75" fmla="*/ 8769 h 29125"/>
                <a:gd name="connsiteX76" fmla="*/ 10722 w 25972"/>
                <a:gd name="connsiteY76" fmla="*/ 8655 h 29125"/>
                <a:gd name="connsiteX77" fmla="*/ 10468 w 25972"/>
                <a:gd name="connsiteY77" fmla="*/ 9052 h 29125"/>
                <a:gd name="connsiteX78" fmla="*/ 9423 w 25972"/>
                <a:gd name="connsiteY78" fmla="*/ 8456 h 29125"/>
                <a:gd name="connsiteX79" fmla="*/ 9615 w 25972"/>
                <a:gd name="connsiteY79" fmla="*/ 7721 h 29125"/>
                <a:gd name="connsiteX80" fmla="*/ 9295 w 25972"/>
                <a:gd name="connsiteY80" fmla="*/ 7132 h 29125"/>
                <a:gd name="connsiteX81" fmla="*/ 9872 w 25972"/>
                <a:gd name="connsiteY81" fmla="*/ 6618 h 29125"/>
                <a:gd name="connsiteX82" fmla="*/ 9423 w 25972"/>
                <a:gd name="connsiteY82" fmla="*/ 5662 h 29125"/>
                <a:gd name="connsiteX83" fmla="*/ 10000 w 25972"/>
                <a:gd name="connsiteY83" fmla="*/ 5147 h 29125"/>
                <a:gd name="connsiteX84" fmla="*/ 9359 w 25972"/>
                <a:gd name="connsiteY84" fmla="*/ 4559 h 29125"/>
                <a:gd name="connsiteX85" fmla="*/ 8590 w 25972"/>
                <a:gd name="connsiteY85" fmla="*/ 4559 h 29125"/>
                <a:gd name="connsiteX86" fmla="*/ 6731 w 25972"/>
                <a:gd name="connsiteY86" fmla="*/ 3529 h 29125"/>
                <a:gd name="connsiteX87" fmla="*/ 5513 w 25972"/>
                <a:gd name="connsiteY87" fmla="*/ 4044 h 29125"/>
                <a:gd name="connsiteX88" fmla="*/ 5128 w 25972"/>
                <a:gd name="connsiteY88" fmla="*/ 3750 h 29125"/>
                <a:gd name="connsiteX89" fmla="*/ 4872 w 25972"/>
                <a:gd name="connsiteY89" fmla="*/ 3235 h 29125"/>
                <a:gd name="connsiteX90" fmla="*/ 4423 w 25972"/>
                <a:gd name="connsiteY90" fmla="*/ 3603 h 29125"/>
                <a:gd name="connsiteX91" fmla="*/ 4167 w 25972"/>
                <a:gd name="connsiteY91" fmla="*/ 3382 h 29125"/>
                <a:gd name="connsiteX92" fmla="*/ 3526 w 25972"/>
                <a:gd name="connsiteY92" fmla="*/ 3382 h 29125"/>
                <a:gd name="connsiteX93" fmla="*/ 3013 w 25972"/>
                <a:gd name="connsiteY93" fmla="*/ 3088 h 29125"/>
                <a:gd name="connsiteX94" fmla="*/ 2949 w 25972"/>
                <a:gd name="connsiteY94" fmla="*/ 2647 h 29125"/>
                <a:gd name="connsiteX95" fmla="*/ 3077 w 25972"/>
                <a:gd name="connsiteY95" fmla="*/ 1985 h 29125"/>
                <a:gd name="connsiteX96" fmla="*/ 3077 w 25972"/>
                <a:gd name="connsiteY96" fmla="*/ 1618 h 29125"/>
                <a:gd name="connsiteX97" fmla="*/ 3013 w 25972"/>
                <a:gd name="connsiteY97" fmla="*/ 1103 h 29125"/>
                <a:gd name="connsiteX98" fmla="*/ 2500 w 25972"/>
                <a:gd name="connsiteY98" fmla="*/ 515 h 29125"/>
                <a:gd name="connsiteX99" fmla="*/ 1282 w 25972"/>
                <a:gd name="connsiteY99" fmla="*/ 0 h 29125"/>
                <a:gd name="connsiteX100" fmla="*/ 897 w 25972"/>
                <a:gd name="connsiteY100" fmla="*/ 588 h 29125"/>
                <a:gd name="connsiteX101" fmla="*/ 256 w 25972"/>
                <a:gd name="connsiteY101" fmla="*/ 735 h 29125"/>
                <a:gd name="connsiteX102" fmla="*/ 0 w 25972"/>
                <a:gd name="connsiteY102"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1346 w 25972"/>
                <a:gd name="connsiteY43" fmla="*/ 28193 h 29125"/>
                <a:gd name="connsiteX44" fmla="*/ 23329 w 25972"/>
                <a:gd name="connsiteY44" fmla="*/ 26608 h 29125"/>
                <a:gd name="connsiteX45" fmla="*/ 22668 w 25972"/>
                <a:gd name="connsiteY45" fmla="*/ 25022 h 29125"/>
                <a:gd name="connsiteX46" fmla="*/ 23481 w 25972"/>
                <a:gd name="connsiteY46" fmla="*/ 24569 h 29125"/>
                <a:gd name="connsiteX47" fmla="*/ 23532 w 25972"/>
                <a:gd name="connsiteY47" fmla="*/ 23493 h 29125"/>
                <a:gd name="connsiteX48" fmla="*/ 24295 w 25972"/>
                <a:gd name="connsiteY48" fmla="*/ 22304 h 29125"/>
                <a:gd name="connsiteX49" fmla="*/ 25972 w 25972"/>
                <a:gd name="connsiteY49" fmla="*/ 20548 h 29125"/>
                <a:gd name="connsiteX50" fmla="*/ 24600 w 25972"/>
                <a:gd name="connsiteY50" fmla="*/ 18453 h 29125"/>
                <a:gd name="connsiteX51" fmla="*/ 23329 w 25972"/>
                <a:gd name="connsiteY51" fmla="*/ 16244 h 29125"/>
                <a:gd name="connsiteX52" fmla="*/ 22719 w 25972"/>
                <a:gd name="connsiteY52" fmla="*/ 16471 h 29125"/>
                <a:gd name="connsiteX53" fmla="*/ 22515 w 25972"/>
                <a:gd name="connsiteY53" fmla="*/ 15678 h 29125"/>
                <a:gd name="connsiteX54" fmla="*/ 22210 w 25972"/>
                <a:gd name="connsiteY54" fmla="*/ 14885 h 29125"/>
                <a:gd name="connsiteX55" fmla="*/ 21905 w 25972"/>
                <a:gd name="connsiteY55" fmla="*/ 14488 h 29125"/>
                <a:gd name="connsiteX56" fmla="*/ 21854 w 25972"/>
                <a:gd name="connsiteY56" fmla="*/ 13242 h 29125"/>
                <a:gd name="connsiteX57" fmla="*/ 20584 w 25972"/>
                <a:gd name="connsiteY57" fmla="*/ 12110 h 29125"/>
                <a:gd name="connsiteX58" fmla="*/ 19669 w 25972"/>
                <a:gd name="connsiteY58" fmla="*/ 11544 h 29125"/>
                <a:gd name="connsiteX59" fmla="*/ 20024 w 25972"/>
                <a:gd name="connsiteY59" fmla="*/ 10637 h 29125"/>
                <a:gd name="connsiteX60" fmla="*/ 18550 w 25972"/>
                <a:gd name="connsiteY60" fmla="*/ 9335 h 29125"/>
                <a:gd name="connsiteX61" fmla="*/ 16771 w 25972"/>
                <a:gd name="connsiteY61" fmla="*/ 9844 h 29125"/>
                <a:gd name="connsiteX62" fmla="*/ 17635 w 25972"/>
                <a:gd name="connsiteY62" fmla="*/ 6617 h 29125"/>
                <a:gd name="connsiteX63" fmla="*/ 15856 w 25972"/>
                <a:gd name="connsiteY63" fmla="*/ 6050 h 29125"/>
                <a:gd name="connsiteX64" fmla="*/ 14941 w 25972"/>
                <a:gd name="connsiteY64" fmla="*/ 6843 h 29125"/>
                <a:gd name="connsiteX65" fmla="*/ 15449 w 25972"/>
                <a:gd name="connsiteY65" fmla="*/ 7806 h 29125"/>
                <a:gd name="connsiteX66" fmla="*/ 14229 w 25972"/>
                <a:gd name="connsiteY66" fmla="*/ 9165 h 29125"/>
                <a:gd name="connsiteX67" fmla="*/ 14483 w 25972"/>
                <a:gd name="connsiteY67" fmla="*/ 9618 h 29125"/>
                <a:gd name="connsiteX68" fmla="*/ 15297 w 25972"/>
                <a:gd name="connsiteY68" fmla="*/ 9165 h 29125"/>
                <a:gd name="connsiteX69" fmla="*/ 15754 w 25972"/>
                <a:gd name="connsiteY69" fmla="*/ 10411 h 29125"/>
                <a:gd name="connsiteX70" fmla="*/ 14890 w 25972"/>
                <a:gd name="connsiteY70" fmla="*/ 11034 h 29125"/>
                <a:gd name="connsiteX71" fmla="*/ 14585 w 25972"/>
                <a:gd name="connsiteY71" fmla="*/ 10807 h 29125"/>
                <a:gd name="connsiteX72" fmla="*/ 12806 w 25972"/>
                <a:gd name="connsiteY72" fmla="*/ 10355 h 29125"/>
                <a:gd name="connsiteX73" fmla="*/ 12196 w 25972"/>
                <a:gd name="connsiteY73" fmla="*/ 9788 h 29125"/>
                <a:gd name="connsiteX74" fmla="*/ 11789 w 25972"/>
                <a:gd name="connsiteY74" fmla="*/ 9618 h 29125"/>
                <a:gd name="connsiteX75" fmla="*/ 11332 w 25972"/>
                <a:gd name="connsiteY75" fmla="*/ 8769 h 29125"/>
                <a:gd name="connsiteX76" fmla="*/ 10722 w 25972"/>
                <a:gd name="connsiteY76" fmla="*/ 8655 h 29125"/>
                <a:gd name="connsiteX77" fmla="*/ 10468 w 25972"/>
                <a:gd name="connsiteY77" fmla="*/ 9052 h 29125"/>
                <a:gd name="connsiteX78" fmla="*/ 9423 w 25972"/>
                <a:gd name="connsiteY78" fmla="*/ 8456 h 29125"/>
                <a:gd name="connsiteX79" fmla="*/ 9615 w 25972"/>
                <a:gd name="connsiteY79" fmla="*/ 7721 h 29125"/>
                <a:gd name="connsiteX80" fmla="*/ 9295 w 25972"/>
                <a:gd name="connsiteY80" fmla="*/ 7132 h 29125"/>
                <a:gd name="connsiteX81" fmla="*/ 9872 w 25972"/>
                <a:gd name="connsiteY81" fmla="*/ 6618 h 29125"/>
                <a:gd name="connsiteX82" fmla="*/ 9423 w 25972"/>
                <a:gd name="connsiteY82" fmla="*/ 5662 h 29125"/>
                <a:gd name="connsiteX83" fmla="*/ 10000 w 25972"/>
                <a:gd name="connsiteY83" fmla="*/ 5147 h 29125"/>
                <a:gd name="connsiteX84" fmla="*/ 9359 w 25972"/>
                <a:gd name="connsiteY84" fmla="*/ 4559 h 29125"/>
                <a:gd name="connsiteX85" fmla="*/ 8590 w 25972"/>
                <a:gd name="connsiteY85" fmla="*/ 4559 h 29125"/>
                <a:gd name="connsiteX86" fmla="*/ 6731 w 25972"/>
                <a:gd name="connsiteY86" fmla="*/ 3529 h 29125"/>
                <a:gd name="connsiteX87" fmla="*/ 5513 w 25972"/>
                <a:gd name="connsiteY87" fmla="*/ 4044 h 29125"/>
                <a:gd name="connsiteX88" fmla="*/ 5128 w 25972"/>
                <a:gd name="connsiteY88" fmla="*/ 3750 h 29125"/>
                <a:gd name="connsiteX89" fmla="*/ 4872 w 25972"/>
                <a:gd name="connsiteY89" fmla="*/ 3235 h 29125"/>
                <a:gd name="connsiteX90" fmla="*/ 4423 w 25972"/>
                <a:gd name="connsiteY90" fmla="*/ 3603 h 29125"/>
                <a:gd name="connsiteX91" fmla="*/ 4167 w 25972"/>
                <a:gd name="connsiteY91" fmla="*/ 3382 h 29125"/>
                <a:gd name="connsiteX92" fmla="*/ 3526 w 25972"/>
                <a:gd name="connsiteY92" fmla="*/ 3382 h 29125"/>
                <a:gd name="connsiteX93" fmla="*/ 3013 w 25972"/>
                <a:gd name="connsiteY93" fmla="*/ 3088 h 29125"/>
                <a:gd name="connsiteX94" fmla="*/ 2949 w 25972"/>
                <a:gd name="connsiteY94" fmla="*/ 2647 h 29125"/>
                <a:gd name="connsiteX95" fmla="*/ 3077 w 25972"/>
                <a:gd name="connsiteY95" fmla="*/ 1985 h 29125"/>
                <a:gd name="connsiteX96" fmla="*/ 3077 w 25972"/>
                <a:gd name="connsiteY96" fmla="*/ 1618 h 29125"/>
                <a:gd name="connsiteX97" fmla="*/ 3013 w 25972"/>
                <a:gd name="connsiteY97" fmla="*/ 1103 h 29125"/>
                <a:gd name="connsiteX98" fmla="*/ 2500 w 25972"/>
                <a:gd name="connsiteY98" fmla="*/ 515 h 29125"/>
                <a:gd name="connsiteX99" fmla="*/ 1282 w 25972"/>
                <a:gd name="connsiteY99" fmla="*/ 0 h 29125"/>
                <a:gd name="connsiteX100" fmla="*/ 897 w 25972"/>
                <a:gd name="connsiteY100" fmla="*/ 588 h 29125"/>
                <a:gd name="connsiteX101" fmla="*/ 256 w 25972"/>
                <a:gd name="connsiteY101" fmla="*/ 735 h 29125"/>
                <a:gd name="connsiteX102" fmla="*/ 0 w 25972"/>
                <a:gd name="connsiteY102" fmla="*/ 1397 h 29125"/>
                <a:gd name="connsiteX0" fmla="*/ 0 w 25972"/>
                <a:gd name="connsiteY0" fmla="*/ 1397 h 31477"/>
                <a:gd name="connsiteX1" fmla="*/ 577 w 25972"/>
                <a:gd name="connsiteY1" fmla="*/ 2132 h 31477"/>
                <a:gd name="connsiteX2" fmla="*/ 1410 w 25972"/>
                <a:gd name="connsiteY2" fmla="*/ 2132 h 31477"/>
                <a:gd name="connsiteX3" fmla="*/ 1282 w 25972"/>
                <a:gd name="connsiteY3" fmla="*/ 3897 h 31477"/>
                <a:gd name="connsiteX4" fmla="*/ 1667 w 25972"/>
                <a:gd name="connsiteY4" fmla="*/ 5662 h 31477"/>
                <a:gd name="connsiteX5" fmla="*/ 1026 w 25972"/>
                <a:gd name="connsiteY5" fmla="*/ 5809 h 31477"/>
                <a:gd name="connsiteX6" fmla="*/ 897 w 25972"/>
                <a:gd name="connsiteY6" fmla="*/ 6912 h 31477"/>
                <a:gd name="connsiteX7" fmla="*/ 1859 w 25972"/>
                <a:gd name="connsiteY7" fmla="*/ 7794 h 31477"/>
                <a:gd name="connsiteX8" fmla="*/ 3205 w 25972"/>
                <a:gd name="connsiteY8" fmla="*/ 7868 h 31477"/>
                <a:gd name="connsiteX9" fmla="*/ 3718 w 25972"/>
                <a:gd name="connsiteY9" fmla="*/ 8824 h 31477"/>
                <a:gd name="connsiteX10" fmla="*/ 4872 w 25972"/>
                <a:gd name="connsiteY10" fmla="*/ 8750 h 31477"/>
                <a:gd name="connsiteX11" fmla="*/ 5577 w 25972"/>
                <a:gd name="connsiteY11" fmla="*/ 9412 h 31477"/>
                <a:gd name="connsiteX12" fmla="*/ 6923 w 25972"/>
                <a:gd name="connsiteY12" fmla="*/ 9118 h 31477"/>
                <a:gd name="connsiteX13" fmla="*/ 7949 w 25972"/>
                <a:gd name="connsiteY13" fmla="*/ 10000 h 31477"/>
                <a:gd name="connsiteX14" fmla="*/ 8477 w 25972"/>
                <a:gd name="connsiteY14" fmla="*/ 9926 h 31477"/>
                <a:gd name="connsiteX15" fmla="*/ 8282 w 25972"/>
                <a:gd name="connsiteY15" fmla="*/ 10637 h 31477"/>
                <a:gd name="connsiteX16" fmla="*/ 7875 w 25972"/>
                <a:gd name="connsiteY16" fmla="*/ 10807 h 31477"/>
                <a:gd name="connsiteX17" fmla="*/ 7316 w 25972"/>
                <a:gd name="connsiteY17" fmla="*/ 10694 h 31477"/>
                <a:gd name="connsiteX18" fmla="*/ 6553 w 25972"/>
                <a:gd name="connsiteY18" fmla="*/ 10694 h 31477"/>
                <a:gd name="connsiteX19" fmla="*/ 5435 w 25972"/>
                <a:gd name="connsiteY19" fmla="*/ 11600 h 31477"/>
                <a:gd name="connsiteX20" fmla="*/ 6096 w 25972"/>
                <a:gd name="connsiteY20" fmla="*/ 12110 h 31477"/>
                <a:gd name="connsiteX21" fmla="*/ 6248 w 25972"/>
                <a:gd name="connsiteY21" fmla="*/ 12959 h 31477"/>
                <a:gd name="connsiteX22" fmla="*/ 6909 w 25972"/>
                <a:gd name="connsiteY22" fmla="*/ 12450 h 31477"/>
                <a:gd name="connsiteX23" fmla="*/ 6655 w 25972"/>
                <a:gd name="connsiteY23" fmla="*/ 14488 h 31477"/>
                <a:gd name="connsiteX24" fmla="*/ 6350 w 25972"/>
                <a:gd name="connsiteY24" fmla="*/ 15564 h 31477"/>
                <a:gd name="connsiteX25" fmla="*/ 5486 w 25972"/>
                <a:gd name="connsiteY25" fmla="*/ 16187 h 31477"/>
                <a:gd name="connsiteX26" fmla="*/ 5791 w 25972"/>
                <a:gd name="connsiteY26" fmla="*/ 17320 h 31477"/>
                <a:gd name="connsiteX27" fmla="*/ 5181 w 25972"/>
                <a:gd name="connsiteY27" fmla="*/ 18962 h 31477"/>
                <a:gd name="connsiteX28" fmla="*/ 5587 w 25972"/>
                <a:gd name="connsiteY28" fmla="*/ 20152 h 31477"/>
                <a:gd name="connsiteX29" fmla="*/ 6147 w 25972"/>
                <a:gd name="connsiteY29" fmla="*/ 20265 h 31477"/>
                <a:gd name="connsiteX30" fmla="*/ 6655 w 25972"/>
                <a:gd name="connsiteY30" fmla="*/ 20718 h 31477"/>
                <a:gd name="connsiteX31" fmla="*/ 6960 w 25972"/>
                <a:gd name="connsiteY31" fmla="*/ 21511 h 31477"/>
                <a:gd name="connsiteX32" fmla="*/ 7163 w 25972"/>
                <a:gd name="connsiteY32" fmla="*/ 22530 h 31477"/>
                <a:gd name="connsiteX33" fmla="*/ 7011 w 25972"/>
                <a:gd name="connsiteY33" fmla="*/ 23040 h 31477"/>
                <a:gd name="connsiteX34" fmla="*/ 7723 w 25972"/>
                <a:gd name="connsiteY34" fmla="*/ 23889 h 31477"/>
                <a:gd name="connsiteX35" fmla="*/ 7824 w 25972"/>
                <a:gd name="connsiteY35" fmla="*/ 25645 h 31477"/>
                <a:gd name="connsiteX36" fmla="*/ 7265 w 25972"/>
                <a:gd name="connsiteY36" fmla="*/ 25815 h 31477"/>
                <a:gd name="connsiteX37" fmla="*/ 7112 w 25972"/>
                <a:gd name="connsiteY37" fmla="*/ 26948 h 31477"/>
                <a:gd name="connsiteX38" fmla="*/ 4774 w 25972"/>
                <a:gd name="connsiteY38" fmla="*/ 28647 h 31477"/>
                <a:gd name="connsiteX39" fmla="*/ 16720 w 25972"/>
                <a:gd name="connsiteY39" fmla="*/ 21511 h 31477"/>
                <a:gd name="connsiteX40" fmla="*/ 16517 w 25972"/>
                <a:gd name="connsiteY40" fmla="*/ 19642 h 31477"/>
                <a:gd name="connsiteX41" fmla="*/ 17127 w 25972"/>
                <a:gd name="connsiteY41" fmla="*/ 18962 h 31477"/>
                <a:gd name="connsiteX42" fmla="*/ 16059 w 25972"/>
                <a:gd name="connsiteY42" fmla="*/ 18396 h 31477"/>
                <a:gd name="connsiteX43" fmla="*/ 21397 w 25972"/>
                <a:gd name="connsiteY43" fmla="*/ 31138 h 31477"/>
                <a:gd name="connsiteX44" fmla="*/ 21346 w 25972"/>
                <a:gd name="connsiteY44" fmla="*/ 28193 h 31477"/>
                <a:gd name="connsiteX45" fmla="*/ 23329 w 25972"/>
                <a:gd name="connsiteY45" fmla="*/ 26608 h 31477"/>
                <a:gd name="connsiteX46" fmla="*/ 22668 w 25972"/>
                <a:gd name="connsiteY46" fmla="*/ 25022 h 31477"/>
                <a:gd name="connsiteX47" fmla="*/ 23481 w 25972"/>
                <a:gd name="connsiteY47" fmla="*/ 24569 h 31477"/>
                <a:gd name="connsiteX48" fmla="*/ 23532 w 25972"/>
                <a:gd name="connsiteY48" fmla="*/ 23493 h 31477"/>
                <a:gd name="connsiteX49" fmla="*/ 24295 w 25972"/>
                <a:gd name="connsiteY49" fmla="*/ 22304 h 31477"/>
                <a:gd name="connsiteX50" fmla="*/ 25972 w 25972"/>
                <a:gd name="connsiteY50" fmla="*/ 20548 h 31477"/>
                <a:gd name="connsiteX51" fmla="*/ 24600 w 25972"/>
                <a:gd name="connsiteY51" fmla="*/ 18453 h 31477"/>
                <a:gd name="connsiteX52" fmla="*/ 23329 w 25972"/>
                <a:gd name="connsiteY52" fmla="*/ 16244 h 31477"/>
                <a:gd name="connsiteX53" fmla="*/ 22719 w 25972"/>
                <a:gd name="connsiteY53" fmla="*/ 16471 h 31477"/>
                <a:gd name="connsiteX54" fmla="*/ 22515 w 25972"/>
                <a:gd name="connsiteY54" fmla="*/ 15678 h 31477"/>
                <a:gd name="connsiteX55" fmla="*/ 22210 w 25972"/>
                <a:gd name="connsiteY55" fmla="*/ 14885 h 31477"/>
                <a:gd name="connsiteX56" fmla="*/ 21905 w 25972"/>
                <a:gd name="connsiteY56" fmla="*/ 14488 h 31477"/>
                <a:gd name="connsiteX57" fmla="*/ 21854 w 25972"/>
                <a:gd name="connsiteY57" fmla="*/ 13242 h 31477"/>
                <a:gd name="connsiteX58" fmla="*/ 20584 w 25972"/>
                <a:gd name="connsiteY58" fmla="*/ 12110 h 31477"/>
                <a:gd name="connsiteX59" fmla="*/ 19669 w 25972"/>
                <a:gd name="connsiteY59" fmla="*/ 11544 h 31477"/>
                <a:gd name="connsiteX60" fmla="*/ 20024 w 25972"/>
                <a:gd name="connsiteY60" fmla="*/ 10637 h 31477"/>
                <a:gd name="connsiteX61" fmla="*/ 18550 w 25972"/>
                <a:gd name="connsiteY61" fmla="*/ 9335 h 31477"/>
                <a:gd name="connsiteX62" fmla="*/ 16771 w 25972"/>
                <a:gd name="connsiteY62" fmla="*/ 9844 h 31477"/>
                <a:gd name="connsiteX63" fmla="*/ 17635 w 25972"/>
                <a:gd name="connsiteY63" fmla="*/ 6617 h 31477"/>
                <a:gd name="connsiteX64" fmla="*/ 15856 w 25972"/>
                <a:gd name="connsiteY64" fmla="*/ 6050 h 31477"/>
                <a:gd name="connsiteX65" fmla="*/ 14941 w 25972"/>
                <a:gd name="connsiteY65" fmla="*/ 6843 h 31477"/>
                <a:gd name="connsiteX66" fmla="*/ 15449 w 25972"/>
                <a:gd name="connsiteY66" fmla="*/ 7806 h 31477"/>
                <a:gd name="connsiteX67" fmla="*/ 14229 w 25972"/>
                <a:gd name="connsiteY67" fmla="*/ 9165 h 31477"/>
                <a:gd name="connsiteX68" fmla="*/ 14483 w 25972"/>
                <a:gd name="connsiteY68" fmla="*/ 9618 h 31477"/>
                <a:gd name="connsiteX69" fmla="*/ 15297 w 25972"/>
                <a:gd name="connsiteY69" fmla="*/ 9165 h 31477"/>
                <a:gd name="connsiteX70" fmla="*/ 15754 w 25972"/>
                <a:gd name="connsiteY70" fmla="*/ 10411 h 31477"/>
                <a:gd name="connsiteX71" fmla="*/ 14890 w 25972"/>
                <a:gd name="connsiteY71" fmla="*/ 11034 h 31477"/>
                <a:gd name="connsiteX72" fmla="*/ 14585 w 25972"/>
                <a:gd name="connsiteY72" fmla="*/ 10807 h 31477"/>
                <a:gd name="connsiteX73" fmla="*/ 12806 w 25972"/>
                <a:gd name="connsiteY73" fmla="*/ 10355 h 31477"/>
                <a:gd name="connsiteX74" fmla="*/ 12196 w 25972"/>
                <a:gd name="connsiteY74" fmla="*/ 9788 h 31477"/>
                <a:gd name="connsiteX75" fmla="*/ 11789 w 25972"/>
                <a:gd name="connsiteY75" fmla="*/ 9618 h 31477"/>
                <a:gd name="connsiteX76" fmla="*/ 11332 w 25972"/>
                <a:gd name="connsiteY76" fmla="*/ 8769 h 31477"/>
                <a:gd name="connsiteX77" fmla="*/ 10722 w 25972"/>
                <a:gd name="connsiteY77" fmla="*/ 8655 h 31477"/>
                <a:gd name="connsiteX78" fmla="*/ 10468 w 25972"/>
                <a:gd name="connsiteY78" fmla="*/ 9052 h 31477"/>
                <a:gd name="connsiteX79" fmla="*/ 9423 w 25972"/>
                <a:gd name="connsiteY79" fmla="*/ 8456 h 31477"/>
                <a:gd name="connsiteX80" fmla="*/ 9615 w 25972"/>
                <a:gd name="connsiteY80" fmla="*/ 7721 h 31477"/>
                <a:gd name="connsiteX81" fmla="*/ 9295 w 25972"/>
                <a:gd name="connsiteY81" fmla="*/ 7132 h 31477"/>
                <a:gd name="connsiteX82" fmla="*/ 9872 w 25972"/>
                <a:gd name="connsiteY82" fmla="*/ 6618 h 31477"/>
                <a:gd name="connsiteX83" fmla="*/ 9423 w 25972"/>
                <a:gd name="connsiteY83" fmla="*/ 5662 h 31477"/>
                <a:gd name="connsiteX84" fmla="*/ 10000 w 25972"/>
                <a:gd name="connsiteY84" fmla="*/ 5147 h 31477"/>
                <a:gd name="connsiteX85" fmla="*/ 9359 w 25972"/>
                <a:gd name="connsiteY85" fmla="*/ 4559 h 31477"/>
                <a:gd name="connsiteX86" fmla="*/ 8590 w 25972"/>
                <a:gd name="connsiteY86" fmla="*/ 4559 h 31477"/>
                <a:gd name="connsiteX87" fmla="*/ 6731 w 25972"/>
                <a:gd name="connsiteY87" fmla="*/ 3529 h 31477"/>
                <a:gd name="connsiteX88" fmla="*/ 5513 w 25972"/>
                <a:gd name="connsiteY88" fmla="*/ 4044 h 31477"/>
                <a:gd name="connsiteX89" fmla="*/ 5128 w 25972"/>
                <a:gd name="connsiteY89" fmla="*/ 3750 h 31477"/>
                <a:gd name="connsiteX90" fmla="*/ 4872 w 25972"/>
                <a:gd name="connsiteY90" fmla="*/ 3235 h 31477"/>
                <a:gd name="connsiteX91" fmla="*/ 4423 w 25972"/>
                <a:gd name="connsiteY91" fmla="*/ 3603 h 31477"/>
                <a:gd name="connsiteX92" fmla="*/ 4167 w 25972"/>
                <a:gd name="connsiteY92" fmla="*/ 3382 h 31477"/>
                <a:gd name="connsiteX93" fmla="*/ 3526 w 25972"/>
                <a:gd name="connsiteY93" fmla="*/ 3382 h 31477"/>
                <a:gd name="connsiteX94" fmla="*/ 3013 w 25972"/>
                <a:gd name="connsiteY94" fmla="*/ 3088 h 31477"/>
                <a:gd name="connsiteX95" fmla="*/ 2949 w 25972"/>
                <a:gd name="connsiteY95" fmla="*/ 2647 h 31477"/>
                <a:gd name="connsiteX96" fmla="*/ 3077 w 25972"/>
                <a:gd name="connsiteY96" fmla="*/ 1985 h 31477"/>
                <a:gd name="connsiteX97" fmla="*/ 3077 w 25972"/>
                <a:gd name="connsiteY97" fmla="*/ 1618 h 31477"/>
                <a:gd name="connsiteX98" fmla="*/ 3013 w 25972"/>
                <a:gd name="connsiteY98" fmla="*/ 1103 h 31477"/>
                <a:gd name="connsiteX99" fmla="*/ 2500 w 25972"/>
                <a:gd name="connsiteY99" fmla="*/ 515 h 31477"/>
                <a:gd name="connsiteX100" fmla="*/ 1282 w 25972"/>
                <a:gd name="connsiteY100" fmla="*/ 0 h 31477"/>
                <a:gd name="connsiteX101" fmla="*/ 897 w 25972"/>
                <a:gd name="connsiteY101" fmla="*/ 588 h 31477"/>
                <a:gd name="connsiteX102" fmla="*/ 256 w 25972"/>
                <a:gd name="connsiteY102" fmla="*/ 735 h 31477"/>
                <a:gd name="connsiteX103" fmla="*/ 0 w 25972"/>
                <a:gd name="connsiteY103" fmla="*/ 1397 h 31477"/>
                <a:gd name="connsiteX0" fmla="*/ 0 w 25972"/>
                <a:gd name="connsiteY0" fmla="*/ 1397 h 31138"/>
                <a:gd name="connsiteX1" fmla="*/ 577 w 25972"/>
                <a:gd name="connsiteY1" fmla="*/ 2132 h 31138"/>
                <a:gd name="connsiteX2" fmla="*/ 1410 w 25972"/>
                <a:gd name="connsiteY2" fmla="*/ 2132 h 31138"/>
                <a:gd name="connsiteX3" fmla="*/ 1282 w 25972"/>
                <a:gd name="connsiteY3" fmla="*/ 3897 h 31138"/>
                <a:gd name="connsiteX4" fmla="*/ 1667 w 25972"/>
                <a:gd name="connsiteY4" fmla="*/ 5662 h 31138"/>
                <a:gd name="connsiteX5" fmla="*/ 1026 w 25972"/>
                <a:gd name="connsiteY5" fmla="*/ 5809 h 31138"/>
                <a:gd name="connsiteX6" fmla="*/ 897 w 25972"/>
                <a:gd name="connsiteY6" fmla="*/ 6912 h 31138"/>
                <a:gd name="connsiteX7" fmla="*/ 1859 w 25972"/>
                <a:gd name="connsiteY7" fmla="*/ 7794 h 31138"/>
                <a:gd name="connsiteX8" fmla="*/ 3205 w 25972"/>
                <a:gd name="connsiteY8" fmla="*/ 7868 h 31138"/>
                <a:gd name="connsiteX9" fmla="*/ 3718 w 25972"/>
                <a:gd name="connsiteY9" fmla="*/ 8824 h 31138"/>
                <a:gd name="connsiteX10" fmla="*/ 4872 w 25972"/>
                <a:gd name="connsiteY10" fmla="*/ 8750 h 31138"/>
                <a:gd name="connsiteX11" fmla="*/ 5577 w 25972"/>
                <a:gd name="connsiteY11" fmla="*/ 9412 h 31138"/>
                <a:gd name="connsiteX12" fmla="*/ 6923 w 25972"/>
                <a:gd name="connsiteY12" fmla="*/ 9118 h 31138"/>
                <a:gd name="connsiteX13" fmla="*/ 7949 w 25972"/>
                <a:gd name="connsiteY13" fmla="*/ 10000 h 31138"/>
                <a:gd name="connsiteX14" fmla="*/ 8477 w 25972"/>
                <a:gd name="connsiteY14" fmla="*/ 9926 h 31138"/>
                <a:gd name="connsiteX15" fmla="*/ 8282 w 25972"/>
                <a:gd name="connsiteY15" fmla="*/ 10637 h 31138"/>
                <a:gd name="connsiteX16" fmla="*/ 7875 w 25972"/>
                <a:gd name="connsiteY16" fmla="*/ 10807 h 31138"/>
                <a:gd name="connsiteX17" fmla="*/ 7316 w 25972"/>
                <a:gd name="connsiteY17" fmla="*/ 10694 h 31138"/>
                <a:gd name="connsiteX18" fmla="*/ 6553 w 25972"/>
                <a:gd name="connsiteY18" fmla="*/ 10694 h 31138"/>
                <a:gd name="connsiteX19" fmla="*/ 5435 w 25972"/>
                <a:gd name="connsiteY19" fmla="*/ 11600 h 31138"/>
                <a:gd name="connsiteX20" fmla="*/ 6096 w 25972"/>
                <a:gd name="connsiteY20" fmla="*/ 12110 h 31138"/>
                <a:gd name="connsiteX21" fmla="*/ 6248 w 25972"/>
                <a:gd name="connsiteY21" fmla="*/ 12959 h 31138"/>
                <a:gd name="connsiteX22" fmla="*/ 6909 w 25972"/>
                <a:gd name="connsiteY22" fmla="*/ 12450 h 31138"/>
                <a:gd name="connsiteX23" fmla="*/ 6655 w 25972"/>
                <a:gd name="connsiteY23" fmla="*/ 14488 h 31138"/>
                <a:gd name="connsiteX24" fmla="*/ 6350 w 25972"/>
                <a:gd name="connsiteY24" fmla="*/ 15564 h 31138"/>
                <a:gd name="connsiteX25" fmla="*/ 5486 w 25972"/>
                <a:gd name="connsiteY25" fmla="*/ 16187 h 31138"/>
                <a:gd name="connsiteX26" fmla="*/ 5791 w 25972"/>
                <a:gd name="connsiteY26" fmla="*/ 17320 h 31138"/>
                <a:gd name="connsiteX27" fmla="*/ 5181 w 25972"/>
                <a:gd name="connsiteY27" fmla="*/ 18962 h 31138"/>
                <a:gd name="connsiteX28" fmla="*/ 5587 w 25972"/>
                <a:gd name="connsiteY28" fmla="*/ 20152 h 31138"/>
                <a:gd name="connsiteX29" fmla="*/ 6147 w 25972"/>
                <a:gd name="connsiteY29" fmla="*/ 20265 h 31138"/>
                <a:gd name="connsiteX30" fmla="*/ 6655 w 25972"/>
                <a:gd name="connsiteY30" fmla="*/ 20718 h 31138"/>
                <a:gd name="connsiteX31" fmla="*/ 6960 w 25972"/>
                <a:gd name="connsiteY31" fmla="*/ 21511 h 31138"/>
                <a:gd name="connsiteX32" fmla="*/ 7163 w 25972"/>
                <a:gd name="connsiteY32" fmla="*/ 22530 h 31138"/>
                <a:gd name="connsiteX33" fmla="*/ 7011 w 25972"/>
                <a:gd name="connsiteY33" fmla="*/ 23040 h 31138"/>
                <a:gd name="connsiteX34" fmla="*/ 7723 w 25972"/>
                <a:gd name="connsiteY34" fmla="*/ 23889 h 31138"/>
                <a:gd name="connsiteX35" fmla="*/ 7824 w 25972"/>
                <a:gd name="connsiteY35" fmla="*/ 25645 h 31138"/>
                <a:gd name="connsiteX36" fmla="*/ 7265 w 25972"/>
                <a:gd name="connsiteY36" fmla="*/ 25815 h 31138"/>
                <a:gd name="connsiteX37" fmla="*/ 7112 w 25972"/>
                <a:gd name="connsiteY37" fmla="*/ 26948 h 31138"/>
                <a:gd name="connsiteX38" fmla="*/ 4774 w 25972"/>
                <a:gd name="connsiteY38" fmla="*/ 28647 h 31138"/>
                <a:gd name="connsiteX39" fmla="*/ 16720 w 25972"/>
                <a:gd name="connsiteY39" fmla="*/ 21511 h 31138"/>
                <a:gd name="connsiteX40" fmla="*/ 16517 w 25972"/>
                <a:gd name="connsiteY40" fmla="*/ 19642 h 31138"/>
                <a:gd name="connsiteX41" fmla="*/ 17127 w 25972"/>
                <a:gd name="connsiteY41" fmla="*/ 18962 h 31138"/>
                <a:gd name="connsiteX42" fmla="*/ 16059 w 25972"/>
                <a:gd name="connsiteY42" fmla="*/ 18396 h 31138"/>
                <a:gd name="connsiteX43" fmla="*/ 21397 w 25972"/>
                <a:gd name="connsiteY43" fmla="*/ 31138 h 31138"/>
                <a:gd name="connsiteX44" fmla="*/ 21346 w 25972"/>
                <a:gd name="connsiteY44" fmla="*/ 28193 h 31138"/>
                <a:gd name="connsiteX45" fmla="*/ 23329 w 25972"/>
                <a:gd name="connsiteY45" fmla="*/ 26608 h 31138"/>
                <a:gd name="connsiteX46" fmla="*/ 22668 w 25972"/>
                <a:gd name="connsiteY46" fmla="*/ 25022 h 31138"/>
                <a:gd name="connsiteX47" fmla="*/ 23481 w 25972"/>
                <a:gd name="connsiteY47" fmla="*/ 24569 h 31138"/>
                <a:gd name="connsiteX48" fmla="*/ 23532 w 25972"/>
                <a:gd name="connsiteY48" fmla="*/ 23493 h 31138"/>
                <a:gd name="connsiteX49" fmla="*/ 24295 w 25972"/>
                <a:gd name="connsiteY49" fmla="*/ 22304 h 31138"/>
                <a:gd name="connsiteX50" fmla="*/ 25972 w 25972"/>
                <a:gd name="connsiteY50" fmla="*/ 20548 h 31138"/>
                <a:gd name="connsiteX51" fmla="*/ 24600 w 25972"/>
                <a:gd name="connsiteY51" fmla="*/ 18453 h 31138"/>
                <a:gd name="connsiteX52" fmla="*/ 23329 w 25972"/>
                <a:gd name="connsiteY52" fmla="*/ 16244 h 31138"/>
                <a:gd name="connsiteX53" fmla="*/ 22719 w 25972"/>
                <a:gd name="connsiteY53" fmla="*/ 16471 h 31138"/>
                <a:gd name="connsiteX54" fmla="*/ 22515 w 25972"/>
                <a:gd name="connsiteY54" fmla="*/ 15678 h 31138"/>
                <a:gd name="connsiteX55" fmla="*/ 22210 w 25972"/>
                <a:gd name="connsiteY55" fmla="*/ 14885 h 31138"/>
                <a:gd name="connsiteX56" fmla="*/ 21905 w 25972"/>
                <a:gd name="connsiteY56" fmla="*/ 14488 h 31138"/>
                <a:gd name="connsiteX57" fmla="*/ 21854 w 25972"/>
                <a:gd name="connsiteY57" fmla="*/ 13242 h 31138"/>
                <a:gd name="connsiteX58" fmla="*/ 20584 w 25972"/>
                <a:gd name="connsiteY58" fmla="*/ 12110 h 31138"/>
                <a:gd name="connsiteX59" fmla="*/ 19669 w 25972"/>
                <a:gd name="connsiteY59" fmla="*/ 11544 h 31138"/>
                <a:gd name="connsiteX60" fmla="*/ 20024 w 25972"/>
                <a:gd name="connsiteY60" fmla="*/ 10637 h 31138"/>
                <a:gd name="connsiteX61" fmla="*/ 18550 w 25972"/>
                <a:gd name="connsiteY61" fmla="*/ 9335 h 31138"/>
                <a:gd name="connsiteX62" fmla="*/ 16771 w 25972"/>
                <a:gd name="connsiteY62" fmla="*/ 9844 h 31138"/>
                <a:gd name="connsiteX63" fmla="*/ 17635 w 25972"/>
                <a:gd name="connsiteY63" fmla="*/ 6617 h 31138"/>
                <a:gd name="connsiteX64" fmla="*/ 15856 w 25972"/>
                <a:gd name="connsiteY64" fmla="*/ 6050 h 31138"/>
                <a:gd name="connsiteX65" fmla="*/ 14941 w 25972"/>
                <a:gd name="connsiteY65" fmla="*/ 6843 h 31138"/>
                <a:gd name="connsiteX66" fmla="*/ 15449 w 25972"/>
                <a:gd name="connsiteY66" fmla="*/ 7806 h 31138"/>
                <a:gd name="connsiteX67" fmla="*/ 14229 w 25972"/>
                <a:gd name="connsiteY67" fmla="*/ 9165 h 31138"/>
                <a:gd name="connsiteX68" fmla="*/ 14483 w 25972"/>
                <a:gd name="connsiteY68" fmla="*/ 9618 h 31138"/>
                <a:gd name="connsiteX69" fmla="*/ 15297 w 25972"/>
                <a:gd name="connsiteY69" fmla="*/ 9165 h 31138"/>
                <a:gd name="connsiteX70" fmla="*/ 15754 w 25972"/>
                <a:gd name="connsiteY70" fmla="*/ 10411 h 31138"/>
                <a:gd name="connsiteX71" fmla="*/ 14890 w 25972"/>
                <a:gd name="connsiteY71" fmla="*/ 11034 h 31138"/>
                <a:gd name="connsiteX72" fmla="*/ 14585 w 25972"/>
                <a:gd name="connsiteY72" fmla="*/ 10807 h 31138"/>
                <a:gd name="connsiteX73" fmla="*/ 12806 w 25972"/>
                <a:gd name="connsiteY73" fmla="*/ 10355 h 31138"/>
                <a:gd name="connsiteX74" fmla="*/ 12196 w 25972"/>
                <a:gd name="connsiteY74" fmla="*/ 9788 h 31138"/>
                <a:gd name="connsiteX75" fmla="*/ 11789 w 25972"/>
                <a:gd name="connsiteY75" fmla="*/ 9618 h 31138"/>
                <a:gd name="connsiteX76" fmla="*/ 11332 w 25972"/>
                <a:gd name="connsiteY76" fmla="*/ 8769 h 31138"/>
                <a:gd name="connsiteX77" fmla="*/ 10722 w 25972"/>
                <a:gd name="connsiteY77" fmla="*/ 8655 h 31138"/>
                <a:gd name="connsiteX78" fmla="*/ 10468 w 25972"/>
                <a:gd name="connsiteY78" fmla="*/ 9052 h 31138"/>
                <a:gd name="connsiteX79" fmla="*/ 9423 w 25972"/>
                <a:gd name="connsiteY79" fmla="*/ 8456 h 31138"/>
                <a:gd name="connsiteX80" fmla="*/ 9615 w 25972"/>
                <a:gd name="connsiteY80" fmla="*/ 7721 h 31138"/>
                <a:gd name="connsiteX81" fmla="*/ 9295 w 25972"/>
                <a:gd name="connsiteY81" fmla="*/ 7132 h 31138"/>
                <a:gd name="connsiteX82" fmla="*/ 9872 w 25972"/>
                <a:gd name="connsiteY82" fmla="*/ 6618 h 31138"/>
                <a:gd name="connsiteX83" fmla="*/ 9423 w 25972"/>
                <a:gd name="connsiteY83" fmla="*/ 5662 h 31138"/>
                <a:gd name="connsiteX84" fmla="*/ 10000 w 25972"/>
                <a:gd name="connsiteY84" fmla="*/ 5147 h 31138"/>
                <a:gd name="connsiteX85" fmla="*/ 9359 w 25972"/>
                <a:gd name="connsiteY85" fmla="*/ 4559 h 31138"/>
                <a:gd name="connsiteX86" fmla="*/ 8590 w 25972"/>
                <a:gd name="connsiteY86" fmla="*/ 4559 h 31138"/>
                <a:gd name="connsiteX87" fmla="*/ 6731 w 25972"/>
                <a:gd name="connsiteY87" fmla="*/ 3529 h 31138"/>
                <a:gd name="connsiteX88" fmla="*/ 5513 w 25972"/>
                <a:gd name="connsiteY88" fmla="*/ 4044 h 31138"/>
                <a:gd name="connsiteX89" fmla="*/ 5128 w 25972"/>
                <a:gd name="connsiteY89" fmla="*/ 3750 h 31138"/>
                <a:gd name="connsiteX90" fmla="*/ 4872 w 25972"/>
                <a:gd name="connsiteY90" fmla="*/ 3235 h 31138"/>
                <a:gd name="connsiteX91" fmla="*/ 4423 w 25972"/>
                <a:gd name="connsiteY91" fmla="*/ 3603 h 31138"/>
                <a:gd name="connsiteX92" fmla="*/ 4167 w 25972"/>
                <a:gd name="connsiteY92" fmla="*/ 3382 h 31138"/>
                <a:gd name="connsiteX93" fmla="*/ 3526 w 25972"/>
                <a:gd name="connsiteY93" fmla="*/ 3382 h 31138"/>
                <a:gd name="connsiteX94" fmla="*/ 3013 w 25972"/>
                <a:gd name="connsiteY94" fmla="*/ 3088 h 31138"/>
                <a:gd name="connsiteX95" fmla="*/ 2949 w 25972"/>
                <a:gd name="connsiteY95" fmla="*/ 2647 h 31138"/>
                <a:gd name="connsiteX96" fmla="*/ 3077 w 25972"/>
                <a:gd name="connsiteY96" fmla="*/ 1985 h 31138"/>
                <a:gd name="connsiteX97" fmla="*/ 3077 w 25972"/>
                <a:gd name="connsiteY97" fmla="*/ 1618 h 31138"/>
                <a:gd name="connsiteX98" fmla="*/ 3013 w 25972"/>
                <a:gd name="connsiteY98" fmla="*/ 1103 h 31138"/>
                <a:gd name="connsiteX99" fmla="*/ 2500 w 25972"/>
                <a:gd name="connsiteY99" fmla="*/ 515 h 31138"/>
                <a:gd name="connsiteX100" fmla="*/ 1282 w 25972"/>
                <a:gd name="connsiteY100" fmla="*/ 0 h 31138"/>
                <a:gd name="connsiteX101" fmla="*/ 897 w 25972"/>
                <a:gd name="connsiteY101" fmla="*/ 588 h 31138"/>
                <a:gd name="connsiteX102" fmla="*/ 256 w 25972"/>
                <a:gd name="connsiteY102" fmla="*/ 735 h 31138"/>
                <a:gd name="connsiteX103" fmla="*/ 0 w 25972"/>
                <a:gd name="connsiteY103" fmla="*/ 1397 h 31138"/>
                <a:gd name="connsiteX0" fmla="*/ 0 w 25972"/>
                <a:gd name="connsiteY0" fmla="*/ 1397 h 31138"/>
                <a:gd name="connsiteX1" fmla="*/ 577 w 25972"/>
                <a:gd name="connsiteY1" fmla="*/ 2132 h 31138"/>
                <a:gd name="connsiteX2" fmla="*/ 1410 w 25972"/>
                <a:gd name="connsiteY2" fmla="*/ 2132 h 31138"/>
                <a:gd name="connsiteX3" fmla="*/ 1282 w 25972"/>
                <a:gd name="connsiteY3" fmla="*/ 3897 h 31138"/>
                <a:gd name="connsiteX4" fmla="*/ 1667 w 25972"/>
                <a:gd name="connsiteY4" fmla="*/ 5662 h 31138"/>
                <a:gd name="connsiteX5" fmla="*/ 1026 w 25972"/>
                <a:gd name="connsiteY5" fmla="*/ 5809 h 31138"/>
                <a:gd name="connsiteX6" fmla="*/ 897 w 25972"/>
                <a:gd name="connsiteY6" fmla="*/ 6912 h 31138"/>
                <a:gd name="connsiteX7" fmla="*/ 1859 w 25972"/>
                <a:gd name="connsiteY7" fmla="*/ 7794 h 31138"/>
                <a:gd name="connsiteX8" fmla="*/ 3205 w 25972"/>
                <a:gd name="connsiteY8" fmla="*/ 7868 h 31138"/>
                <a:gd name="connsiteX9" fmla="*/ 3718 w 25972"/>
                <a:gd name="connsiteY9" fmla="*/ 8824 h 31138"/>
                <a:gd name="connsiteX10" fmla="*/ 4872 w 25972"/>
                <a:gd name="connsiteY10" fmla="*/ 8750 h 31138"/>
                <a:gd name="connsiteX11" fmla="*/ 5577 w 25972"/>
                <a:gd name="connsiteY11" fmla="*/ 9412 h 31138"/>
                <a:gd name="connsiteX12" fmla="*/ 6923 w 25972"/>
                <a:gd name="connsiteY12" fmla="*/ 9118 h 31138"/>
                <a:gd name="connsiteX13" fmla="*/ 7949 w 25972"/>
                <a:gd name="connsiteY13" fmla="*/ 10000 h 31138"/>
                <a:gd name="connsiteX14" fmla="*/ 8477 w 25972"/>
                <a:gd name="connsiteY14" fmla="*/ 9926 h 31138"/>
                <a:gd name="connsiteX15" fmla="*/ 8282 w 25972"/>
                <a:gd name="connsiteY15" fmla="*/ 10637 h 31138"/>
                <a:gd name="connsiteX16" fmla="*/ 7875 w 25972"/>
                <a:gd name="connsiteY16" fmla="*/ 10807 h 31138"/>
                <a:gd name="connsiteX17" fmla="*/ 7316 w 25972"/>
                <a:gd name="connsiteY17" fmla="*/ 10694 h 31138"/>
                <a:gd name="connsiteX18" fmla="*/ 6553 w 25972"/>
                <a:gd name="connsiteY18" fmla="*/ 10694 h 31138"/>
                <a:gd name="connsiteX19" fmla="*/ 5435 w 25972"/>
                <a:gd name="connsiteY19" fmla="*/ 11600 h 31138"/>
                <a:gd name="connsiteX20" fmla="*/ 6096 w 25972"/>
                <a:gd name="connsiteY20" fmla="*/ 12110 h 31138"/>
                <a:gd name="connsiteX21" fmla="*/ 6248 w 25972"/>
                <a:gd name="connsiteY21" fmla="*/ 12959 h 31138"/>
                <a:gd name="connsiteX22" fmla="*/ 6909 w 25972"/>
                <a:gd name="connsiteY22" fmla="*/ 12450 h 31138"/>
                <a:gd name="connsiteX23" fmla="*/ 6655 w 25972"/>
                <a:gd name="connsiteY23" fmla="*/ 14488 h 31138"/>
                <a:gd name="connsiteX24" fmla="*/ 6350 w 25972"/>
                <a:gd name="connsiteY24" fmla="*/ 15564 h 31138"/>
                <a:gd name="connsiteX25" fmla="*/ 5486 w 25972"/>
                <a:gd name="connsiteY25" fmla="*/ 16187 h 31138"/>
                <a:gd name="connsiteX26" fmla="*/ 5791 w 25972"/>
                <a:gd name="connsiteY26" fmla="*/ 17320 h 31138"/>
                <a:gd name="connsiteX27" fmla="*/ 5181 w 25972"/>
                <a:gd name="connsiteY27" fmla="*/ 18962 h 31138"/>
                <a:gd name="connsiteX28" fmla="*/ 5587 w 25972"/>
                <a:gd name="connsiteY28" fmla="*/ 20152 h 31138"/>
                <a:gd name="connsiteX29" fmla="*/ 6147 w 25972"/>
                <a:gd name="connsiteY29" fmla="*/ 20265 h 31138"/>
                <a:gd name="connsiteX30" fmla="*/ 6655 w 25972"/>
                <a:gd name="connsiteY30" fmla="*/ 20718 h 31138"/>
                <a:gd name="connsiteX31" fmla="*/ 6960 w 25972"/>
                <a:gd name="connsiteY31" fmla="*/ 21511 h 31138"/>
                <a:gd name="connsiteX32" fmla="*/ 7163 w 25972"/>
                <a:gd name="connsiteY32" fmla="*/ 22530 h 31138"/>
                <a:gd name="connsiteX33" fmla="*/ 7011 w 25972"/>
                <a:gd name="connsiteY33" fmla="*/ 23040 h 31138"/>
                <a:gd name="connsiteX34" fmla="*/ 7723 w 25972"/>
                <a:gd name="connsiteY34" fmla="*/ 23889 h 31138"/>
                <a:gd name="connsiteX35" fmla="*/ 7824 w 25972"/>
                <a:gd name="connsiteY35" fmla="*/ 25645 h 31138"/>
                <a:gd name="connsiteX36" fmla="*/ 7265 w 25972"/>
                <a:gd name="connsiteY36" fmla="*/ 25815 h 31138"/>
                <a:gd name="connsiteX37" fmla="*/ 7112 w 25972"/>
                <a:gd name="connsiteY37" fmla="*/ 26948 h 31138"/>
                <a:gd name="connsiteX38" fmla="*/ 4774 w 25972"/>
                <a:gd name="connsiteY38" fmla="*/ 28647 h 31138"/>
                <a:gd name="connsiteX39" fmla="*/ 16720 w 25972"/>
                <a:gd name="connsiteY39" fmla="*/ 21511 h 31138"/>
                <a:gd name="connsiteX40" fmla="*/ 16517 w 25972"/>
                <a:gd name="connsiteY40" fmla="*/ 19642 h 31138"/>
                <a:gd name="connsiteX41" fmla="*/ 17127 w 25972"/>
                <a:gd name="connsiteY41" fmla="*/ 18962 h 31138"/>
                <a:gd name="connsiteX42" fmla="*/ 16059 w 25972"/>
                <a:gd name="connsiteY42" fmla="*/ 18396 h 31138"/>
                <a:gd name="connsiteX43" fmla="*/ 21397 w 25972"/>
                <a:gd name="connsiteY43" fmla="*/ 31138 h 31138"/>
                <a:gd name="connsiteX44" fmla="*/ 21346 w 25972"/>
                <a:gd name="connsiteY44" fmla="*/ 28193 h 31138"/>
                <a:gd name="connsiteX45" fmla="*/ 23329 w 25972"/>
                <a:gd name="connsiteY45" fmla="*/ 26608 h 31138"/>
                <a:gd name="connsiteX46" fmla="*/ 22668 w 25972"/>
                <a:gd name="connsiteY46" fmla="*/ 25022 h 31138"/>
                <a:gd name="connsiteX47" fmla="*/ 23481 w 25972"/>
                <a:gd name="connsiteY47" fmla="*/ 24569 h 31138"/>
                <a:gd name="connsiteX48" fmla="*/ 23532 w 25972"/>
                <a:gd name="connsiteY48" fmla="*/ 23493 h 31138"/>
                <a:gd name="connsiteX49" fmla="*/ 24295 w 25972"/>
                <a:gd name="connsiteY49" fmla="*/ 22304 h 31138"/>
                <a:gd name="connsiteX50" fmla="*/ 25972 w 25972"/>
                <a:gd name="connsiteY50" fmla="*/ 20548 h 31138"/>
                <a:gd name="connsiteX51" fmla="*/ 24600 w 25972"/>
                <a:gd name="connsiteY51" fmla="*/ 18453 h 31138"/>
                <a:gd name="connsiteX52" fmla="*/ 23329 w 25972"/>
                <a:gd name="connsiteY52" fmla="*/ 16244 h 31138"/>
                <a:gd name="connsiteX53" fmla="*/ 22719 w 25972"/>
                <a:gd name="connsiteY53" fmla="*/ 16471 h 31138"/>
                <a:gd name="connsiteX54" fmla="*/ 22515 w 25972"/>
                <a:gd name="connsiteY54" fmla="*/ 15678 h 31138"/>
                <a:gd name="connsiteX55" fmla="*/ 22210 w 25972"/>
                <a:gd name="connsiteY55" fmla="*/ 14885 h 31138"/>
                <a:gd name="connsiteX56" fmla="*/ 21905 w 25972"/>
                <a:gd name="connsiteY56" fmla="*/ 14488 h 31138"/>
                <a:gd name="connsiteX57" fmla="*/ 21854 w 25972"/>
                <a:gd name="connsiteY57" fmla="*/ 13242 h 31138"/>
                <a:gd name="connsiteX58" fmla="*/ 20584 w 25972"/>
                <a:gd name="connsiteY58" fmla="*/ 12110 h 31138"/>
                <a:gd name="connsiteX59" fmla="*/ 19669 w 25972"/>
                <a:gd name="connsiteY59" fmla="*/ 11544 h 31138"/>
                <a:gd name="connsiteX60" fmla="*/ 20024 w 25972"/>
                <a:gd name="connsiteY60" fmla="*/ 10637 h 31138"/>
                <a:gd name="connsiteX61" fmla="*/ 18550 w 25972"/>
                <a:gd name="connsiteY61" fmla="*/ 9335 h 31138"/>
                <a:gd name="connsiteX62" fmla="*/ 16771 w 25972"/>
                <a:gd name="connsiteY62" fmla="*/ 9844 h 31138"/>
                <a:gd name="connsiteX63" fmla="*/ 17635 w 25972"/>
                <a:gd name="connsiteY63" fmla="*/ 6617 h 31138"/>
                <a:gd name="connsiteX64" fmla="*/ 15856 w 25972"/>
                <a:gd name="connsiteY64" fmla="*/ 6050 h 31138"/>
                <a:gd name="connsiteX65" fmla="*/ 14941 w 25972"/>
                <a:gd name="connsiteY65" fmla="*/ 6843 h 31138"/>
                <a:gd name="connsiteX66" fmla="*/ 15449 w 25972"/>
                <a:gd name="connsiteY66" fmla="*/ 7806 h 31138"/>
                <a:gd name="connsiteX67" fmla="*/ 14229 w 25972"/>
                <a:gd name="connsiteY67" fmla="*/ 9165 h 31138"/>
                <a:gd name="connsiteX68" fmla="*/ 14483 w 25972"/>
                <a:gd name="connsiteY68" fmla="*/ 9618 h 31138"/>
                <a:gd name="connsiteX69" fmla="*/ 15297 w 25972"/>
                <a:gd name="connsiteY69" fmla="*/ 9165 h 31138"/>
                <a:gd name="connsiteX70" fmla="*/ 15754 w 25972"/>
                <a:gd name="connsiteY70" fmla="*/ 10411 h 31138"/>
                <a:gd name="connsiteX71" fmla="*/ 14890 w 25972"/>
                <a:gd name="connsiteY71" fmla="*/ 11034 h 31138"/>
                <a:gd name="connsiteX72" fmla="*/ 14585 w 25972"/>
                <a:gd name="connsiteY72" fmla="*/ 10807 h 31138"/>
                <a:gd name="connsiteX73" fmla="*/ 12806 w 25972"/>
                <a:gd name="connsiteY73" fmla="*/ 10355 h 31138"/>
                <a:gd name="connsiteX74" fmla="*/ 12196 w 25972"/>
                <a:gd name="connsiteY74" fmla="*/ 9788 h 31138"/>
                <a:gd name="connsiteX75" fmla="*/ 11789 w 25972"/>
                <a:gd name="connsiteY75" fmla="*/ 9618 h 31138"/>
                <a:gd name="connsiteX76" fmla="*/ 11332 w 25972"/>
                <a:gd name="connsiteY76" fmla="*/ 8769 h 31138"/>
                <a:gd name="connsiteX77" fmla="*/ 10722 w 25972"/>
                <a:gd name="connsiteY77" fmla="*/ 8655 h 31138"/>
                <a:gd name="connsiteX78" fmla="*/ 10468 w 25972"/>
                <a:gd name="connsiteY78" fmla="*/ 9052 h 31138"/>
                <a:gd name="connsiteX79" fmla="*/ 9423 w 25972"/>
                <a:gd name="connsiteY79" fmla="*/ 8456 h 31138"/>
                <a:gd name="connsiteX80" fmla="*/ 9615 w 25972"/>
                <a:gd name="connsiteY80" fmla="*/ 7721 h 31138"/>
                <a:gd name="connsiteX81" fmla="*/ 9295 w 25972"/>
                <a:gd name="connsiteY81" fmla="*/ 7132 h 31138"/>
                <a:gd name="connsiteX82" fmla="*/ 9872 w 25972"/>
                <a:gd name="connsiteY82" fmla="*/ 6618 h 31138"/>
                <a:gd name="connsiteX83" fmla="*/ 9423 w 25972"/>
                <a:gd name="connsiteY83" fmla="*/ 5662 h 31138"/>
                <a:gd name="connsiteX84" fmla="*/ 10000 w 25972"/>
                <a:gd name="connsiteY84" fmla="*/ 5147 h 31138"/>
                <a:gd name="connsiteX85" fmla="*/ 9359 w 25972"/>
                <a:gd name="connsiteY85" fmla="*/ 4559 h 31138"/>
                <a:gd name="connsiteX86" fmla="*/ 8590 w 25972"/>
                <a:gd name="connsiteY86" fmla="*/ 4559 h 31138"/>
                <a:gd name="connsiteX87" fmla="*/ 6731 w 25972"/>
                <a:gd name="connsiteY87" fmla="*/ 3529 h 31138"/>
                <a:gd name="connsiteX88" fmla="*/ 5513 w 25972"/>
                <a:gd name="connsiteY88" fmla="*/ 4044 h 31138"/>
                <a:gd name="connsiteX89" fmla="*/ 5128 w 25972"/>
                <a:gd name="connsiteY89" fmla="*/ 3750 h 31138"/>
                <a:gd name="connsiteX90" fmla="*/ 4872 w 25972"/>
                <a:gd name="connsiteY90" fmla="*/ 3235 h 31138"/>
                <a:gd name="connsiteX91" fmla="*/ 4423 w 25972"/>
                <a:gd name="connsiteY91" fmla="*/ 3603 h 31138"/>
                <a:gd name="connsiteX92" fmla="*/ 4167 w 25972"/>
                <a:gd name="connsiteY92" fmla="*/ 3382 h 31138"/>
                <a:gd name="connsiteX93" fmla="*/ 3526 w 25972"/>
                <a:gd name="connsiteY93" fmla="*/ 3382 h 31138"/>
                <a:gd name="connsiteX94" fmla="*/ 3013 w 25972"/>
                <a:gd name="connsiteY94" fmla="*/ 3088 h 31138"/>
                <a:gd name="connsiteX95" fmla="*/ 2949 w 25972"/>
                <a:gd name="connsiteY95" fmla="*/ 2647 h 31138"/>
                <a:gd name="connsiteX96" fmla="*/ 3077 w 25972"/>
                <a:gd name="connsiteY96" fmla="*/ 1985 h 31138"/>
                <a:gd name="connsiteX97" fmla="*/ 3077 w 25972"/>
                <a:gd name="connsiteY97" fmla="*/ 1618 h 31138"/>
                <a:gd name="connsiteX98" fmla="*/ 3013 w 25972"/>
                <a:gd name="connsiteY98" fmla="*/ 1103 h 31138"/>
                <a:gd name="connsiteX99" fmla="*/ 2500 w 25972"/>
                <a:gd name="connsiteY99" fmla="*/ 515 h 31138"/>
                <a:gd name="connsiteX100" fmla="*/ 1282 w 25972"/>
                <a:gd name="connsiteY100" fmla="*/ 0 h 31138"/>
                <a:gd name="connsiteX101" fmla="*/ 897 w 25972"/>
                <a:gd name="connsiteY101" fmla="*/ 588 h 31138"/>
                <a:gd name="connsiteX102" fmla="*/ 256 w 25972"/>
                <a:gd name="connsiteY102" fmla="*/ 735 h 31138"/>
                <a:gd name="connsiteX103" fmla="*/ 0 w 25972"/>
                <a:gd name="connsiteY103" fmla="*/ 1397 h 31138"/>
                <a:gd name="connsiteX0" fmla="*/ 0 w 25972"/>
                <a:gd name="connsiteY0" fmla="*/ 1397 h 33812"/>
                <a:gd name="connsiteX1" fmla="*/ 577 w 25972"/>
                <a:gd name="connsiteY1" fmla="*/ 2132 h 33812"/>
                <a:gd name="connsiteX2" fmla="*/ 1410 w 25972"/>
                <a:gd name="connsiteY2" fmla="*/ 2132 h 33812"/>
                <a:gd name="connsiteX3" fmla="*/ 1282 w 25972"/>
                <a:gd name="connsiteY3" fmla="*/ 3897 h 33812"/>
                <a:gd name="connsiteX4" fmla="*/ 1667 w 25972"/>
                <a:gd name="connsiteY4" fmla="*/ 5662 h 33812"/>
                <a:gd name="connsiteX5" fmla="*/ 1026 w 25972"/>
                <a:gd name="connsiteY5" fmla="*/ 5809 h 33812"/>
                <a:gd name="connsiteX6" fmla="*/ 897 w 25972"/>
                <a:gd name="connsiteY6" fmla="*/ 6912 h 33812"/>
                <a:gd name="connsiteX7" fmla="*/ 1859 w 25972"/>
                <a:gd name="connsiteY7" fmla="*/ 7794 h 33812"/>
                <a:gd name="connsiteX8" fmla="*/ 3205 w 25972"/>
                <a:gd name="connsiteY8" fmla="*/ 7868 h 33812"/>
                <a:gd name="connsiteX9" fmla="*/ 3718 w 25972"/>
                <a:gd name="connsiteY9" fmla="*/ 8824 h 33812"/>
                <a:gd name="connsiteX10" fmla="*/ 4872 w 25972"/>
                <a:gd name="connsiteY10" fmla="*/ 8750 h 33812"/>
                <a:gd name="connsiteX11" fmla="*/ 5577 w 25972"/>
                <a:gd name="connsiteY11" fmla="*/ 9412 h 33812"/>
                <a:gd name="connsiteX12" fmla="*/ 6923 w 25972"/>
                <a:gd name="connsiteY12" fmla="*/ 9118 h 33812"/>
                <a:gd name="connsiteX13" fmla="*/ 7949 w 25972"/>
                <a:gd name="connsiteY13" fmla="*/ 10000 h 33812"/>
                <a:gd name="connsiteX14" fmla="*/ 8477 w 25972"/>
                <a:gd name="connsiteY14" fmla="*/ 9926 h 33812"/>
                <a:gd name="connsiteX15" fmla="*/ 8282 w 25972"/>
                <a:gd name="connsiteY15" fmla="*/ 10637 h 33812"/>
                <a:gd name="connsiteX16" fmla="*/ 7875 w 25972"/>
                <a:gd name="connsiteY16" fmla="*/ 10807 h 33812"/>
                <a:gd name="connsiteX17" fmla="*/ 7316 w 25972"/>
                <a:gd name="connsiteY17" fmla="*/ 10694 h 33812"/>
                <a:gd name="connsiteX18" fmla="*/ 6553 w 25972"/>
                <a:gd name="connsiteY18" fmla="*/ 10694 h 33812"/>
                <a:gd name="connsiteX19" fmla="*/ 5435 w 25972"/>
                <a:gd name="connsiteY19" fmla="*/ 11600 h 33812"/>
                <a:gd name="connsiteX20" fmla="*/ 6096 w 25972"/>
                <a:gd name="connsiteY20" fmla="*/ 12110 h 33812"/>
                <a:gd name="connsiteX21" fmla="*/ 6248 w 25972"/>
                <a:gd name="connsiteY21" fmla="*/ 12959 h 33812"/>
                <a:gd name="connsiteX22" fmla="*/ 6909 w 25972"/>
                <a:gd name="connsiteY22" fmla="*/ 12450 h 33812"/>
                <a:gd name="connsiteX23" fmla="*/ 6655 w 25972"/>
                <a:gd name="connsiteY23" fmla="*/ 14488 h 33812"/>
                <a:gd name="connsiteX24" fmla="*/ 6350 w 25972"/>
                <a:gd name="connsiteY24" fmla="*/ 15564 h 33812"/>
                <a:gd name="connsiteX25" fmla="*/ 5486 w 25972"/>
                <a:gd name="connsiteY25" fmla="*/ 16187 h 33812"/>
                <a:gd name="connsiteX26" fmla="*/ 5791 w 25972"/>
                <a:gd name="connsiteY26" fmla="*/ 17320 h 33812"/>
                <a:gd name="connsiteX27" fmla="*/ 5181 w 25972"/>
                <a:gd name="connsiteY27" fmla="*/ 18962 h 33812"/>
                <a:gd name="connsiteX28" fmla="*/ 5587 w 25972"/>
                <a:gd name="connsiteY28" fmla="*/ 20152 h 33812"/>
                <a:gd name="connsiteX29" fmla="*/ 6147 w 25972"/>
                <a:gd name="connsiteY29" fmla="*/ 20265 h 33812"/>
                <a:gd name="connsiteX30" fmla="*/ 6655 w 25972"/>
                <a:gd name="connsiteY30" fmla="*/ 20718 h 33812"/>
                <a:gd name="connsiteX31" fmla="*/ 6960 w 25972"/>
                <a:gd name="connsiteY31" fmla="*/ 21511 h 33812"/>
                <a:gd name="connsiteX32" fmla="*/ 7163 w 25972"/>
                <a:gd name="connsiteY32" fmla="*/ 22530 h 33812"/>
                <a:gd name="connsiteX33" fmla="*/ 7011 w 25972"/>
                <a:gd name="connsiteY33" fmla="*/ 23040 h 33812"/>
                <a:gd name="connsiteX34" fmla="*/ 7723 w 25972"/>
                <a:gd name="connsiteY34" fmla="*/ 23889 h 33812"/>
                <a:gd name="connsiteX35" fmla="*/ 7824 w 25972"/>
                <a:gd name="connsiteY35" fmla="*/ 25645 h 33812"/>
                <a:gd name="connsiteX36" fmla="*/ 7265 w 25972"/>
                <a:gd name="connsiteY36" fmla="*/ 25815 h 33812"/>
                <a:gd name="connsiteX37" fmla="*/ 7112 w 25972"/>
                <a:gd name="connsiteY37" fmla="*/ 26948 h 33812"/>
                <a:gd name="connsiteX38" fmla="*/ 4774 w 25972"/>
                <a:gd name="connsiteY38" fmla="*/ 28647 h 33812"/>
                <a:gd name="connsiteX39" fmla="*/ 16720 w 25972"/>
                <a:gd name="connsiteY39" fmla="*/ 21511 h 33812"/>
                <a:gd name="connsiteX40" fmla="*/ 16517 w 25972"/>
                <a:gd name="connsiteY40" fmla="*/ 19642 h 33812"/>
                <a:gd name="connsiteX41" fmla="*/ 17127 w 25972"/>
                <a:gd name="connsiteY41" fmla="*/ 18962 h 33812"/>
                <a:gd name="connsiteX42" fmla="*/ 16059 w 25972"/>
                <a:gd name="connsiteY42" fmla="*/ 18396 h 33812"/>
                <a:gd name="connsiteX43" fmla="*/ 20787 w 25972"/>
                <a:gd name="connsiteY43" fmla="*/ 33234 h 33812"/>
                <a:gd name="connsiteX44" fmla="*/ 21397 w 25972"/>
                <a:gd name="connsiteY44" fmla="*/ 31138 h 33812"/>
                <a:gd name="connsiteX45" fmla="*/ 21346 w 25972"/>
                <a:gd name="connsiteY45" fmla="*/ 28193 h 33812"/>
                <a:gd name="connsiteX46" fmla="*/ 23329 w 25972"/>
                <a:gd name="connsiteY46" fmla="*/ 26608 h 33812"/>
                <a:gd name="connsiteX47" fmla="*/ 22668 w 25972"/>
                <a:gd name="connsiteY47" fmla="*/ 25022 h 33812"/>
                <a:gd name="connsiteX48" fmla="*/ 23481 w 25972"/>
                <a:gd name="connsiteY48" fmla="*/ 24569 h 33812"/>
                <a:gd name="connsiteX49" fmla="*/ 23532 w 25972"/>
                <a:gd name="connsiteY49" fmla="*/ 23493 h 33812"/>
                <a:gd name="connsiteX50" fmla="*/ 24295 w 25972"/>
                <a:gd name="connsiteY50" fmla="*/ 22304 h 33812"/>
                <a:gd name="connsiteX51" fmla="*/ 25972 w 25972"/>
                <a:gd name="connsiteY51" fmla="*/ 20548 h 33812"/>
                <a:gd name="connsiteX52" fmla="*/ 24600 w 25972"/>
                <a:gd name="connsiteY52" fmla="*/ 18453 h 33812"/>
                <a:gd name="connsiteX53" fmla="*/ 23329 w 25972"/>
                <a:gd name="connsiteY53" fmla="*/ 16244 h 33812"/>
                <a:gd name="connsiteX54" fmla="*/ 22719 w 25972"/>
                <a:gd name="connsiteY54" fmla="*/ 16471 h 33812"/>
                <a:gd name="connsiteX55" fmla="*/ 22515 w 25972"/>
                <a:gd name="connsiteY55" fmla="*/ 15678 h 33812"/>
                <a:gd name="connsiteX56" fmla="*/ 22210 w 25972"/>
                <a:gd name="connsiteY56" fmla="*/ 14885 h 33812"/>
                <a:gd name="connsiteX57" fmla="*/ 21905 w 25972"/>
                <a:gd name="connsiteY57" fmla="*/ 14488 h 33812"/>
                <a:gd name="connsiteX58" fmla="*/ 21854 w 25972"/>
                <a:gd name="connsiteY58" fmla="*/ 13242 h 33812"/>
                <a:gd name="connsiteX59" fmla="*/ 20584 w 25972"/>
                <a:gd name="connsiteY59" fmla="*/ 12110 h 33812"/>
                <a:gd name="connsiteX60" fmla="*/ 19669 w 25972"/>
                <a:gd name="connsiteY60" fmla="*/ 11544 h 33812"/>
                <a:gd name="connsiteX61" fmla="*/ 20024 w 25972"/>
                <a:gd name="connsiteY61" fmla="*/ 10637 h 33812"/>
                <a:gd name="connsiteX62" fmla="*/ 18550 w 25972"/>
                <a:gd name="connsiteY62" fmla="*/ 9335 h 33812"/>
                <a:gd name="connsiteX63" fmla="*/ 16771 w 25972"/>
                <a:gd name="connsiteY63" fmla="*/ 9844 h 33812"/>
                <a:gd name="connsiteX64" fmla="*/ 17635 w 25972"/>
                <a:gd name="connsiteY64" fmla="*/ 6617 h 33812"/>
                <a:gd name="connsiteX65" fmla="*/ 15856 w 25972"/>
                <a:gd name="connsiteY65" fmla="*/ 6050 h 33812"/>
                <a:gd name="connsiteX66" fmla="*/ 14941 w 25972"/>
                <a:gd name="connsiteY66" fmla="*/ 6843 h 33812"/>
                <a:gd name="connsiteX67" fmla="*/ 15449 w 25972"/>
                <a:gd name="connsiteY67" fmla="*/ 7806 h 33812"/>
                <a:gd name="connsiteX68" fmla="*/ 14229 w 25972"/>
                <a:gd name="connsiteY68" fmla="*/ 9165 h 33812"/>
                <a:gd name="connsiteX69" fmla="*/ 14483 w 25972"/>
                <a:gd name="connsiteY69" fmla="*/ 9618 h 33812"/>
                <a:gd name="connsiteX70" fmla="*/ 15297 w 25972"/>
                <a:gd name="connsiteY70" fmla="*/ 9165 h 33812"/>
                <a:gd name="connsiteX71" fmla="*/ 15754 w 25972"/>
                <a:gd name="connsiteY71" fmla="*/ 10411 h 33812"/>
                <a:gd name="connsiteX72" fmla="*/ 14890 w 25972"/>
                <a:gd name="connsiteY72" fmla="*/ 11034 h 33812"/>
                <a:gd name="connsiteX73" fmla="*/ 14585 w 25972"/>
                <a:gd name="connsiteY73" fmla="*/ 10807 h 33812"/>
                <a:gd name="connsiteX74" fmla="*/ 12806 w 25972"/>
                <a:gd name="connsiteY74" fmla="*/ 10355 h 33812"/>
                <a:gd name="connsiteX75" fmla="*/ 12196 w 25972"/>
                <a:gd name="connsiteY75" fmla="*/ 9788 h 33812"/>
                <a:gd name="connsiteX76" fmla="*/ 11789 w 25972"/>
                <a:gd name="connsiteY76" fmla="*/ 9618 h 33812"/>
                <a:gd name="connsiteX77" fmla="*/ 11332 w 25972"/>
                <a:gd name="connsiteY77" fmla="*/ 8769 h 33812"/>
                <a:gd name="connsiteX78" fmla="*/ 10722 w 25972"/>
                <a:gd name="connsiteY78" fmla="*/ 8655 h 33812"/>
                <a:gd name="connsiteX79" fmla="*/ 10468 w 25972"/>
                <a:gd name="connsiteY79" fmla="*/ 9052 h 33812"/>
                <a:gd name="connsiteX80" fmla="*/ 9423 w 25972"/>
                <a:gd name="connsiteY80" fmla="*/ 8456 h 33812"/>
                <a:gd name="connsiteX81" fmla="*/ 9615 w 25972"/>
                <a:gd name="connsiteY81" fmla="*/ 7721 h 33812"/>
                <a:gd name="connsiteX82" fmla="*/ 9295 w 25972"/>
                <a:gd name="connsiteY82" fmla="*/ 7132 h 33812"/>
                <a:gd name="connsiteX83" fmla="*/ 9872 w 25972"/>
                <a:gd name="connsiteY83" fmla="*/ 6618 h 33812"/>
                <a:gd name="connsiteX84" fmla="*/ 9423 w 25972"/>
                <a:gd name="connsiteY84" fmla="*/ 5662 h 33812"/>
                <a:gd name="connsiteX85" fmla="*/ 10000 w 25972"/>
                <a:gd name="connsiteY85" fmla="*/ 5147 h 33812"/>
                <a:gd name="connsiteX86" fmla="*/ 9359 w 25972"/>
                <a:gd name="connsiteY86" fmla="*/ 4559 h 33812"/>
                <a:gd name="connsiteX87" fmla="*/ 8590 w 25972"/>
                <a:gd name="connsiteY87" fmla="*/ 4559 h 33812"/>
                <a:gd name="connsiteX88" fmla="*/ 6731 w 25972"/>
                <a:gd name="connsiteY88" fmla="*/ 3529 h 33812"/>
                <a:gd name="connsiteX89" fmla="*/ 5513 w 25972"/>
                <a:gd name="connsiteY89" fmla="*/ 4044 h 33812"/>
                <a:gd name="connsiteX90" fmla="*/ 5128 w 25972"/>
                <a:gd name="connsiteY90" fmla="*/ 3750 h 33812"/>
                <a:gd name="connsiteX91" fmla="*/ 4872 w 25972"/>
                <a:gd name="connsiteY91" fmla="*/ 3235 h 33812"/>
                <a:gd name="connsiteX92" fmla="*/ 4423 w 25972"/>
                <a:gd name="connsiteY92" fmla="*/ 3603 h 33812"/>
                <a:gd name="connsiteX93" fmla="*/ 4167 w 25972"/>
                <a:gd name="connsiteY93" fmla="*/ 3382 h 33812"/>
                <a:gd name="connsiteX94" fmla="*/ 3526 w 25972"/>
                <a:gd name="connsiteY94" fmla="*/ 3382 h 33812"/>
                <a:gd name="connsiteX95" fmla="*/ 3013 w 25972"/>
                <a:gd name="connsiteY95" fmla="*/ 3088 h 33812"/>
                <a:gd name="connsiteX96" fmla="*/ 2949 w 25972"/>
                <a:gd name="connsiteY96" fmla="*/ 2647 h 33812"/>
                <a:gd name="connsiteX97" fmla="*/ 3077 w 25972"/>
                <a:gd name="connsiteY97" fmla="*/ 1985 h 33812"/>
                <a:gd name="connsiteX98" fmla="*/ 3077 w 25972"/>
                <a:gd name="connsiteY98" fmla="*/ 1618 h 33812"/>
                <a:gd name="connsiteX99" fmla="*/ 3013 w 25972"/>
                <a:gd name="connsiteY99" fmla="*/ 1103 h 33812"/>
                <a:gd name="connsiteX100" fmla="*/ 2500 w 25972"/>
                <a:gd name="connsiteY100" fmla="*/ 515 h 33812"/>
                <a:gd name="connsiteX101" fmla="*/ 1282 w 25972"/>
                <a:gd name="connsiteY101" fmla="*/ 0 h 33812"/>
                <a:gd name="connsiteX102" fmla="*/ 897 w 25972"/>
                <a:gd name="connsiteY102" fmla="*/ 588 h 33812"/>
                <a:gd name="connsiteX103" fmla="*/ 256 w 25972"/>
                <a:gd name="connsiteY103" fmla="*/ 735 h 33812"/>
                <a:gd name="connsiteX104" fmla="*/ 0 w 25972"/>
                <a:gd name="connsiteY104" fmla="*/ 1397 h 33812"/>
                <a:gd name="connsiteX0" fmla="*/ 0 w 25972"/>
                <a:gd name="connsiteY0" fmla="*/ 1397 h 33234"/>
                <a:gd name="connsiteX1" fmla="*/ 577 w 25972"/>
                <a:gd name="connsiteY1" fmla="*/ 2132 h 33234"/>
                <a:gd name="connsiteX2" fmla="*/ 1410 w 25972"/>
                <a:gd name="connsiteY2" fmla="*/ 2132 h 33234"/>
                <a:gd name="connsiteX3" fmla="*/ 1282 w 25972"/>
                <a:gd name="connsiteY3" fmla="*/ 3897 h 33234"/>
                <a:gd name="connsiteX4" fmla="*/ 1667 w 25972"/>
                <a:gd name="connsiteY4" fmla="*/ 5662 h 33234"/>
                <a:gd name="connsiteX5" fmla="*/ 1026 w 25972"/>
                <a:gd name="connsiteY5" fmla="*/ 5809 h 33234"/>
                <a:gd name="connsiteX6" fmla="*/ 897 w 25972"/>
                <a:gd name="connsiteY6" fmla="*/ 6912 h 33234"/>
                <a:gd name="connsiteX7" fmla="*/ 1859 w 25972"/>
                <a:gd name="connsiteY7" fmla="*/ 7794 h 33234"/>
                <a:gd name="connsiteX8" fmla="*/ 3205 w 25972"/>
                <a:gd name="connsiteY8" fmla="*/ 7868 h 33234"/>
                <a:gd name="connsiteX9" fmla="*/ 3718 w 25972"/>
                <a:gd name="connsiteY9" fmla="*/ 8824 h 33234"/>
                <a:gd name="connsiteX10" fmla="*/ 4872 w 25972"/>
                <a:gd name="connsiteY10" fmla="*/ 8750 h 33234"/>
                <a:gd name="connsiteX11" fmla="*/ 5577 w 25972"/>
                <a:gd name="connsiteY11" fmla="*/ 9412 h 33234"/>
                <a:gd name="connsiteX12" fmla="*/ 6923 w 25972"/>
                <a:gd name="connsiteY12" fmla="*/ 9118 h 33234"/>
                <a:gd name="connsiteX13" fmla="*/ 7949 w 25972"/>
                <a:gd name="connsiteY13" fmla="*/ 10000 h 33234"/>
                <a:gd name="connsiteX14" fmla="*/ 8477 w 25972"/>
                <a:gd name="connsiteY14" fmla="*/ 9926 h 33234"/>
                <a:gd name="connsiteX15" fmla="*/ 8282 w 25972"/>
                <a:gd name="connsiteY15" fmla="*/ 10637 h 33234"/>
                <a:gd name="connsiteX16" fmla="*/ 7875 w 25972"/>
                <a:gd name="connsiteY16" fmla="*/ 10807 h 33234"/>
                <a:gd name="connsiteX17" fmla="*/ 7316 w 25972"/>
                <a:gd name="connsiteY17" fmla="*/ 10694 h 33234"/>
                <a:gd name="connsiteX18" fmla="*/ 6553 w 25972"/>
                <a:gd name="connsiteY18" fmla="*/ 10694 h 33234"/>
                <a:gd name="connsiteX19" fmla="*/ 5435 w 25972"/>
                <a:gd name="connsiteY19" fmla="*/ 11600 h 33234"/>
                <a:gd name="connsiteX20" fmla="*/ 6096 w 25972"/>
                <a:gd name="connsiteY20" fmla="*/ 12110 h 33234"/>
                <a:gd name="connsiteX21" fmla="*/ 6248 w 25972"/>
                <a:gd name="connsiteY21" fmla="*/ 12959 h 33234"/>
                <a:gd name="connsiteX22" fmla="*/ 6909 w 25972"/>
                <a:gd name="connsiteY22" fmla="*/ 12450 h 33234"/>
                <a:gd name="connsiteX23" fmla="*/ 6655 w 25972"/>
                <a:gd name="connsiteY23" fmla="*/ 14488 h 33234"/>
                <a:gd name="connsiteX24" fmla="*/ 6350 w 25972"/>
                <a:gd name="connsiteY24" fmla="*/ 15564 h 33234"/>
                <a:gd name="connsiteX25" fmla="*/ 5486 w 25972"/>
                <a:gd name="connsiteY25" fmla="*/ 16187 h 33234"/>
                <a:gd name="connsiteX26" fmla="*/ 5791 w 25972"/>
                <a:gd name="connsiteY26" fmla="*/ 17320 h 33234"/>
                <a:gd name="connsiteX27" fmla="*/ 5181 w 25972"/>
                <a:gd name="connsiteY27" fmla="*/ 18962 h 33234"/>
                <a:gd name="connsiteX28" fmla="*/ 5587 w 25972"/>
                <a:gd name="connsiteY28" fmla="*/ 20152 h 33234"/>
                <a:gd name="connsiteX29" fmla="*/ 6147 w 25972"/>
                <a:gd name="connsiteY29" fmla="*/ 20265 h 33234"/>
                <a:gd name="connsiteX30" fmla="*/ 6655 w 25972"/>
                <a:gd name="connsiteY30" fmla="*/ 20718 h 33234"/>
                <a:gd name="connsiteX31" fmla="*/ 6960 w 25972"/>
                <a:gd name="connsiteY31" fmla="*/ 21511 h 33234"/>
                <a:gd name="connsiteX32" fmla="*/ 7163 w 25972"/>
                <a:gd name="connsiteY32" fmla="*/ 22530 h 33234"/>
                <a:gd name="connsiteX33" fmla="*/ 7011 w 25972"/>
                <a:gd name="connsiteY33" fmla="*/ 23040 h 33234"/>
                <a:gd name="connsiteX34" fmla="*/ 7723 w 25972"/>
                <a:gd name="connsiteY34" fmla="*/ 23889 h 33234"/>
                <a:gd name="connsiteX35" fmla="*/ 7824 w 25972"/>
                <a:gd name="connsiteY35" fmla="*/ 25645 h 33234"/>
                <a:gd name="connsiteX36" fmla="*/ 7265 w 25972"/>
                <a:gd name="connsiteY36" fmla="*/ 25815 h 33234"/>
                <a:gd name="connsiteX37" fmla="*/ 7112 w 25972"/>
                <a:gd name="connsiteY37" fmla="*/ 26948 h 33234"/>
                <a:gd name="connsiteX38" fmla="*/ 4774 w 25972"/>
                <a:gd name="connsiteY38" fmla="*/ 28647 h 33234"/>
                <a:gd name="connsiteX39" fmla="*/ 16720 w 25972"/>
                <a:gd name="connsiteY39" fmla="*/ 21511 h 33234"/>
                <a:gd name="connsiteX40" fmla="*/ 16517 w 25972"/>
                <a:gd name="connsiteY40" fmla="*/ 19642 h 33234"/>
                <a:gd name="connsiteX41" fmla="*/ 17127 w 25972"/>
                <a:gd name="connsiteY41" fmla="*/ 18962 h 33234"/>
                <a:gd name="connsiteX42" fmla="*/ 16059 w 25972"/>
                <a:gd name="connsiteY42" fmla="*/ 18396 h 33234"/>
                <a:gd name="connsiteX43" fmla="*/ 20787 w 25972"/>
                <a:gd name="connsiteY43" fmla="*/ 33234 h 33234"/>
                <a:gd name="connsiteX44" fmla="*/ 21397 w 25972"/>
                <a:gd name="connsiteY44" fmla="*/ 31138 h 33234"/>
                <a:gd name="connsiteX45" fmla="*/ 21346 w 25972"/>
                <a:gd name="connsiteY45" fmla="*/ 28193 h 33234"/>
                <a:gd name="connsiteX46" fmla="*/ 23329 w 25972"/>
                <a:gd name="connsiteY46" fmla="*/ 26608 h 33234"/>
                <a:gd name="connsiteX47" fmla="*/ 22668 w 25972"/>
                <a:gd name="connsiteY47" fmla="*/ 25022 h 33234"/>
                <a:gd name="connsiteX48" fmla="*/ 23481 w 25972"/>
                <a:gd name="connsiteY48" fmla="*/ 24569 h 33234"/>
                <a:gd name="connsiteX49" fmla="*/ 23532 w 25972"/>
                <a:gd name="connsiteY49" fmla="*/ 23493 h 33234"/>
                <a:gd name="connsiteX50" fmla="*/ 24295 w 25972"/>
                <a:gd name="connsiteY50" fmla="*/ 22304 h 33234"/>
                <a:gd name="connsiteX51" fmla="*/ 25972 w 25972"/>
                <a:gd name="connsiteY51" fmla="*/ 20548 h 33234"/>
                <a:gd name="connsiteX52" fmla="*/ 24600 w 25972"/>
                <a:gd name="connsiteY52" fmla="*/ 18453 h 33234"/>
                <a:gd name="connsiteX53" fmla="*/ 23329 w 25972"/>
                <a:gd name="connsiteY53" fmla="*/ 16244 h 33234"/>
                <a:gd name="connsiteX54" fmla="*/ 22719 w 25972"/>
                <a:gd name="connsiteY54" fmla="*/ 16471 h 33234"/>
                <a:gd name="connsiteX55" fmla="*/ 22515 w 25972"/>
                <a:gd name="connsiteY55" fmla="*/ 15678 h 33234"/>
                <a:gd name="connsiteX56" fmla="*/ 22210 w 25972"/>
                <a:gd name="connsiteY56" fmla="*/ 14885 h 33234"/>
                <a:gd name="connsiteX57" fmla="*/ 21905 w 25972"/>
                <a:gd name="connsiteY57" fmla="*/ 14488 h 33234"/>
                <a:gd name="connsiteX58" fmla="*/ 21854 w 25972"/>
                <a:gd name="connsiteY58" fmla="*/ 13242 h 33234"/>
                <a:gd name="connsiteX59" fmla="*/ 20584 w 25972"/>
                <a:gd name="connsiteY59" fmla="*/ 12110 h 33234"/>
                <a:gd name="connsiteX60" fmla="*/ 19669 w 25972"/>
                <a:gd name="connsiteY60" fmla="*/ 11544 h 33234"/>
                <a:gd name="connsiteX61" fmla="*/ 20024 w 25972"/>
                <a:gd name="connsiteY61" fmla="*/ 10637 h 33234"/>
                <a:gd name="connsiteX62" fmla="*/ 18550 w 25972"/>
                <a:gd name="connsiteY62" fmla="*/ 9335 h 33234"/>
                <a:gd name="connsiteX63" fmla="*/ 16771 w 25972"/>
                <a:gd name="connsiteY63" fmla="*/ 9844 h 33234"/>
                <a:gd name="connsiteX64" fmla="*/ 17635 w 25972"/>
                <a:gd name="connsiteY64" fmla="*/ 6617 h 33234"/>
                <a:gd name="connsiteX65" fmla="*/ 15856 w 25972"/>
                <a:gd name="connsiteY65" fmla="*/ 6050 h 33234"/>
                <a:gd name="connsiteX66" fmla="*/ 14941 w 25972"/>
                <a:gd name="connsiteY66" fmla="*/ 6843 h 33234"/>
                <a:gd name="connsiteX67" fmla="*/ 15449 w 25972"/>
                <a:gd name="connsiteY67" fmla="*/ 7806 h 33234"/>
                <a:gd name="connsiteX68" fmla="*/ 14229 w 25972"/>
                <a:gd name="connsiteY68" fmla="*/ 9165 h 33234"/>
                <a:gd name="connsiteX69" fmla="*/ 14483 w 25972"/>
                <a:gd name="connsiteY69" fmla="*/ 9618 h 33234"/>
                <a:gd name="connsiteX70" fmla="*/ 15297 w 25972"/>
                <a:gd name="connsiteY70" fmla="*/ 9165 h 33234"/>
                <a:gd name="connsiteX71" fmla="*/ 15754 w 25972"/>
                <a:gd name="connsiteY71" fmla="*/ 10411 h 33234"/>
                <a:gd name="connsiteX72" fmla="*/ 14890 w 25972"/>
                <a:gd name="connsiteY72" fmla="*/ 11034 h 33234"/>
                <a:gd name="connsiteX73" fmla="*/ 14585 w 25972"/>
                <a:gd name="connsiteY73" fmla="*/ 10807 h 33234"/>
                <a:gd name="connsiteX74" fmla="*/ 12806 w 25972"/>
                <a:gd name="connsiteY74" fmla="*/ 10355 h 33234"/>
                <a:gd name="connsiteX75" fmla="*/ 12196 w 25972"/>
                <a:gd name="connsiteY75" fmla="*/ 9788 h 33234"/>
                <a:gd name="connsiteX76" fmla="*/ 11789 w 25972"/>
                <a:gd name="connsiteY76" fmla="*/ 9618 h 33234"/>
                <a:gd name="connsiteX77" fmla="*/ 11332 w 25972"/>
                <a:gd name="connsiteY77" fmla="*/ 8769 h 33234"/>
                <a:gd name="connsiteX78" fmla="*/ 10722 w 25972"/>
                <a:gd name="connsiteY78" fmla="*/ 8655 h 33234"/>
                <a:gd name="connsiteX79" fmla="*/ 10468 w 25972"/>
                <a:gd name="connsiteY79" fmla="*/ 9052 h 33234"/>
                <a:gd name="connsiteX80" fmla="*/ 9423 w 25972"/>
                <a:gd name="connsiteY80" fmla="*/ 8456 h 33234"/>
                <a:gd name="connsiteX81" fmla="*/ 9615 w 25972"/>
                <a:gd name="connsiteY81" fmla="*/ 7721 h 33234"/>
                <a:gd name="connsiteX82" fmla="*/ 9295 w 25972"/>
                <a:gd name="connsiteY82" fmla="*/ 7132 h 33234"/>
                <a:gd name="connsiteX83" fmla="*/ 9872 w 25972"/>
                <a:gd name="connsiteY83" fmla="*/ 6618 h 33234"/>
                <a:gd name="connsiteX84" fmla="*/ 9423 w 25972"/>
                <a:gd name="connsiteY84" fmla="*/ 5662 h 33234"/>
                <a:gd name="connsiteX85" fmla="*/ 10000 w 25972"/>
                <a:gd name="connsiteY85" fmla="*/ 5147 h 33234"/>
                <a:gd name="connsiteX86" fmla="*/ 9359 w 25972"/>
                <a:gd name="connsiteY86" fmla="*/ 4559 h 33234"/>
                <a:gd name="connsiteX87" fmla="*/ 8590 w 25972"/>
                <a:gd name="connsiteY87" fmla="*/ 4559 h 33234"/>
                <a:gd name="connsiteX88" fmla="*/ 6731 w 25972"/>
                <a:gd name="connsiteY88" fmla="*/ 3529 h 33234"/>
                <a:gd name="connsiteX89" fmla="*/ 5513 w 25972"/>
                <a:gd name="connsiteY89" fmla="*/ 4044 h 33234"/>
                <a:gd name="connsiteX90" fmla="*/ 5128 w 25972"/>
                <a:gd name="connsiteY90" fmla="*/ 3750 h 33234"/>
                <a:gd name="connsiteX91" fmla="*/ 4872 w 25972"/>
                <a:gd name="connsiteY91" fmla="*/ 3235 h 33234"/>
                <a:gd name="connsiteX92" fmla="*/ 4423 w 25972"/>
                <a:gd name="connsiteY92" fmla="*/ 3603 h 33234"/>
                <a:gd name="connsiteX93" fmla="*/ 4167 w 25972"/>
                <a:gd name="connsiteY93" fmla="*/ 3382 h 33234"/>
                <a:gd name="connsiteX94" fmla="*/ 3526 w 25972"/>
                <a:gd name="connsiteY94" fmla="*/ 3382 h 33234"/>
                <a:gd name="connsiteX95" fmla="*/ 3013 w 25972"/>
                <a:gd name="connsiteY95" fmla="*/ 3088 h 33234"/>
                <a:gd name="connsiteX96" fmla="*/ 2949 w 25972"/>
                <a:gd name="connsiteY96" fmla="*/ 2647 h 33234"/>
                <a:gd name="connsiteX97" fmla="*/ 3077 w 25972"/>
                <a:gd name="connsiteY97" fmla="*/ 1985 h 33234"/>
                <a:gd name="connsiteX98" fmla="*/ 3077 w 25972"/>
                <a:gd name="connsiteY98" fmla="*/ 1618 h 33234"/>
                <a:gd name="connsiteX99" fmla="*/ 3013 w 25972"/>
                <a:gd name="connsiteY99" fmla="*/ 1103 h 33234"/>
                <a:gd name="connsiteX100" fmla="*/ 2500 w 25972"/>
                <a:gd name="connsiteY100" fmla="*/ 515 h 33234"/>
                <a:gd name="connsiteX101" fmla="*/ 1282 w 25972"/>
                <a:gd name="connsiteY101" fmla="*/ 0 h 33234"/>
                <a:gd name="connsiteX102" fmla="*/ 897 w 25972"/>
                <a:gd name="connsiteY102" fmla="*/ 588 h 33234"/>
                <a:gd name="connsiteX103" fmla="*/ 256 w 25972"/>
                <a:gd name="connsiteY103" fmla="*/ 735 h 33234"/>
                <a:gd name="connsiteX104" fmla="*/ 0 w 25972"/>
                <a:gd name="connsiteY104" fmla="*/ 1397 h 33234"/>
                <a:gd name="connsiteX0" fmla="*/ 0 w 25972"/>
                <a:gd name="connsiteY0" fmla="*/ 1397 h 36491"/>
                <a:gd name="connsiteX1" fmla="*/ 577 w 25972"/>
                <a:gd name="connsiteY1" fmla="*/ 2132 h 36491"/>
                <a:gd name="connsiteX2" fmla="*/ 1410 w 25972"/>
                <a:gd name="connsiteY2" fmla="*/ 2132 h 36491"/>
                <a:gd name="connsiteX3" fmla="*/ 1282 w 25972"/>
                <a:gd name="connsiteY3" fmla="*/ 3897 h 36491"/>
                <a:gd name="connsiteX4" fmla="*/ 1667 w 25972"/>
                <a:gd name="connsiteY4" fmla="*/ 5662 h 36491"/>
                <a:gd name="connsiteX5" fmla="*/ 1026 w 25972"/>
                <a:gd name="connsiteY5" fmla="*/ 5809 h 36491"/>
                <a:gd name="connsiteX6" fmla="*/ 897 w 25972"/>
                <a:gd name="connsiteY6" fmla="*/ 6912 h 36491"/>
                <a:gd name="connsiteX7" fmla="*/ 1859 w 25972"/>
                <a:gd name="connsiteY7" fmla="*/ 7794 h 36491"/>
                <a:gd name="connsiteX8" fmla="*/ 3205 w 25972"/>
                <a:gd name="connsiteY8" fmla="*/ 7868 h 36491"/>
                <a:gd name="connsiteX9" fmla="*/ 3718 w 25972"/>
                <a:gd name="connsiteY9" fmla="*/ 8824 h 36491"/>
                <a:gd name="connsiteX10" fmla="*/ 4872 w 25972"/>
                <a:gd name="connsiteY10" fmla="*/ 8750 h 36491"/>
                <a:gd name="connsiteX11" fmla="*/ 5577 w 25972"/>
                <a:gd name="connsiteY11" fmla="*/ 9412 h 36491"/>
                <a:gd name="connsiteX12" fmla="*/ 6923 w 25972"/>
                <a:gd name="connsiteY12" fmla="*/ 9118 h 36491"/>
                <a:gd name="connsiteX13" fmla="*/ 7949 w 25972"/>
                <a:gd name="connsiteY13" fmla="*/ 10000 h 36491"/>
                <a:gd name="connsiteX14" fmla="*/ 8477 w 25972"/>
                <a:gd name="connsiteY14" fmla="*/ 9926 h 36491"/>
                <a:gd name="connsiteX15" fmla="*/ 8282 w 25972"/>
                <a:gd name="connsiteY15" fmla="*/ 10637 h 36491"/>
                <a:gd name="connsiteX16" fmla="*/ 7875 w 25972"/>
                <a:gd name="connsiteY16" fmla="*/ 10807 h 36491"/>
                <a:gd name="connsiteX17" fmla="*/ 7316 w 25972"/>
                <a:gd name="connsiteY17" fmla="*/ 10694 h 36491"/>
                <a:gd name="connsiteX18" fmla="*/ 6553 w 25972"/>
                <a:gd name="connsiteY18" fmla="*/ 10694 h 36491"/>
                <a:gd name="connsiteX19" fmla="*/ 5435 w 25972"/>
                <a:gd name="connsiteY19" fmla="*/ 11600 h 36491"/>
                <a:gd name="connsiteX20" fmla="*/ 6096 w 25972"/>
                <a:gd name="connsiteY20" fmla="*/ 12110 h 36491"/>
                <a:gd name="connsiteX21" fmla="*/ 6248 w 25972"/>
                <a:gd name="connsiteY21" fmla="*/ 12959 h 36491"/>
                <a:gd name="connsiteX22" fmla="*/ 6909 w 25972"/>
                <a:gd name="connsiteY22" fmla="*/ 12450 h 36491"/>
                <a:gd name="connsiteX23" fmla="*/ 6655 w 25972"/>
                <a:gd name="connsiteY23" fmla="*/ 14488 h 36491"/>
                <a:gd name="connsiteX24" fmla="*/ 6350 w 25972"/>
                <a:gd name="connsiteY24" fmla="*/ 15564 h 36491"/>
                <a:gd name="connsiteX25" fmla="*/ 5486 w 25972"/>
                <a:gd name="connsiteY25" fmla="*/ 16187 h 36491"/>
                <a:gd name="connsiteX26" fmla="*/ 5791 w 25972"/>
                <a:gd name="connsiteY26" fmla="*/ 17320 h 36491"/>
                <a:gd name="connsiteX27" fmla="*/ 5181 w 25972"/>
                <a:gd name="connsiteY27" fmla="*/ 18962 h 36491"/>
                <a:gd name="connsiteX28" fmla="*/ 5587 w 25972"/>
                <a:gd name="connsiteY28" fmla="*/ 20152 h 36491"/>
                <a:gd name="connsiteX29" fmla="*/ 6147 w 25972"/>
                <a:gd name="connsiteY29" fmla="*/ 20265 h 36491"/>
                <a:gd name="connsiteX30" fmla="*/ 6655 w 25972"/>
                <a:gd name="connsiteY30" fmla="*/ 20718 h 36491"/>
                <a:gd name="connsiteX31" fmla="*/ 6960 w 25972"/>
                <a:gd name="connsiteY31" fmla="*/ 21511 h 36491"/>
                <a:gd name="connsiteX32" fmla="*/ 7163 w 25972"/>
                <a:gd name="connsiteY32" fmla="*/ 22530 h 36491"/>
                <a:gd name="connsiteX33" fmla="*/ 7011 w 25972"/>
                <a:gd name="connsiteY33" fmla="*/ 23040 h 36491"/>
                <a:gd name="connsiteX34" fmla="*/ 7723 w 25972"/>
                <a:gd name="connsiteY34" fmla="*/ 23889 h 36491"/>
                <a:gd name="connsiteX35" fmla="*/ 7824 w 25972"/>
                <a:gd name="connsiteY35" fmla="*/ 25645 h 36491"/>
                <a:gd name="connsiteX36" fmla="*/ 7265 w 25972"/>
                <a:gd name="connsiteY36" fmla="*/ 25815 h 36491"/>
                <a:gd name="connsiteX37" fmla="*/ 7112 w 25972"/>
                <a:gd name="connsiteY37" fmla="*/ 26948 h 36491"/>
                <a:gd name="connsiteX38" fmla="*/ 4774 w 25972"/>
                <a:gd name="connsiteY38" fmla="*/ 28647 h 36491"/>
                <a:gd name="connsiteX39" fmla="*/ 16720 w 25972"/>
                <a:gd name="connsiteY39" fmla="*/ 21511 h 36491"/>
                <a:gd name="connsiteX40" fmla="*/ 16517 w 25972"/>
                <a:gd name="connsiteY40" fmla="*/ 19642 h 36491"/>
                <a:gd name="connsiteX41" fmla="*/ 17127 w 25972"/>
                <a:gd name="connsiteY41" fmla="*/ 18962 h 36491"/>
                <a:gd name="connsiteX42" fmla="*/ 16059 w 25972"/>
                <a:gd name="connsiteY42" fmla="*/ 18396 h 36491"/>
                <a:gd name="connsiteX43" fmla="*/ 19872 w 25972"/>
                <a:gd name="connsiteY43" fmla="*/ 35839 h 36491"/>
                <a:gd name="connsiteX44" fmla="*/ 20787 w 25972"/>
                <a:gd name="connsiteY44" fmla="*/ 33234 h 36491"/>
                <a:gd name="connsiteX45" fmla="*/ 21397 w 25972"/>
                <a:gd name="connsiteY45" fmla="*/ 31138 h 36491"/>
                <a:gd name="connsiteX46" fmla="*/ 21346 w 25972"/>
                <a:gd name="connsiteY46" fmla="*/ 28193 h 36491"/>
                <a:gd name="connsiteX47" fmla="*/ 23329 w 25972"/>
                <a:gd name="connsiteY47" fmla="*/ 26608 h 36491"/>
                <a:gd name="connsiteX48" fmla="*/ 22668 w 25972"/>
                <a:gd name="connsiteY48" fmla="*/ 25022 h 36491"/>
                <a:gd name="connsiteX49" fmla="*/ 23481 w 25972"/>
                <a:gd name="connsiteY49" fmla="*/ 24569 h 36491"/>
                <a:gd name="connsiteX50" fmla="*/ 23532 w 25972"/>
                <a:gd name="connsiteY50" fmla="*/ 23493 h 36491"/>
                <a:gd name="connsiteX51" fmla="*/ 24295 w 25972"/>
                <a:gd name="connsiteY51" fmla="*/ 22304 h 36491"/>
                <a:gd name="connsiteX52" fmla="*/ 25972 w 25972"/>
                <a:gd name="connsiteY52" fmla="*/ 20548 h 36491"/>
                <a:gd name="connsiteX53" fmla="*/ 24600 w 25972"/>
                <a:gd name="connsiteY53" fmla="*/ 18453 h 36491"/>
                <a:gd name="connsiteX54" fmla="*/ 23329 w 25972"/>
                <a:gd name="connsiteY54" fmla="*/ 16244 h 36491"/>
                <a:gd name="connsiteX55" fmla="*/ 22719 w 25972"/>
                <a:gd name="connsiteY55" fmla="*/ 16471 h 36491"/>
                <a:gd name="connsiteX56" fmla="*/ 22515 w 25972"/>
                <a:gd name="connsiteY56" fmla="*/ 15678 h 36491"/>
                <a:gd name="connsiteX57" fmla="*/ 22210 w 25972"/>
                <a:gd name="connsiteY57" fmla="*/ 14885 h 36491"/>
                <a:gd name="connsiteX58" fmla="*/ 21905 w 25972"/>
                <a:gd name="connsiteY58" fmla="*/ 14488 h 36491"/>
                <a:gd name="connsiteX59" fmla="*/ 21854 w 25972"/>
                <a:gd name="connsiteY59" fmla="*/ 13242 h 36491"/>
                <a:gd name="connsiteX60" fmla="*/ 20584 w 25972"/>
                <a:gd name="connsiteY60" fmla="*/ 12110 h 36491"/>
                <a:gd name="connsiteX61" fmla="*/ 19669 w 25972"/>
                <a:gd name="connsiteY61" fmla="*/ 11544 h 36491"/>
                <a:gd name="connsiteX62" fmla="*/ 20024 w 25972"/>
                <a:gd name="connsiteY62" fmla="*/ 10637 h 36491"/>
                <a:gd name="connsiteX63" fmla="*/ 18550 w 25972"/>
                <a:gd name="connsiteY63" fmla="*/ 9335 h 36491"/>
                <a:gd name="connsiteX64" fmla="*/ 16771 w 25972"/>
                <a:gd name="connsiteY64" fmla="*/ 9844 h 36491"/>
                <a:gd name="connsiteX65" fmla="*/ 17635 w 25972"/>
                <a:gd name="connsiteY65" fmla="*/ 6617 h 36491"/>
                <a:gd name="connsiteX66" fmla="*/ 15856 w 25972"/>
                <a:gd name="connsiteY66" fmla="*/ 6050 h 36491"/>
                <a:gd name="connsiteX67" fmla="*/ 14941 w 25972"/>
                <a:gd name="connsiteY67" fmla="*/ 6843 h 36491"/>
                <a:gd name="connsiteX68" fmla="*/ 15449 w 25972"/>
                <a:gd name="connsiteY68" fmla="*/ 7806 h 36491"/>
                <a:gd name="connsiteX69" fmla="*/ 14229 w 25972"/>
                <a:gd name="connsiteY69" fmla="*/ 9165 h 36491"/>
                <a:gd name="connsiteX70" fmla="*/ 14483 w 25972"/>
                <a:gd name="connsiteY70" fmla="*/ 9618 h 36491"/>
                <a:gd name="connsiteX71" fmla="*/ 15297 w 25972"/>
                <a:gd name="connsiteY71" fmla="*/ 9165 h 36491"/>
                <a:gd name="connsiteX72" fmla="*/ 15754 w 25972"/>
                <a:gd name="connsiteY72" fmla="*/ 10411 h 36491"/>
                <a:gd name="connsiteX73" fmla="*/ 14890 w 25972"/>
                <a:gd name="connsiteY73" fmla="*/ 11034 h 36491"/>
                <a:gd name="connsiteX74" fmla="*/ 14585 w 25972"/>
                <a:gd name="connsiteY74" fmla="*/ 10807 h 36491"/>
                <a:gd name="connsiteX75" fmla="*/ 12806 w 25972"/>
                <a:gd name="connsiteY75" fmla="*/ 10355 h 36491"/>
                <a:gd name="connsiteX76" fmla="*/ 12196 w 25972"/>
                <a:gd name="connsiteY76" fmla="*/ 9788 h 36491"/>
                <a:gd name="connsiteX77" fmla="*/ 11789 w 25972"/>
                <a:gd name="connsiteY77" fmla="*/ 9618 h 36491"/>
                <a:gd name="connsiteX78" fmla="*/ 11332 w 25972"/>
                <a:gd name="connsiteY78" fmla="*/ 8769 h 36491"/>
                <a:gd name="connsiteX79" fmla="*/ 10722 w 25972"/>
                <a:gd name="connsiteY79" fmla="*/ 8655 h 36491"/>
                <a:gd name="connsiteX80" fmla="*/ 10468 w 25972"/>
                <a:gd name="connsiteY80" fmla="*/ 9052 h 36491"/>
                <a:gd name="connsiteX81" fmla="*/ 9423 w 25972"/>
                <a:gd name="connsiteY81" fmla="*/ 8456 h 36491"/>
                <a:gd name="connsiteX82" fmla="*/ 9615 w 25972"/>
                <a:gd name="connsiteY82" fmla="*/ 7721 h 36491"/>
                <a:gd name="connsiteX83" fmla="*/ 9295 w 25972"/>
                <a:gd name="connsiteY83" fmla="*/ 7132 h 36491"/>
                <a:gd name="connsiteX84" fmla="*/ 9872 w 25972"/>
                <a:gd name="connsiteY84" fmla="*/ 6618 h 36491"/>
                <a:gd name="connsiteX85" fmla="*/ 9423 w 25972"/>
                <a:gd name="connsiteY85" fmla="*/ 5662 h 36491"/>
                <a:gd name="connsiteX86" fmla="*/ 10000 w 25972"/>
                <a:gd name="connsiteY86" fmla="*/ 5147 h 36491"/>
                <a:gd name="connsiteX87" fmla="*/ 9359 w 25972"/>
                <a:gd name="connsiteY87" fmla="*/ 4559 h 36491"/>
                <a:gd name="connsiteX88" fmla="*/ 8590 w 25972"/>
                <a:gd name="connsiteY88" fmla="*/ 4559 h 36491"/>
                <a:gd name="connsiteX89" fmla="*/ 6731 w 25972"/>
                <a:gd name="connsiteY89" fmla="*/ 3529 h 36491"/>
                <a:gd name="connsiteX90" fmla="*/ 5513 w 25972"/>
                <a:gd name="connsiteY90" fmla="*/ 4044 h 36491"/>
                <a:gd name="connsiteX91" fmla="*/ 5128 w 25972"/>
                <a:gd name="connsiteY91" fmla="*/ 3750 h 36491"/>
                <a:gd name="connsiteX92" fmla="*/ 4872 w 25972"/>
                <a:gd name="connsiteY92" fmla="*/ 3235 h 36491"/>
                <a:gd name="connsiteX93" fmla="*/ 4423 w 25972"/>
                <a:gd name="connsiteY93" fmla="*/ 3603 h 36491"/>
                <a:gd name="connsiteX94" fmla="*/ 4167 w 25972"/>
                <a:gd name="connsiteY94" fmla="*/ 3382 h 36491"/>
                <a:gd name="connsiteX95" fmla="*/ 3526 w 25972"/>
                <a:gd name="connsiteY95" fmla="*/ 3382 h 36491"/>
                <a:gd name="connsiteX96" fmla="*/ 3013 w 25972"/>
                <a:gd name="connsiteY96" fmla="*/ 3088 h 36491"/>
                <a:gd name="connsiteX97" fmla="*/ 2949 w 25972"/>
                <a:gd name="connsiteY97" fmla="*/ 2647 h 36491"/>
                <a:gd name="connsiteX98" fmla="*/ 3077 w 25972"/>
                <a:gd name="connsiteY98" fmla="*/ 1985 h 36491"/>
                <a:gd name="connsiteX99" fmla="*/ 3077 w 25972"/>
                <a:gd name="connsiteY99" fmla="*/ 1618 h 36491"/>
                <a:gd name="connsiteX100" fmla="*/ 3013 w 25972"/>
                <a:gd name="connsiteY100" fmla="*/ 1103 h 36491"/>
                <a:gd name="connsiteX101" fmla="*/ 2500 w 25972"/>
                <a:gd name="connsiteY101" fmla="*/ 515 h 36491"/>
                <a:gd name="connsiteX102" fmla="*/ 1282 w 25972"/>
                <a:gd name="connsiteY102" fmla="*/ 0 h 36491"/>
                <a:gd name="connsiteX103" fmla="*/ 897 w 25972"/>
                <a:gd name="connsiteY103" fmla="*/ 588 h 36491"/>
                <a:gd name="connsiteX104" fmla="*/ 256 w 25972"/>
                <a:gd name="connsiteY104" fmla="*/ 735 h 36491"/>
                <a:gd name="connsiteX105" fmla="*/ 0 w 25972"/>
                <a:gd name="connsiteY105" fmla="*/ 1397 h 36491"/>
                <a:gd name="connsiteX0" fmla="*/ 0 w 25972"/>
                <a:gd name="connsiteY0" fmla="*/ 1397 h 35839"/>
                <a:gd name="connsiteX1" fmla="*/ 577 w 25972"/>
                <a:gd name="connsiteY1" fmla="*/ 2132 h 35839"/>
                <a:gd name="connsiteX2" fmla="*/ 1410 w 25972"/>
                <a:gd name="connsiteY2" fmla="*/ 2132 h 35839"/>
                <a:gd name="connsiteX3" fmla="*/ 1282 w 25972"/>
                <a:gd name="connsiteY3" fmla="*/ 3897 h 35839"/>
                <a:gd name="connsiteX4" fmla="*/ 1667 w 25972"/>
                <a:gd name="connsiteY4" fmla="*/ 5662 h 35839"/>
                <a:gd name="connsiteX5" fmla="*/ 1026 w 25972"/>
                <a:gd name="connsiteY5" fmla="*/ 5809 h 35839"/>
                <a:gd name="connsiteX6" fmla="*/ 897 w 25972"/>
                <a:gd name="connsiteY6" fmla="*/ 6912 h 35839"/>
                <a:gd name="connsiteX7" fmla="*/ 1859 w 25972"/>
                <a:gd name="connsiteY7" fmla="*/ 7794 h 35839"/>
                <a:gd name="connsiteX8" fmla="*/ 3205 w 25972"/>
                <a:gd name="connsiteY8" fmla="*/ 7868 h 35839"/>
                <a:gd name="connsiteX9" fmla="*/ 3718 w 25972"/>
                <a:gd name="connsiteY9" fmla="*/ 8824 h 35839"/>
                <a:gd name="connsiteX10" fmla="*/ 4872 w 25972"/>
                <a:gd name="connsiteY10" fmla="*/ 8750 h 35839"/>
                <a:gd name="connsiteX11" fmla="*/ 5577 w 25972"/>
                <a:gd name="connsiteY11" fmla="*/ 9412 h 35839"/>
                <a:gd name="connsiteX12" fmla="*/ 6923 w 25972"/>
                <a:gd name="connsiteY12" fmla="*/ 9118 h 35839"/>
                <a:gd name="connsiteX13" fmla="*/ 7949 w 25972"/>
                <a:gd name="connsiteY13" fmla="*/ 10000 h 35839"/>
                <a:gd name="connsiteX14" fmla="*/ 8477 w 25972"/>
                <a:gd name="connsiteY14" fmla="*/ 9926 h 35839"/>
                <a:gd name="connsiteX15" fmla="*/ 8282 w 25972"/>
                <a:gd name="connsiteY15" fmla="*/ 10637 h 35839"/>
                <a:gd name="connsiteX16" fmla="*/ 7875 w 25972"/>
                <a:gd name="connsiteY16" fmla="*/ 10807 h 35839"/>
                <a:gd name="connsiteX17" fmla="*/ 7316 w 25972"/>
                <a:gd name="connsiteY17" fmla="*/ 10694 h 35839"/>
                <a:gd name="connsiteX18" fmla="*/ 6553 w 25972"/>
                <a:gd name="connsiteY18" fmla="*/ 10694 h 35839"/>
                <a:gd name="connsiteX19" fmla="*/ 5435 w 25972"/>
                <a:gd name="connsiteY19" fmla="*/ 11600 h 35839"/>
                <a:gd name="connsiteX20" fmla="*/ 6096 w 25972"/>
                <a:gd name="connsiteY20" fmla="*/ 12110 h 35839"/>
                <a:gd name="connsiteX21" fmla="*/ 6248 w 25972"/>
                <a:gd name="connsiteY21" fmla="*/ 12959 h 35839"/>
                <a:gd name="connsiteX22" fmla="*/ 6909 w 25972"/>
                <a:gd name="connsiteY22" fmla="*/ 12450 h 35839"/>
                <a:gd name="connsiteX23" fmla="*/ 6655 w 25972"/>
                <a:gd name="connsiteY23" fmla="*/ 14488 h 35839"/>
                <a:gd name="connsiteX24" fmla="*/ 6350 w 25972"/>
                <a:gd name="connsiteY24" fmla="*/ 15564 h 35839"/>
                <a:gd name="connsiteX25" fmla="*/ 5486 w 25972"/>
                <a:gd name="connsiteY25" fmla="*/ 16187 h 35839"/>
                <a:gd name="connsiteX26" fmla="*/ 5791 w 25972"/>
                <a:gd name="connsiteY26" fmla="*/ 17320 h 35839"/>
                <a:gd name="connsiteX27" fmla="*/ 5181 w 25972"/>
                <a:gd name="connsiteY27" fmla="*/ 18962 h 35839"/>
                <a:gd name="connsiteX28" fmla="*/ 5587 w 25972"/>
                <a:gd name="connsiteY28" fmla="*/ 20152 h 35839"/>
                <a:gd name="connsiteX29" fmla="*/ 6147 w 25972"/>
                <a:gd name="connsiteY29" fmla="*/ 20265 h 35839"/>
                <a:gd name="connsiteX30" fmla="*/ 6655 w 25972"/>
                <a:gd name="connsiteY30" fmla="*/ 20718 h 35839"/>
                <a:gd name="connsiteX31" fmla="*/ 6960 w 25972"/>
                <a:gd name="connsiteY31" fmla="*/ 21511 h 35839"/>
                <a:gd name="connsiteX32" fmla="*/ 7163 w 25972"/>
                <a:gd name="connsiteY32" fmla="*/ 22530 h 35839"/>
                <a:gd name="connsiteX33" fmla="*/ 7011 w 25972"/>
                <a:gd name="connsiteY33" fmla="*/ 23040 h 35839"/>
                <a:gd name="connsiteX34" fmla="*/ 7723 w 25972"/>
                <a:gd name="connsiteY34" fmla="*/ 23889 h 35839"/>
                <a:gd name="connsiteX35" fmla="*/ 7824 w 25972"/>
                <a:gd name="connsiteY35" fmla="*/ 25645 h 35839"/>
                <a:gd name="connsiteX36" fmla="*/ 7265 w 25972"/>
                <a:gd name="connsiteY36" fmla="*/ 25815 h 35839"/>
                <a:gd name="connsiteX37" fmla="*/ 7112 w 25972"/>
                <a:gd name="connsiteY37" fmla="*/ 26948 h 35839"/>
                <a:gd name="connsiteX38" fmla="*/ 4774 w 25972"/>
                <a:gd name="connsiteY38" fmla="*/ 28647 h 35839"/>
                <a:gd name="connsiteX39" fmla="*/ 16720 w 25972"/>
                <a:gd name="connsiteY39" fmla="*/ 21511 h 35839"/>
                <a:gd name="connsiteX40" fmla="*/ 16517 w 25972"/>
                <a:gd name="connsiteY40" fmla="*/ 19642 h 35839"/>
                <a:gd name="connsiteX41" fmla="*/ 17127 w 25972"/>
                <a:gd name="connsiteY41" fmla="*/ 18962 h 35839"/>
                <a:gd name="connsiteX42" fmla="*/ 16059 w 25972"/>
                <a:gd name="connsiteY42" fmla="*/ 18396 h 35839"/>
                <a:gd name="connsiteX43" fmla="*/ 19872 w 25972"/>
                <a:gd name="connsiteY43" fmla="*/ 35839 h 35839"/>
                <a:gd name="connsiteX44" fmla="*/ 20787 w 25972"/>
                <a:gd name="connsiteY44" fmla="*/ 33234 h 35839"/>
                <a:gd name="connsiteX45" fmla="*/ 21397 w 25972"/>
                <a:gd name="connsiteY45" fmla="*/ 31138 h 35839"/>
                <a:gd name="connsiteX46" fmla="*/ 21346 w 25972"/>
                <a:gd name="connsiteY46" fmla="*/ 28193 h 35839"/>
                <a:gd name="connsiteX47" fmla="*/ 23329 w 25972"/>
                <a:gd name="connsiteY47" fmla="*/ 26608 h 35839"/>
                <a:gd name="connsiteX48" fmla="*/ 22668 w 25972"/>
                <a:gd name="connsiteY48" fmla="*/ 25022 h 35839"/>
                <a:gd name="connsiteX49" fmla="*/ 23481 w 25972"/>
                <a:gd name="connsiteY49" fmla="*/ 24569 h 35839"/>
                <a:gd name="connsiteX50" fmla="*/ 23532 w 25972"/>
                <a:gd name="connsiteY50" fmla="*/ 23493 h 35839"/>
                <a:gd name="connsiteX51" fmla="*/ 24295 w 25972"/>
                <a:gd name="connsiteY51" fmla="*/ 22304 h 35839"/>
                <a:gd name="connsiteX52" fmla="*/ 25972 w 25972"/>
                <a:gd name="connsiteY52" fmla="*/ 20548 h 35839"/>
                <a:gd name="connsiteX53" fmla="*/ 24600 w 25972"/>
                <a:gd name="connsiteY53" fmla="*/ 18453 h 35839"/>
                <a:gd name="connsiteX54" fmla="*/ 23329 w 25972"/>
                <a:gd name="connsiteY54" fmla="*/ 16244 h 35839"/>
                <a:gd name="connsiteX55" fmla="*/ 22719 w 25972"/>
                <a:gd name="connsiteY55" fmla="*/ 16471 h 35839"/>
                <a:gd name="connsiteX56" fmla="*/ 22515 w 25972"/>
                <a:gd name="connsiteY56" fmla="*/ 15678 h 35839"/>
                <a:gd name="connsiteX57" fmla="*/ 22210 w 25972"/>
                <a:gd name="connsiteY57" fmla="*/ 14885 h 35839"/>
                <a:gd name="connsiteX58" fmla="*/ 21905 w 25972"/>
                <a:gd name="connsiteY58" fmla="*/ 14488 h 35839"/>
                <a:gd name="connsiteX59" fmla="*/ 21854 w 25972"/>
                <a:gd name="connsiteY59" fmla="*/ 13242 h 35839"/>
                <a:gd name="connsiteX60" fmla="*/ 20584 w 25972"/>
                <a:gd name="connsiteY60" fmla="*/ 12110 h 35839"/>
                <a:gd name="connsiteX61" fmla="*/ 19669 w 25972"/>
                <a:gd name="connsiteY61" fmla="*/ 11544 h 35839"/>
                <a:gd name="connsiteX62" fmla="*/ 20024 w 25972"/>
                <a:gd name="connsiteY62" fmla="*/ 10637 h 35839"/>
                <a:gd name="connsiteX63" fmla="*/ 18550 w 25972"/>
                <a:gd name="connsiteY63" fmla="*/ 9335 h 35839"/>
                <a:gd name="connsiteX64" fmla="*/ 16771 w 25972"/>
                <a:gd name="connsiteY64" fmla="*/ 9844 h 35839"/>
                <a:gd name="connsiteX65" fmla="*/ 17635 w 25972"/>
                <a:gd name="connsiteY65" fmla="*/ 6617 h 35839"/>
                <a:gd name="connsiteX66" fmla="*/ 15856 w 25972"/>
                <a:gd name="connsiteY66" fmla="*/ 6050 h 35839"/>
                <a:gd name="connsiteX67" fmla="*/ 14941 w 25972"/>
                <a:gd name="connsiteY67" fmla="*/ 6843 h 35839"/>
                <a:gd name="connsiteX68" fmla="*/ 15449 w 25972"/>
                <a:gd name="connsiteY68" fmla="*/ 7806 h 35839"/>
                <a:gd name="connsiteX69" fmla="*/ 14229 w 25972"/>
                <a:gd name="connsiteY69" fmla="*/ 9165 h 35839"/>
                <a:gd name="connsiteX70" fmla="*/ 14483 w 25972"/>
                <a:gd name="connsiteY70" fmla="*/ 9618 h 35839"/>
                <a:gd name="connsiteX71" fmla="*/ 15297 w 25972"/>
                <a:gd name="connsiteY71" fmla="*/ 9165 h 35839"/>
                <a:gd name="connsiteX72" fmla="*/ 15754 w 25972"/>
                <a:gd name="connsiteY72" fmla="*/ 10411 h 35839"/>
                <a:gd name="connsiteX73" fmla="*/ 14890 w 25972"/>
                <a:gd name="connsiteY73" fmla="*/ 11034 h 35839"/>
                <a:gd name="connsiteX74" fmla="*/ 14585 w 25972"/>
                <a:gd name="connsiteY74" fmla="*/ 10807 h 35839"/>
                <a:gd name="connsiteX75" fmla="*/ 12806 w 25972"/>
                <a:gd name="connsiteY75" fmla="*/ 10355 h 35839"/>
                <a:gd name="connsiteX76" fmla="*/ 12196 w 25972"/>
                <a:gd name="connsiteY76" fmla="*/ 9788 h 35839"/>
                <a:gd name="connsiteX77" fmla="*/ 11789 w 25972"/>
                <a:gd name="connsiteY77" fmla="*/ 9618 h 35839"/>
                <a:gd name="connsiteX78" fmla="*/ 11332 w 25972"/>
                <a:gd name="connsiteY78" fmla="*/ 8769 h 35839"/>
                <a:gd name="connsiteX79" fmla="*/ 10722 w 25972"/>
                <a:gd name="connsiteY79" fmla="*/ 8655 h 35839"/>
                <a:gd name="connsiteX80" fmla="*/ 10468 w 25972"/>
                <a:gd name="connsiteY80" fmla="*/ 9052 h 35839"/>
                <a:gd name="connsiteX81" fmla="*/ 9423 w 25972"/>
                <a:gd name="connsiteY81" fmla="*/ 8456 h 35839"/>
                <a:gd name="connsiteX82" fmla="*/ 9615 w 25972"/>
                <a:gd name="connsiteY82" fmla="*/ 7721 h 35839"/>
                <a:gd name="connsiteX83" fmla="*/ 9295 w 25972"/>
                <a:gd name="connsiteY83" fmla="*/ 7132 h 35839"/>
                <a:gd name="connsiteX84" fmla="*/ 9872 w 25972"/>
                <a:gd name="connsiteY84" fmla="*/ 6618 h 35839"/>
                <a:gd name="connsiteX85" fmla="*/ 9423 w 25972"/>
                <a:gd name="connsiteY85" fmla="*/ 5662 h 35839"/>
                <a:gd name="connsiteX86" fmla="*/ 10000 w 25972"/>
                <a:gd name="connsiteY86" fmla="*/ 5147 h 35839"/>
                <a:gd name="connsiteX87" fmla="*/ 9359 w 25972"/>
                <a:gd name="connsiteY87" fmla="*/ 4559 h 35839"/>
                <a:gd name="connsiteX88" fmla="*/ 8590 w 25972"/>
                <a:gd name="connsiteY88" fmla="*/ 4559 h 35839"/>
                <a:gd name="connsiteX89" fmla="*/ 6731 w 25972"/>
                <a:gd name="connsiteY89" fmla="*/ 3529 h 35839"/>
                <a:gd name="connsiteX90" fmla="*/ 5513 w 25972"/>
                <a:gd name="connsiteY90" fmla="*/ 4044 h 35839"/>
                <a:gd name="connsiteX91" fmla="*/ 5128 w 25972"/>
                <a:gd name="connsiteY91" fmla="*/ 3750 h 35839"/>
                <a:gd name="connsiteX92" fmla="*/ 4872 w 25972"/>
                <a:gd name="connsiteY92" fmla="*/ 3235 h 35839"/>
                <a:gd name="connsiteX93" fmla="*/ 4423 w 25972"/>
                <a:gd name="connsiteY93" fmla="*/ 3603 h 35839"/>
                <a:gd name="connsiteX94" fmla="*/ 4167 w 25972"/>
                <a:gd name="connsiteY94" fmla="*/ 3382 h 35839"/>
                <a:gd name="connsiteX95" fmla="*/ 3526 w 25972"/>
                <a:gd name="connsiteY95" fmla="*/ 3382 h 35839"/>
                <a:gd name="connsiteX96" fmla="*/ 3013 w 25972"/>
                <a:gd name="connsiteY96" fmla="*/ 3088 h 35839"/>
                <a:gd name="connsiteX97" fmla="*/ 2949 w 25972"/>
                <a:gd name="connsiteY97" fmla="*/ 2647 h 35839"/>
                <a:gd name="connsiteX98" fmla="*/ 3077 w 25972"/>
                <a:gd name="connsiteY98" fmla="*/ 1985 h 35839"/>
                <a:gd name="connsiteX99" fmla="*/ 3077 w 25972"/>
                <a:gd name="connsiteY99" fmla="*/ 1618 h 35839"/>
                <a:gd name="connsiteX100" fmla="*/ 3013 w 25972"/>
                <a:gd name="connsiteY100" fmla="*/ 1103 h 35839"/>
                <a:gd name="connsiteX101" fmla="*/ 2500 w 25972"/>
                <a:gd name="connsiteY101" fmla="*/ 515 h 35839"/>
                <a:gd name="connsiteX102" fmla="*/ 1282 w 25972"/>
                <a:gd name="connsiteY102" fmla="*/ 0 h 35839"/>
                <a:gd name="connsiteX103" fmla="*/ 897 w 25972"/>
                <a:gd name="connsiteY103" fmla="*/ 588 h 35839"/>
                <a:gd name="connsiteX104" fmla="*/ 256 w 25972"/>
                <a:gd name="connsiteY104" fmla="*/ 735 h 35839"/>
                <a:gd name="connsiteX105" fmla="*/ 0 w 25972"/>
                <a:gd name="connsiteY105" fmla="*/ 1397 h 35839"/>
                <a:gd name="connsiteX0" fmla="*/ 0 w 25972"/>
                <a:gd name="connsiteY0" fmla="*/ 1397 h 36973"/>
                <a:gd name="connsiteX1" fmla="*/ 577 w 25972"/>
                <a:gd name="connsiteY1" fmla="*/ 2132 h 36973"/>
                <a:gd name="connsiteX2" fmla="*/ 1410 w 25972"/>
                <a:gd name="connsiteY2" fmla="*/ 2132 h 36973"/>
                <a:gd name="connsiteX3" fmla="*/ 1282 w 25972"/>
                <a:gd name="connsiteY3" fmla="*/ 3897 h 36973"/>
                <a:gd name="connsiteX4" fmla="*/ 1667 w 25972"/>
                <a:gd name="connsiteY4" fmla="*/ 5662 h 36973"/>
                <a:gd name="connsiteX5" fmla="*/ 1026 w 25972"/>
                <a:gd name="connsiteY5" fmla="*/ 5809 h 36973"/>
                <a:gd name="connsiteX6" fmla="*/ 897 w 25972"/>
                <a:gd name="connsiteY6" fmla="*/ 6912 h 36973"/>
                <a:gd name="connsiteX7" fmla="*/ 1859 w 25972"/>
                <a:gd name="connsiteY7" fmla="*/ 7794 h 36973"/>
                <a:gd name="connsiteX8" fmla="*/ 3205 w 25972"/>
                <a:gd name="connsiteY8" fmla="*/ 7868 h 36973"/>
                <a:gd name="connsiteX9" fmla="*/ 3718 w 25972"/>
                <a:gd name="connsiteY9" fmla="*/ 8824 h 36973"/>
                <a:gd name="connsiteX10" fmla="*/ 4872 w 25972"/>
                <a:gd name="connsiteY10" fmla="*/ 8750 h 36973"/>
                <a:gd name="connsiteX11" fmla="*/ 5577 w 25972"/>
                <a:gd name="connsiteY11" fmla="*/ 9412 h 36973"/>
                <a:gd name="connsiteX12" fmla="*/ 6923 w 25972"/>
                <a:gd name="connsiteY12" fmla="*/ 9118 h 36973"/>
                <a:gd name="connsiteX13" fmla="*/ 7949 w 25972"/>
                <a:gd name="connsiteY13" fmla="*/ 10000 h 36973"/>
                <a:gd name="connsiteX14" fmla="*/ 8477 w 25972"/>
                <a:gd name="connsiteY14" fmla="*/ 9926 h 36973"/>
                <a:gd name="connsiteX15" fmla="*/ 8282 w 25972"/>
                <a:gd name="connsiteY15" fmla="*/ 10637 h 36973"/>
                <a:gd name="connsiteX16" fmla="*/ 7875 w 25972"/>
                <a:gd name="connsiteY16" fmla="*/ 10807 h 36973"/>
                <a:gd name="connsiteX17" fmla="*/ 7316 w 25972"/>
                <a:gd name="connsiteY17" fmla="*/ 10694 h 36973"/>
                <a:gd name="connsiteX18" fmla="*/ 6553 w 25972"/>
                <a:gd name="connsiteY18" fmla="*/ 10694 h 36973"/>
                <a:gd name="connsiteX19" fmla="*/ 5435 w 25972"/>
                <a:gd name="connsiteY19" fmla="*/ 11600 h 36973"/>
                <a:gd name="connsiteX20" fmla="*/ 6096 w 25972"/>
                <a:gd name="connsiteY20" fmla="*/ 12110 h 36973"/>
                <a:gd name="connsiteX21" fmla="*/ 6248 w 25972"/>
                <a:gd name="connsiteY21" fmla="*/ 12959 h 36973"/>
                <a:gd name="connsiteX22" fmla="*/ 6909 w 25972"/>
                <a:gd name="connsiteY22" fmla="*/ 12450 h 36973"/>
                <a:gd name="connsiteX23" fmla="*/ 6655 w 25972"/>
                <a:gd name="connsiteY23" fmla="*/ 14488 h 36973"/>
                <a:gd name="connsiteX24" fmla="*/ 6350 w 25972"/>
                <a:gd name="connsiteY24" fmla="*/ 15564 h 36973"/>
                <a:gd name="connsiteX25" fmla="*/ 5486 w 25972"/>
                <a:gd name="connsiteY25" fmla="*/ 16187 h 36973"/>
                <a:gd name="connsiteX26" fmla="*/ 5791 w 25972"/>
                <a:gd name="connsiteY26" fmla="*/ 17320 h 36973"/>
                <a:gd name="connsiteX27" fmla="*/ 5181 w 25972"/>
                <a:gd name="connsiteY27" fmla="*/ 18962 h 36973"/>
                <a:gd name="connsiteX28" fmla="*/ 5587 w 25972"/>
                <a:gd name="connsiteY28" fmla="*/ 20152 h 36973"/>
                <a:gd name="connsiteX29" fmla="*/ 6147 w 25972"/>
                <a:gd name="connsiteY29" fmla="*/ 20265 h 36973"/>
                <a:gd name="connsiteX30" fmla="*/ 6655 w 25972"/>
                <a:gd name="connsiteY30" fmla="*/ 20718 h 36973"/>
                <a:gd name="connsiteX31" fmla="*/ 6960 w 25972"/>
                <a:gd name="connsiteY31" fmla="*/ 21511 h 36973"/>
                <a:gd name="connsiteX32" fmla="*/ 7163 w 25972"/>
                <a:gd name="connsiteY32" fmla="*/ 22530 h 36973"/>
                <a:gd name="connsiteX33" fmla="*/ 7011 w 25972"/>
                <a:gd name="connsiteY33" fmla="*/ 23040 h 36973"/>
                <a:gd name="connsiteX34" fmla="*/ 7723 w 25972"/>
                <a:gd name="connsiteY34" fmla="*/ 23889 h 36973"/>
                <a:gd name="connsiteX35" fmla="*/ 7824 w 25972"/>
                <a:gd name="connsiteY35" fmla="*/ 25645 h 36973"/>
                <a:gd name="connsiteX36" fmla="*/ 7265 w 25972"/>
                <a:gd name="connsiteY36" fmla="*/ 25815 h 36973"/>
                <a:gd name="connsiteX37" fmla="*/ 7112 w 25972"/>
                <a:gd name="connsiteY37" fmla="*/ 26948 h 36973"/>
                <a:gd name="connsiteX38" fmla="*/ 4774 w 25972"/>
                <a:gd name="connsiteY38" fmla="*/ 28647 h 36973"/>
                <a:gd name="connsiteX39" fmla="*/ 16720 w 25972"/>
                <a:gd name="connsiteY39" fmla="*/ 21511 h 36973"/>
                <a:gd name="connsiteX40" fmla="*/ 16517 w 25972"/>
                <a:gd name="connsiteY40" fmla="*/ 19642 h 36973"/>
                <a:gd name="connsiteX41" fmla="*/ 17127 w 25972"/>
                <a:gd name="connsiteY41" fmla="*/ 18962 h 36973"/>
                <a:gd name="connsiteX42" fmla="*/ 16059 w 25972"/>
                <a:gd name="connsiteY42" fmla="*/ 18396 h 36973"/>
                <a:gd name="connsiteX43" fmla="*/ 19872 w 25972"/>
                <a:gd name="connsiteY43" fmla="*/ 35839 h 36973"/>
                <a:gd name="connsiteX44" fmla="*/ 20482 w 25972"/>
                <a:gd name="connsiteY44" fmla="*/ 35103 h 36973"/>
                <a:gd name="connsiteX45" fmla="*/ 20787 w 25972"/>
                <a:gd name="connsiteY45" fmla="*/ 33234 h 36973"/>
                <a:gd name="connsiteX46" fmla="*/ 21397 w 25972"/>
                <a:gd name="connsiteY46" fmla="*/ 31138 h 36973"/>
                <a:gd name="connsiteX47" fmla="*/ 21346 w 25972"/>
                <a:gd name="connsiteY47" fmla="*/ 28193 h 36973"/>
                <a:gd name="connsiteX48" fmla="*/ 23329 w 25972"/>
                <a:gd name="connsiteY48" fmla="*/ 26608 h 36973"/>
                <a:gd name="connsiteX49" fmla="*/ 22668 w 25972"/>
                <a:gd name="connsiteY49" fmla="*/ 25022 h 36973"/>
                <a:gd name="connsiteX50" fmla="*/ 23481 w 25972"/>
                <a:gd name="connsiteY50" fmla="*/ 24569 h 36973"/>
                <a:gd name="connsiteX51" fmla="*/ 23532 w 25972"/>
                <a:gd name="connsiteY51" fmla="*/ 23493 h 36973"/>
                <a:gd name="connsiteX52" fmla="*/ 24295 w 25972"/>
                <a:gd name="connsiteY52" fmla="*/ 22304 h 36973"/>
                <a:gd name="connsiteX53" fmla="*/ 25972 w 25972"/>
                <a:gd name="connsiteY53" fmla="*/ 20548 h 36973"/>
                <a:gd name="connsiteX54" fmla="*/ 24600 w 25972"/>
                <a:gd name="connsiteY54" fmla="*/ 18453 h 36973"/>
                <a:gd name="connsiteX55" fmla="*/ 23329 w 25972"/>
                <a:gd name="connsiteY55" fmla="*/ 16244 h 36973"/>
                <a:gd name="connsiteX56" fmla="*/ 22719 w 25972"/>
                <a:gd name="connsiteY56" fmla="*/ 16471 h 36973"/>
                <a:gd name="connsiteX57" fmla="*/ 22515 w 25972"/>
                <a:gd name="connsiteY57" fmla="*/ 15678 h 36973"/>
                <a:gd name="connsiteX58" fmla="*/ 22210 w 25972"/>
                <a:gd name="connsiteY58" fmla="*/ 14885 h 36973"/>
                <a:gd name="connsiteX59" fmla="*/ 21905 w 25972"/>
                <a:gd name="connsiteY59" fmla="*/ 14488 h 36973"/>
                <a:gd name="connsiteX60" fmla="*/ 21854 w 25972"/>
                <a:gd name="connsiteY60" fmla="*/ 13242 h 36973"/>
                <a:gd name="connsiteX61" fmla="*/ 20584 w 25972"/>
                <a:gd name="connsiteY61" fmla="*/ 12110 h 36973"/>
                <a:gd name="connsiteX62" fmla="*/ 19669 w 25972"/>
                <a:gd name="connsiteY62" fmla="*/ 11544 h 36973"/>
                <a:gd name="connsiteX63" fmla="*/ 20024 w 25972"/>
                <a:gd name="connsiteY63" fmla="*/ 10637 h 36973"/>
                <a:gd name="connsiteX64" fmla="*/ 18550 w 25972"/>
                <a:gd name="connsiteY64" fmla="*/ 9335 h 36973"/>
                <a:gd name="connsiteX65" fmla="*/ 16771 w 25972"/>
                <a:gd name="connsiteY65" fmla="*/ 9844 h 36973"/>
                <a:gd name="connsiteX66" fmla="*/ 17635 w 25972"/>
                <a:gd name="connsiteY66" fmla="*/ 6617 h 36973"/>
                <a:gd name="connsiteX67" fmla="*/ 15856 w 25972"/>
                <a:gd name="connsiteY67" fmla="*/ 6050 h 36973"/>
                <a:gd name="connsiteX68" fmla="*/ 14941 w 25972"/>
                <a:gd name="connsiteY68" fmla="*/ 6843 h 36973"/>
                <a:gd name="connsiteX69" fmla="*/ 15449 w 25972"/>
                <a:gd name="connsiteY69" fmla="*/ 7806 h 36973"/>
                <a:gd name="connsiteX70" fmla="*/ 14229 w 25972"/>
                <a:gd name="connsiteY70" fmla="*/ 9165 h 36973"/>
                <a:gd name="connsiteX71" fmla="*/ 14483 w 25972"/>
                <a:gd name="connsiteY71" fmla="*/ 9618 h 36973"/>
                <a:gd name="connsiteX72" fmla="*/ 15297 w 25972"/>
                <a:gd name="connsiteY72" fmla="*/ 9165 h 36973"/>
                <a:gd name="connsiteX73" fmla="*/ 15754 w 25972"/>
                <a:gd name="connsiteY73" fmla="*/ 10411 h 36973"/>
                <a:gd name="connsiteX74" fmla="*/ 14890 w 25972"/>
                <a:gd name="connsiteY74" fmla="*/ 11034 h 36973"/>
                <a:gd name="connsiteX75" fmla="*/ 14585 w 25972"/>
                <a:gd name="connsiteY75" fmla="*/ 10807 h 36973"/>
                <a:gd name="connsiteX76" fmla="*/ 12806 w 25972"/>
                <a:gd name="connsiteY76" fmla="*/ 10355 h 36973"/>
                <a:gd name="connsiteX77" fmla="*/ 12196 w 25972"/>
                <a:gd name="connsiteY77" fmla="*/ 9788 h 36973"/>
                <a:gd name="connsiteX78" fmla="*/ 11789 w 25972"/>
                <a:gd name="connsiteY78" fmla="*/ 9618 h 36973"/>
                <a:gd name="connsiteX79" fmla="*/ 11332 w 25972"/>
                <a:gd name="connsiteY79" fmla="*/ 8769 h 36973"/>
                <a:gd name="connsiteX80" fmla="*/ 10722 w 25972"/>
                <a:gd name="connsiteY80" fmla="*/ 8655 h 36973"/>
                <a:gd name="connsiteX81" fmla="*/ 10468 w 25972"/>
                <a:gd name="connsiteY81" fmla="*/ 9052 h 36973"/>
                <a:gd name="connsiteX82" fmla="*/ 9423 w 25972"/>
                <a:gd name="connsiteY82" fmla="*/ 8456 h 36973"/>
                <a:gd name="connsiteX83" fmla="*/ 9615 w 25972"/>
                <a:gd name="connsiteY83" fmla="*/ 7721 h 36973"/>
                <a:gd name="connsiteX84" fmla="*/ 9295 w 25972"/>
                <a:gd name="connsiteY84" fmla="*/ 7132 h 36973"/>
                <a:gd name="connsiteX85" fmla="*/ 9872 w 25972"/>
                <a:gd name="connsiteY85" fmla="*/ 6618 h 36973"/>
                <a:gd name="connsiteX86" fmla="*/ 9423 w 25972"/>
                <a:gd name="connsiteY86" fmla="*/ 5662 h 36973"/>
                <a:gd name="connsiteX87" fmla="*/ 10000 w 25972"/>
                <a:gd name="connsiteY87" fmla="*/ 5147 h 36973"/>
                <a:gd name="connsiteX88" fmla="*/ 9359 w 25972"/>
                <a:gd name="connsiteY88" fmla="*/ 4559 h 36973"/>
                <a:gd name="connsiteX89" fmla="*/ 8590 w 25972"/>
                <a:gd name="connsiteY89" fmla="*/ 4559 h 36973"/>
                <a:gd name="connsiteX90" fmla="*/ 6731 w 25972"/>
                <a:gd name="connsiteY90" fmla="*/ 3529 h 36973"/>
                <a:gd name="connsiteX91" fmla="*/ 5513 w 25972"/>
                <a:gd name="connsiteY91" fmla="*/ 4044 h 36973"/>
                <a:gd name="connsiteX92" fmla="*/ 5128 w 25972"/>
                <a:gd name="connsiteY92" fmla="*/ 3750 h 36973"/>
                <a:gd name="connsiteX93" fmla="*/ 4872 w 25972"/>
                <a:gd name="connsiteY93" fmla="*/ 3235 h 36973"/>
                <a:gd name="connsiteX94" fmla="*/ 4423 w 25972"/>
                <a:gd name="connsiteY94" fmla="*/ 3603 h 36973"/>
                <a:gd name="connsiteX95" fmla="*/ 4167 w 25972"/>
                <a:gd name="connsiteY95" fmla="*/ 3382 h 36973"/>
                <a:gd name="connsiteX96" fmla="*/ 3526 w 25972"/>
                <a:gd name="connsiteY96" fmla="*/ 3382 h 36973"/>
                <a:gd name="connsiteX97" fmla="*/ 3013 w 25972"/>
                <a:gd name="connsiteY97" fmla="*/ 3088 h 36973"/>
                <a:gd name="connsiteX98" fmla="*/ 2949 w 25972"/>
                <a:gd name="connsiteY98" fmla="*/ 2647 h 36973"/>
                <a:gd name="connsiteX99" fmla="*/ 3077 w 25972"/>
                <a:gd name="connsiteY99" fmla="*/ 1985 h 36973"/>
                <a:gd name="connsiteX100" fmla="*/ 3077 w 25972"/>
                <a:gd name="connsiteY100" fmla="*/ 1618 h 36973"/>
                <a:gd name="connsiteX101" fmla="*/ 3013 w 25972"/>
                <a:gd name="connsiteY101" fmla="*/ 1103 h 36973"/>
                <a:gd name="connsiteX102" fmla="*/ 2500 w 25972"/>
                <a:gd name="connsiteY102" fmla="*/ 515 h 36973"/>
                <a:gd name="connsiteX103" fmla="*/ 1282 w 25972"/>
                <a:gd name="connsiteY103" fmla="*/ 0 h 36973"/>
                <a:gd name="connsiteX104" fmla="*/ 897 w 25972"/>
                <a:gd name="connsiteY104" fmla="*/ 588 h 36973"/>
                <a:gd name="connsiteX105" fmla="*/ 256 w 25972"/>
                <a:gd name="connsiteY105" fmla="*/ 735 h 36973"/>
                <a:gd name="connsiteX106" fmla="*/ 0 w 25972"/>
                <a:gd name="connsiteY106" fmla="*/ 1397 h 36973"/>
                <a:gd name="connsiteX0" fmla="*/ 0 w 25972"/>
                <a:gd name="connsiteY0" fmla="*/ 1397 h 36901"/>
                <a:gd name="connsiteX1" fmla="*/ 577 w 25972"/>
                <a:gd name="connsiteY1" fmla="*/ 2132 h 36901"/>
                <a:gd name="connsiteX2" fmla="*/ 1410 w 25972"/>
                <a:gd name="connsiteY2" fmla="*/ 2132 h 36901"/>
                <a:gd name="connsiteX3" fmla="*/ 1282 w 25972"/>
                <a:gd name="connsiteY3" fmla="*/ 3897 h 36901"/>
                <a:gd name="connsiteX4" fmla="*/ 1667 w 25972"/>
                <a:gd name="connsiteY4" fmla="*/ 5662 h 36901"/>
                <a:gd name="connsiteX5" fmla="*/ 1026 w 25972"/>
                <a:gd name="connsiteY5" fmla="*/ 5809 h 36901"/>
                <a:gd name="connsiteX6" fmla="*/ 897 w 25972"/>
                <a:gd name="connsiteY6" fmla="*/ 6912 h 36901"/>
                <a:gd name="connsiteX7" fmla="*/ 1859 w 25972"/>
                <a:gd name="connsiteY7" fmla="*/ 7794 h 36901"/>
                <a:gd name="connsiteX8" fmla="*/ 3205 w 25972"/>
                <a:gd name="connsiteY8" fmla="*/ 7868 h 36901"/>
                <a:gd name="connsiteX9" fmla="*/ 3718 w 25972"/>
                <a:gd name="connsiteY9" fmla="*/ 8824 h 36901"/>
                <a:gd name="connsiteX10" fmla="*/ 4872 w 25972"/>
                <a:gd name="connsiteY10" fmla="*/ 8750 h 36901"/>
                <a:gd name="connsiteX11" fmla="*/ 5577 w 25972"/>
                <a:gd name="connsiteY11" fmla="*/ 9412 h 36901"/>
                <a:gd name="connsiteX12" fmla="*/ 6923 w 25972"/>
                <a:gd name="connsiteY12" fmla="*/ 9118 h 36901"/>
                <a:gd name="connsiteX13" fmla="*/ 7949 w 25972"/>
                <a:gd name="connsiteY13" fmla="*/ 10000 h 36901"/>
                <a:gd name="connsiteX14" fmla="*/ 8477 w 25972"/>
                <a:gd name="connsiteY14" fmla="*/ 9926 h 36901"/>
                <a:gd name="connsiteX15" fmla="*/ 8282 w 25972"/>
                <a:gd name="connsiteY15" fmla="*/ 10637 h 36901"/>
                <a:gd name="connsiteX16" fmla="*/ 7875 w 25972"/>
                <a:gd name="connsiteY16" fmla="*/ 10807 h 36901"/>
                <a:gd name="connsiteX17" fmla="*/ 7316 w 25972"/>
                <a:gd name="connsiteY17" fmla="*/ 10694 h 36901"/>
                <a:gd name="connsiteX18" fmla="*/ 6553 w 25972"/>
                <a:gd name="connsiteY18" fmla="*/ 10694 h 36901"/>
                <a:gd name="connsiteX19" fmla="*/ 5435 w 25972"/>
                <a:gd name="connsiteY19" fmla="*/ 11600 h 36901"/>
                <a:gd name="connsiteX20" fmla="*/ 6096 w 25972"/>
                <a:gd name="connsiteY20" fmla="*/ 12110 h 36901"/>
                <a:gd name="connsiteX21" fmla="*/ 6248 w 25972"/>
                <a:gd name="connsiteY21" fmla="*/ 12959 h 36901"/>
                <a:gd name="connsiteX22" fmla="*/ 6909 w 25972"/>
                <a:gd name="connsiteY22" fmla="*/ 12450 h 36901"/>
                <a:gd name="connsiteX23" fmla="*/ 6655 w 25972"/>
                <a:gd name="connsiteY23" fmla="*/ 14488 h 36901"/>
                <a:gd name="connsiteX24" fmla="*/ 6350 w 25972"/>
                <a:gd name="connsiteY24" fmla="*/ 15564 h 36901"/>
                <a:gd name="connsiteX25" fmla="*/ 5486 w 25972"/>
                <a:gd name="connsiteY25" fmla="*/ 16187 h 36901"/>
                <a:gd name="connsiteX26" fmla="*/ 5791 w 25972"/>
                <a:gd name="connsiteY26" fmla="*/ 17320 h 36901"/>
                <a:gd name="connsiteX27" fmla="*/ 5181 w 25972"/>
                <a:gd name="connsiteY27" fmla="*/ 18962 h 36901"/>
                <a:gd name="connsiteX28" fmla="*/ 5587 w 25972"/>
                <a:gd name="connsiteY28" fmla="*/ 20152 h 36901"/>
                <a:gd name="connsiteX29" fmla="*/ 6147 w 25972"/>
                <a:gd name="connsiteY29" fmla="*/ 20265 h 36901"/>
                <a:gd name="connsiteX30" fmla="*/ 6655 w 25972"/>
                <a:gd name="connsiteY30" fmla="*/ 20718 h 36901"/>
                <a:gd name="connsiteX31" fmla="*/ 6960 w 25972"/>
                <a:gd name="connsiteY31" fmla="*/ 21511 h 36901"/>
                <a:gd name="connsiteX32" fmla="*/ 7163 w 25972"/>
                <a:gd name="connsiteY32" fmla="*/ 22530 h 36901"/>
                <a:gd name="connsiteX33" fmla="*/ 7011 w 25972"/>
                <a:gd name="connsiteY33" fmla="*/ 23040 h 36901"/>
                <a:gd name="connsiteX34" fmla="*/ 7723 w 25972"/>
                <a:gd name="connsiteY34" fmla="*/ 23889 h 36901"/>
                <a:gd name="connsiteX35" fmla="*/ 7824 w 25972"/>
                <a:gd name="connsiteY35" fmla="*/ 25645 h 36901"/>
                <a:gd name="connsiteX36" fmla="*/ 7265 w 25972"/>
                <a:gd name="connsiteY36" fmla="*/ 25815 h 36901"/>
                <a:gd name="connsiteX37" fmla="*/ 7112 w 25972"/>
                <a:gd name="connsiteY37" fmla="*/ 26948 h 36901"/>
                <a:gd name="connsiteX38" fmla="*/ 4774 w 25972"/>
                <a:gd name="connsiteY38" fmla="*/ 28647 h 36901"/>
                <a:gd name="connsiteX39" fmla="*/ 16720 w 25972"/>
                <a:gd name="connsiteY39" fmla="*/ 21511 h 36901"/>
                <a:gd name="connsiteX40" fmla="*/ 16517 w 25972"/>
                <a:gd name="connsiteY40" fmla="*/ 19642 h 36901"/>
                <a:gd name="connsiteX41" fmla="*/ 17127 w 25972"/>
                <a:gd name="connsiteY41" fmla="*/ 18962 h 36901"/>
                <a:gd name="connsiteX42" fmla="*/ 16059 w 25972"/>
                <a:gd name="connsiteY42" fmla="*/ 18396 h 36901"/>
                <a:gd name="connsiteX43" fmla="*/ 19872 w 25972"/>
                <a:gd name="connsiteY43" fmla="*/ 35839 h 36901"/>
                <a:gd name="connsiteX44" fmla="*/ 20482 w 25972"/>
                <a:gd name="connsiteY44" fmla="*/ 35103 h 36901"/>
                <a:gd name="connsiteX45" fmla="*/ 20787 w 25972"/>
                <a:gd name="connsiteY45" fmla="*/ 33234 h 36901"/>
                <a:gd name="connsiteX46" fmla="*/ 21397 w 25972"/>
                <a:gd name="connsiteY46" fmla="*/ 31138 h 36901"/>
                <a:gd name="connsiteX47" fmla="*/ 21346 w 25972"/>
                <a:gd name="connsiteY47" fmla="*/ 28193 h 36901"/>
                <a:gd name="connsiteX48" fmla="*/ 23329 w 25972"/>
                <a:gd name="connsiteY48" fmla="*/ 26608 h 36901"/>
                <a:gd name="connsiteX49" fmla="*/ 22668 w 25972"/>
                <a:gd name="connsiteY49" fmla="*/ 25022 h 36901"/>
                <a:gd name="connsiteX50" fmla="*/ 23481 w 25972"/>
                <a:gd name="connsiteY50" fmla="*/ 24569 h 36901"/>
                <a:gd name="connsiteX51" fmla="*/ 23532 w 25972"/>
                <a:gd name="connsiteY51" fmla="*/ 23493 h 36901"/>
                <a:gd name="connsiteX52" fmla="*/ 24295 w 25972"/>
                <a:gd name="connsiteY52" fmla="*/ 22304 h 36901"/>
                <a:gd name="connsiteX53" fmla="*/ 25972 w 25972"/>
                <a:gd name="connsiteY53" fmla="*/ 20548 h 36901"/>
                <a:gd name="connsiteX54" fmla="*/ 24600 w 25972"/>
                <a:gd name="connsiteY54" fmla="*/ 18453 h 36901"/>
                <a:gd name="connsiteX55" fmla="*/ 23329 w 25972"/>
                <a:gd name="connsiteY55" fmla="*/ 16244 h 36901"/>
                <a:gd name="connsiteX56" fmla="*/ 22719 w 25972"/>
                <a:gd name="connsiteY56" fmla="*/ 16471 h 36901"/>
                <a:gd name="connsiteX57" fmla="*/ 22515 w 25972"/>
                <a:gd name="connsiteY57" fmla="*/ 15678 h 36901"/>
                <a:gd name="connsiteX58" fmla="*/ 22210 w 25972"/>
                <a:gd name="connsiteY58" fmla="*/ 14885 h 36901"/>
                <a:gd name="connsiteX59" fmla="*/ 21905 w 25972"/>
                <a:gd name="connsiteY59" fmla="*/ 14488 h 36901"/>
                <a:gd name="connsiteX60" fmla="*/ 21854 w 25972"/>
                <a:gd name="connsiteY60" fmla="*/ 13242 h 36901"/>
                <a:gd name="connsiteX61" fmla="*/ 20584 w 25972"/>
                <a:gd name="connsiteY61" fmla="*/ 12110 h 36901"/>
                <a:gd name="connsiteX62" fmla="*/ 19669 w 25972"/>
                <a:gd name="connsiteY62" fmla="*/ 11544 h 36901"/>
                <a:gd name="connsiteX63" fmla="*/ 20024 w 25972"/>
                <a:gd name="connsiteY63" fmla="*/ 10637 h 36901"/>
                <a:gd name="connsiteX64" fmla="*/ 18550 w 25972"/>
                <a:gd name="connsiteY64" fmla="*/ 9335 h 36901"/>
                <a:gd name="connsiteX65" fmla="*/ 16771 w 25972"/>
                <a:gd name="connsiteY65" fmla="*/ 9844 h 36901"/>
                <a:gd name="connsiteX66" fmla="*/ 17635 w 25972"/>
                <a:gd name="connsiteY66" fmla="*/ 6617 h 36901"/>
                <a:gd name="connsiteX67" fmla="*/ 15856 w 25972"/>
                <a:gd name="connsiteY67" fmla="*/ 6050 h 36901"/>
                <a:gd name="connsiteX68" fmla="*/ 14941 w 25972"/>
                <a:gd name="connsiteY68" fmla="*/ 6843 h 36901"/>
                <a:gd name="connsiteX69" fmla="*/ 15449 w 25972"/>
                <a:gd name="connsiteY69" fmla="*/ 7806 h 36901"/>
                <a:gd name="connsiteX70" fmla="*/ 14229 w 25972"/>
                <a:gd name="connsiteY70" fmla="*/ 9165 h 36901"/>
                <a:gd name="connsiteX71" fmla="*/ 14483 w 25972"/>
                <a:gd name="connsiteY71" fmla="*/ 9618 h 36901"/>
                <a:gd name="connsiteX72" fmla="*/ 15297 w 25972"/>
                <a:gd name="connsiteY72" fmla="*/ 9165 h 36901"/>
                <a:gd name="connsiteX73" fmla="*/ 15754 w 25972"/>
                <a:gd name="connsiteY73" fmla="*/ 10411 h 36901"/>
                <a:gd name="connsiteX74" fmla="*/ 14890 w 25972"/>
                <a:gd name="connsiteY74" fmla="*/ 11034 h 36901"/>
                <a:gd name="connsiteX75" fmla="*/ 14585 w 25972"/>
                <a:gd name="connsiteY75" fmla="*/ 10807 h 36901"/>
                <a:gd name="connsiteX76" fmla="*/ 12806 w 25972"/>
                <a:gd name="connsiteY76" fmla="*/ 10355 h 36901"/>
                <a:gd name="connsiteX77" fmla="*/ 12196 w 25972"/>
                <a:gd name="connsiteY77" fmla="*/ 9788 h 36901"/>
                <a:gd name="connsiteX78" fmla="*/ 11789 w 25972"/>
                <a:gd name="connsiteY78" fmla="*/ 9618 h 36901"/>
                <a:gd name="connsiteX79" fmla="*/ 11332 w 25972"/>
                <a:gd name="connsiteY79" fmla="*/ 8769 h 36901"/>
                <a:gd name="connsiteX80" fmla="*/ 10722 w 25972"/>
                <a:gd name="connsiteY80" fmla="*/ 8655 h 36901"/>
                <a:gd name="connsiteX81" fmla="*/ 10468 w 25972"/>
                <a:gd name="connsiteY81" fmla="*/ 9052 h 36901"/>
                <a:gd name="connsiteX82" fmla="*/ 9423 w 25972"/>
                <a:gd name="connsiteY82" fmla="*/ 8456 h 36901"/>
                <a:gd name="connsiteX83" fmla="*/ 9615 w 25972"/>
                <a:gd name="connsiteY83" fmla="*/ 7721 h 36901"/>
                <a:gd name="connsiteX84" fmla="*/ 9295 w 25972"/>
                <a:gd name="connsiteY84" fmla="*/ 7132 h 36901"/>
                <a:gd name="connsiteX85" fmla="*/ 9872 w 25972"/>
                <a:gd name="connsiteY85" fmla="*/ 6618 h 36901"/>
                <a:gd name="connsiteX86" fmla="*/ 9423 w 25972"/>
                <a:gd name="connsiteY86" fmla="*/ 5662 h 36901"/>
                <a:gd name="connsiteX87" fmla="*/ 10000 w 25972"/>
                <a:gd name="connsiteY87" fmla="*/ 5147 h 36901"/>
                <a:gd name="connsiteX88" fmla="*/ 9359 w 25972"/>
                <a:gd name="connsiteY88" fmla="*/ 4559 h 36901"/>
                <a:gd name="connsiteX89" fmla="*/ 8590 w 25972"/>
                <a:gd name="connsiteY89" fmla="*/ 4559 h 36901"/>
                <a:gd name="connsiteX90" fmla="*/ 6731 w 25972"/>
                <a:gd name="connsiteY90" fmla="*/ 3529 h 36901"/>
                <a:gd name="connsiteX91" fmla="*/ 5513 w 25972"/>
                <a:gd name="connsiteY91" fmla="*/ 4044 h 36901"/>
                <a:gd name="connsiteX92" fmla="*/ 5128 w 25972"/>
                <a:gd name="connsiteY92" fmla="*/ 3750 h 36901"/>
                <a:gd name="connsiteX93" fmla="*/ 4872 w 25972"/>
                <a:gd name="connsiteY93" fmla="*/ 3235 h 36901"/>
                <a:gd name="connsiteX94" fmla="*/ 4423 w 25972"/>
                <a:gd name="connsiteY94" fmla="*/ 3603 h 36901"/>
                <a:gd name="connsiteX95" fmla="*/ 4167 w 25972"/>
                <a:gd name="connsiteY95" fmla="*/ 3382 h 36901"/>
                <a:gd name="connsiteX96" fmla="*/ 3526 w 25972"/>
                <a:gd name="connsiteY96" fmla="*/ 3382 h 36901"/>
                <a:gd name="connsiteX97" fmla="*/ 3013 w 25972"/>
                <a:gd name="connsiteY97" fmla="*/ 3088 h 36901"/>
                <a:gd name="connsiteX98" fmla="*/ 2949 w 25972"/>
                <a:gd name="connsiteY98" fmla="*/ 2647 h 36901"/>
                <a:gd name="connsiteX99" fmla="*/ 3077 w 25972"/>
                <a:gd name="connsiteY99" fmla="*/ 1985 h 36901"/>
                <a:gd name="connsiteX100" fmla="*/ 3077 w 25972"/>
                <a:gd name="connsiteY100" fmla="*/ 1618 h 36901"/>
                <a:gd name="connsiteX101" fmla="*/ 3013 w 25972"/>
                <a:gd name="connsiteY101" fmla="*/ 1103 h 36901"/>
                <a:gd name="connsiteX102" fmla="*/ 2500 w 25972"/>
                <a:gd name="connsiteY102" fmla="*/ 515 h 36901"/>
                <a:gd name="connsiteX103" fmla="*/ 1282 w 25972"/>
                <a:gd name="connsiteY103" fmla="*/ 0 h 36901"/>
                <a:gd name="connsiteX104" fmla="*/ 897 w 25972"/>
                <a:gd name="connsiteY104" fmla="*/ 588 h 36901"/>
                <a:gd name="connsiteX105" fmla="*/ 256 w 25972"/>
                <a:gd name="connsiteY105" fmla="*/ 735 h 36901"/>
                <a:gd name="connsiteX106" fmla="*/ 0 w 25972"/>
                <a:gd name="connsiteY106" fmla="*/ 1397 h 36901"/>
                <a:gd name="connsiteX0" fmla="*/ 0 w 25972"/>
                <a:gd name="connsiteY0" fmla="*/ 1397 h 35839"/>
                <a:gd name="connsiteX1" fmla="*/ 577 w 25972"/>
                <a:gd name="connsiteY1" fmla="*/ 2132 h 35839"/>
                <a:gd name="connsiteX2" fmla="*/ 1410 w 25972"/>
                <a:gd name="connsiteY2" fmla="*/ 2132 h 35839"/>
                <a:gd name="connsiteX3" fmla="*/ 1282 w 25972"/>
                <a:gd name="connsiteY3" fmla="*/ 3897 h 35839"/>
                <a:gd name="connsiteX4" fmla="*/ 1667 w 25972"/>
                <a:gd name="connsiteY4" fmla="*/ 5662 h 35839"/>
                <a:gd name="connsiteX5" fmla="*/ 1026 w 25972"/>
                <a:gd name="connsiteY5" fmla="*/ 5809 h 35839"/>
                <a:gd name="connsiteX6" fmla="*/ 897 w 25972"/>
                <a:gd name="connsiteY6" fmla="*/ 6912 h 35839"/>
                <a:gd name="connsiteX7" fmla="*/ 1859 w 25972"/>
                <a:gd name="connsiteY7" fmla="*/ 7794 h 35839"/>
                <a:gd name="connsiteX8" fmla="*/ 3205 w 25972"/>
                <a:gd name="connsiteY8" fmla="*/ 7868 h 35839"/>
                <a:gd name="connsiteX9" fmla="*/ 3718 w 25972"/>
                <a:gd name="connsiteY9" fmla="*/ 8824 h 35839"/>
                <a:gd name="connsiteX10" fmla="*/ 4872 w 25972"/>
                <a:gd name="connsiteY10" fmla="*/ 8750 h 35839"/>
                <a:gd name="connsiteX11" fmla="*/ 5577 w 25972"/>
                <a:gd name="connsiteY11" fmla="*/ 9412 h 35839"/>
                <a:gd name="connsiteX12" fmla="*/ 6923 w 25972"/>
                <a:gd name="connsiteY12" fmla="*/ 9118 h 35839"/>
                <a:gd name="connsiteX13" fmla="*/ 7949 w 25972"/>
                <a:gd name="connsiteY13" fmla="*/ 10000 h 35839"/>
                <a:gd name="connsiteX14" fmla="*/ 8477 w 25972"/>
                <a:gd name="connsiteY14" fmla="*/ 9926 h 35839"/>
                <a:gd name="connsiteX15" fmla="*/ 8282 w 25972"/>
                <a:gd name="connsiteY15" fmla="*/ 10637 h 35839"/>
                <a:gd name="connsiteX16" fmla="*/ 7875 w 25972"/>
                <a:gd name="connsiteY16" fmla="*/ 10807 h 35839"/>
                <a:gd name="connsiteX17" fmla="*/ 7316 w 25972"/>
                <a:gd name="connsiteY17" fmla="*/ 10694 h 35839"/>
                <a:gd name="connsiteX18" fmla="*/ 6553 w 25972"/>
                <a:gd name="connsiteY18" fmla="*/ 10694 h 35839"/>
                <a:gd name="connsiteX19" fmla="*/ 5435 w 25972"/>
                <a:gd name="connsiteY19" fmla="*/ 11600 h 35839"/>
                <a:gd name="connsiteX20" fmla="*/ 6096 w 25972"/>
                <a:gd name="connsiteY20" fmla="*/ 12110 h 35839"/>
                <a:gd name="connsiteX21" fmla="*/ 6248 w 25972"/>
                <a:gd name="connsiteY21" fmla="*/ 12959 h 35839"/>
                <a:gd name="connsiteX22" fmla="*/ 6909 w 25972"/>
                <a:gd name="connsiteY22" fmla="*/ 12450 h 35839"/>
                <a:gd name="connsiteX23" fmla="*/ 6655 w 25972"/>
                <a:gd name="connsiteY23" fmla="*/ 14488 h 35839"/>
                <a:gd name="connsiteX24" fmla="*/ 6350 w 25972"/>
                <a:gd name="connsiteY24" fmla="*/ 15564 h 35839"/>
                <a:gd name="connsiteX25" fmla="*/ 5486 w 25972"/>
                <a:gd name="connsiteY25" fmla="*/ 16187 h 35839"/>
                <a:gd name="connsiteX26" fmla="*/ 5791 w 25972"/>
                <a:gd name="connsiteY26" fmla="*/ 17320 h 35839"/>
                <a:gd name="connsiteX27" fmla="*/ 5181 w 25972"/>
                <a:gd name="connsiteY27" fmla="*/ 18962 h 35839"/>
                <a:gd name="connsiteX28" fmla="*/ 5587 w 25972"/>
                <a:gd name="connsiteY28" fmla="*/ 20152 h 35839"/>
                <a:gd name="connsiteX29" fmla="*/ 6147 w 25972"/>
                <a:gd name="connsiteY29" fmla="*/ 20265 h 35839"/>
                <a:gd name="connsiteX30" fmla="*/ 6655 w 25972"/>
                <a:gd name="connsiteY30" fmla="*/ 20718 h 35839"/>
                <a:gd name="connsiteX31" fmla="*/ 6960 w 25972"/>
                <a:gd name="connsiteY31" fmla="*/ 21511 h 35839"/>
                <a:gd name="connsiteX32" fmla="*/ 7163 w 25972"/>
                <a:gd name="connsiteY32" fmla="*/ 22530 h 35839"/>
                <a:gd name="connsiteX33" fmla="*/ 7011 w 25972"/>
                <a:gd name="connsiteY33" fmla="*/ 23040 h 35839"/>
                <a:gd name="connsiteX34" fmla="*/ 7723 w 25972"/>
                <a:gd name="connsiteY34" fmla="*/ 23889 h 35839"/>
                <a:gd name="connsiteX35" fmla="*/ 7824 w 25972"/>
                <a:gd name="connsiteY35" fmla="*/ 25645 h 35839"/>
                <a:gd name="connsiteX36" fmla="*/ 7265 w 25972"/>
                <a:gd name="connsiteY36" fmla="*/ 25815 h 35839"/>
                <a:gd name="connsiteX37" fmla="*/ 7112 w 25972"/>
                <a:gd name="connsiteY37" fmla="*/ 26948 h 35839"/>
                <a:gd name="connsiteX38" fmla="*/ 4774 w 25972"/>
                <a:gd name="connsiteY38" fmla="*/ 28647 h 35839"/>
                <a:gd name="connsiteX39" fmla="*/ 16720 w 25972"/>
                <a:gd name="connsiteY39" fmla="*/ 21511 h 35839"/>
                <a:gd name="connsiteX40" fmla="*/ 16517 w 25972"/>
                <a:gd name="connsiteY40" fmla="*/ 19642 h 35839"/>
                <a:gd name="connsiteX41" fmla="*/ 17127 w 25972"/>
                <a:gd name="connsiteY41" fmla="*/ 18962 h 35839"/>
                <a:gd name="connsiteX42" fmla="*/ 16059 w 25972"/>
                <a:gd name="connsiteY42" fmla="*/ 18396 h 35839"/>
                <a:gd name="connsiteX43" fmla="*/ 19872 w 25972"/>
                <a:gd name="connsiteY43" fmla="*/ 35839 h 35839"/>
                <a:gd name="connsiteX44" fmla="*/ 20482 w 25972"/>
                <a:gd name="connsiteY44" fmla="*/ 35103 h 35839"/>
                <a:gd name="connsiteX45" fmla="*/ 20787 w 25972"/>
                <a:gd name="connsiteY45" fmla="*/ 33234 h 35839"/>
                <a:gd name="connsiteX46" fmla="*/ 21397 w 25972"/>
                <a:gd name="connsiteY46" fmla="*/ 31138 h 35839"/>
                <a:gd name="connsiteX47" fmla="*/ 21346 w 25972"/>
                <a:gd name="connsiteY47" fmla="*/ 28193 h 35839"/>
                <a:gd name="connsiteX48" fmla="*/ 23329 w 25972"/>
                <a:gd name="connsiteY48" fmla="*/ 26608 h 35839"/>
                <a:gd name="connsiteX49" fmla="*/ 22668 w 25972"/>
                <a:gd name="connsiteY49" fmla="*/ 25022 h 35839"/>
                <a:gd name="connsiteX50" fmla="*/ 23481 w 25972"/>
                <a:gd name="connsiteY50" fmla="*/ 24569 h 35839"/>
                <a:gd name="connsiteX51" fmla="*/ 23532 w 25972"/>
                <a:gd name="connsiteY51" fmla="*/ 23493 h 35839"/>
                <a:gd name="connsiteX52" fmla="*/ 24295 w 25972"/>
                <a:gd name="connsiteY52" fmla="*/ 22304 h 35839"/>
                <a:gd name="connsiteX53" fmla="*/ 25972 w 25972"/>
                <a:gd name="connsiteY53" fmla="*/ 20548 h 35839"/>
                <a:gd name="connsiteX54" fmla="*/ 24600 w 25972"/>
                <a:gd name="connsiteY54" fmla="*/ 18453 h 35839"/>
                <a:gd name="connsiteX55" fmla="*/ 23329 w 25972"/>
                <a:gd name="connsiteY55" fmla="*/ 16244 h 35839"/>
                <a:gd name="connsiteX56" fmla="*/ 22719 w 25972"/>
                <a:gd name="connsiteY56" fmla="*/ 16471 h 35839"/>
                <a:gd name="connsiteX57" fmla="*/ 22515 w 25972"/>
                <a:gd name="connsiteY57" fmla="*/ 15678 h 35839"/>
                <a:gd name="connsiteX58" fmla="*/ 22210 w 25972"/>
                <a:gd name="connsiteY58" fmla="*/ 14885 h 35839"/>
                <a:gd name="connsiteX59" fmla="*/ 21905 w 25972"/>
                <a:gd name="connsiteY59" fmla="*/ 14488 h 35839"/>
                <a:gd name="connsiteX60" fmla="*/ 21854 w 25972"/>
                <a:gd name="connsiteY60" fmla="*/ 13242 h 35839"/>
                <a:gd name="connsiteX61" fmla="*/ 20584 w 25972"/>
                <a:gd name="connsiteY61" fmla="*/ 12110 h 35839"/>
                <a:gd name="connsiteX62" fmla="*/ 19669 w 25972"/>
                <a:gd name="connsiteY62" fmla="*/ 11544 h 35839"/>
                <a:gd name="connsiteX63" fmla="*/ 20024 w 25972"/>
                <a:gd name="connsiteY63" fmla="*/ 10637 h 35839"/>
                <a:gd name="connsiteX64" fmla="*/ 18550 w 25972"/>
                <a:gd name="connsiteY64" fmla="*/ 9335 h 35839"/>
                <a:gd name="connsiteX65" fmla="*/ 16771 w 25972"/>
                <a:gd name="connsiteY65" fmla="*/ 9844 h 35839"/>
                <a:gd name="connsiteX66" fmla="*/ 17635 w 25972"/>
                <a:gd name="connsiteY66" fmla="*/ 6617 h 35839"/>
                <a:gd name="connsiteX67" fmla="*/ 15856 w 25972"/>
                <a:gd name="connsiteY67" fmla="*/ 6050 h 35839"/>
                <a:gd name="connsiteX68" fmla="*/ 14941 w 25972"/>
                <a:gd name="connsiteY68" fmla="*/ 6843 h 35839"/>
                <a:gd name="connsiteX69" fmla="*/ 15449 w 25972"/>
                <a:gd name="connsiteY69" fmla="*/ 7806 h 35839"/>
                <a:gd name="connsiteX70" fmla="*/ 14229 w 25972"/>
                <a:gd name="connsiteY70" fmla="*/ 9165 h 35839"/>
                <a:gd name="connsiteX71" fmla="*/ 14483 w 25972"/>
                <a:gd name="connsiteY71" fmla="*/ 9618 h 35839"/>
                <a:gd name="connsiteX72" fmla="*/ 15297 w 25972"/>
                <a:gd name="connsiteY72" fmla="*/ 9165 h 35839"/>
                <a:gd name="connsiteX73" fmla="*/ 15754 w 25972"/>
                <a:gd name="connsiteY73" fmla="*/ 10411 h 35839"/>
                <a:gd name="connsiteX74" fmla="*/ 14890 w 25972"/>
                <a:gd name="connsiteY74" fmla="*/ 11034 h 35839"/>
                <a:gd name="connsiteX75" fmla="*/ 14585 w 25972"/>
                <a:gd name="connsiteY75" fmla="*/ 10807 h 35839"/>
                <a:gd name="connsiteX76" fmla="*/ 12806 w 25972"/>
                <a:gd name="connsiteY76" fmla="*/ 10355 h 35839"/>
                <a:gd name="connsiteX77" fmla="*/ 12196 w 25972"/>
                <a:gd name="connsiteY77" fmla="*/ 9788 h 35839"/>
                <a:gd name="connsiteX78" fmla="*/ 11789 w 25972"/>
                <a:gd name="connsiteY78" fmla="*/ 9618 h 35839"/>
                <a:gd name="connsiteX79" fmla="*/ 11332 w 25972"/>
                <a:gd name="connsiteY79" fmla="*/ 8769 h 35839"/>
                <a:gd name="connsiteX80" fmla="*/ 10722 w 25972"/>
                <a:gd name="connsiteY80" fmla="*/ 8655 h 35839"/>
                <a:gd name="connsiteX81" fmla="*/ 10468 w 25972"/>
                <a:gd name="connsiteY81" fmla="*/ 9052 h 35839"/>
                <a:gd name="connsiteX82" fmla="*/ 9423 w 25972"/>
                <a:gd name="connsiteY82" fmla="*/ 8456 h 35839"/>
                <a:gd name="connsiteX83" fmla="*/ 9615 w 25972"/>
                <a:gd name="connsiteY83" fmla="*/ 7721 h 35839"/>
                <a:gd name="connsiteX84" fmla="*/ 9295 w 25972"/>
                <a:gd name="connsiteY84" fmla="*/ 7132 h 35839"/>
                <a:gd name="connsiteX85" fmla="*/ 9872 w 25972"/>
                <a:gd name="connsiteY85" fmla="*/ 6618 h 35839"/>
                <a:gd name="connsiteX86" fmla="*/ 9423 w 25972"/>
                <a:gd name="connsiteY86" fmla="*/ 5662 h 35839"/>
                <a:gd name="connsiteX87" fmla="*/ 10000 w 25972"/>
                <a:gd name="connsiteY87" fmla="*/ 5147 h 35839"/>
                <a:gd name="connsiteX88" fmla="*/ 9359 w 25972"/>
                <a:gd name="connsiteY88" fmla="*/ 4559 h 35839"/>
                <a:gd name="connsiteX89" fmla="*/ 8590 w 25972"/>
                <a:gd name="connsiteY89" fmla="*/ 4559 h 35839"/>
                <a:gd name="connsiteX90" fmla="*/ 6731 w 25972"/>
                <a:gd name="connsiteY90" fmla="*/ 3529 h 35839"/>
                <a:gd name="connsiteX91" fmla="*/ 5513 w 25972"/>
                <a:gd name="connsiteY91" fmla="*/ 4044 h 35839"/>
                <a:gd name="connsiteX92" fmla="*/ 5128 w 25972"/>
                <a:gd name="connsiteY92" fmla="*/ 3750 h 35839"/>
                <a:gd name="connsiteX93" fmla="*/ 4872 w 25972"/>
                <a:gd name="connsiteY93" fmla="*/ 3235 h 35839"/>
                <a:gd name="connsiteX94" fmla="*/ 4423 w 25972"/>
                <a:gd name="connsiteY94" fmla="*/ 3603 h 35839"/>
                <a:gd name="connsiteX95" fmla="*/ 4167 w 25972"/>
                <a:gd name="connsiteY95" fmla="*/ 3382 h 35839"/>
                <a:gd name="connsiteX96" fmla="*/ 3526 w 25972"/>
                <a:gd name="connsiteY96" fmla="*/ 3382 h 35839"/>
                <a:gd name="connsiteX97" fmla="*/ 3013 w 25972"/>
                <a:gd name="connsiteY97" fmla="*/ 3088 h 35839"/>
                <a:gd name="connsiteX98" fmla="*/ 2949 w 25972"/>
                <a:gd name="connsiteY98" fmla="*/ 2647 h 35839"/>
                <a:gd name="connsiteX99" fmla="*/ 3077 w 25972"/>
                <a:gd name="connsiteY99" fmla="*/ 1985 h 35839"/>
                <a:gd name="connsiteX100" fmla="*/ 3077 w 25972"/>
                <a:gd name="connsiteY100" fmla="*/ 1618 h 35839"/>
                <a:gd name="connsiteX101" fmla="*/ 3013 w 25972"/>
                <a:gd name="connsiteY101" fmla="*/ 1103 h 35839"/>
                <a:gd name="connsiteX102" fmla="*/ 2500 w 25972"/>
                <a:gd name="connsiteY102" fmla="*/ 515 h 35839"/>
                <a:gd name="connsiteX103" fmla="*/ 1282 w 25972"/>
                <a:gd name="connsiteY103" fmla="*/ 0 h 35839"/>
                <a:gd name="connsiteX104" fmla="*/ 897 w 25972"/>
                <a:gd name="connsiteY104" fmla="*/ 588 h 35839"/>
                <a:gd name="connsiteX105" fmla="*/ 256 w 25972"/>
                <a:gd name="connsiteY105" fmla="*/ 735 h 35839"/>
                <a:gd name="connsiteX106" fmla="*/ 0 w 25972"/>
                <a:gd name="connsiteY106" fmla="*/ 1397 h 35839"/>
                <a:gd name="connsiteX0" fmla="*/ 0 w 25972"/>
                <a:gd name="connsiteY0" fmla="*/ 1397 h 35857"/>
                <a:gd name="connsiteX1" fmla="*/ 577 w 25972"/>
                <a:gd name="connsiteY1" fmla="*/ 2132 h 35857"/>
                <a:gd name="connsiteX2" fmla="*/ 1410 w 25972"/>
                <a:gd name="connsiteY2" fmla="*/ 2132 h 35857"/>
                <a:gd name="connsiteX3" fmla="*/ 1282 w 25972"/>
                <a:gd name="connsiteY3" fmla="*/ 3897 h 35857"/>
                <a:gd name="connsiteX4" fmla="*/ 1667 w 25972"/>
                <a:gd name="connsiteY4" fmla="*/ 5662 h 35857"/>
                <a:gd name="connsiteX5" fmla="*/ 1026 w 25972"/>
                <a:gd name="connsiteY5" fmla="*/ 5809 h 35857"/>
                <a:gd name="connsiteX6" fmla="*/ 897 w 25972"/>
                <a:gd name="connsiteY6" fmla="*/ 6912 h 35857"/>
                <a:gd name="connsiteX7" fmla="*/ 1859 w 25972"/>
                <a:gd name="connsiteY7" fmla="*/ 7794 h 35857"/>
                <a:gd name="connsiteX8" fmla="*/ 3205 w 25972"/>
                <a:gd name="connsiteY8" fmla="*/ 7868 h 35857"/>
                <a:gd name="connsiteX9" fmla="*/ 3718 w 25972"/>
                <a:gd name="connsiteY9" fmla="*/ 8824 h 35857"/>
                <a:gd name="connsiteX10" fmla="*/ 4872 w 25972"/>
                <a:gd name="connsiteY10" fmla="*/ 8750 h 35857"/>
                <a:gd name="connsiteX11" fmla="*/ 5577 w 25972"/>
                <a:gd name="connsiteY11" fmla="*/ 9412 h 35857"/>
                <a:gd name="connsiteX12" fmla="*/ 6923 w 25972"/>
                <a:gd name="connsiteY12" fmla="*/ 9118 h 35857"/>
                <a:gd name="connsiteX13" fmla="*/ 7949 w 25972"/>
                <a:gd name="connsiteY13" fmla="*/ 10000 h 35857"/>
                <a:gd name="connsiteX14" fmla="*/ 8477 w 25972"/>
                <a:gd name="connsiteY14" fmla="*/ 9926 h 35857"/>
                <a:gd name="connsiteX15" fmla="*/ 8282 w 25972"/>
                <a:gd name="connsiteY15" fmla="*/ 10637 h 35857"/>
                <a:gd name="connsiteX16" fmla="*/ 7875 w 25972"/>
                <a:gd name="connsiteY16" fmla="*/ 10807 h 35857"/>
                <a:gd name="connsiteX17" fmla="*/ 7316 w 25972"/>
                <a:gd name="connsiteY17" fmla="*/ 10694 h 35857"/>
                <a:gd name="connsiteX18" fmla="*/ 6553 w 25972"/>
                <a:gd name="connsiteY18" fmla="*/ 10694 h 35857"/>
                <a:gd name="connsiteX19" fmla="*/ 5435 w 25972"/>
                <a:gd name="connsiteY19" fmla="*/ 11600 h 35857"/>
                <a:gd name="connsiteX20" fmla="*/ 6096 w 25972"/>
                <a:gd name="connsiteY20" fmla="*/ 12110 h 35857"/>
                <a:gd name="connsiteX21" fmla="*/ 6248 w 25972"/>
                <a:gd name="connsiteY21" fmla="*/ 12959 h 35857"/>
                <a:gd name="connsiteX22" fmla="*/ 6909 w 25972"/>
                <a:gd name="connsiteY22" fmla="*/ 12450 h 35857"/>
                <a:gd name="connsiteX23" fmla="*/ 6655 w 25972"/>
                <a:gd name="connsiteY23" fmla="*/ 14488 h 35857"/>
                <a:gd name="connsiteX24" fmla="*/ 6350 w 25972"/>
                <a:gd name="connsiteY24" fmla="*/ 15564 h 35857"/>
                <a:gd name="connsiteX25" fmla="*/ 5486 w 25972"/>
                <a:gd name="connsiteY25" fmla="*/ 16187 h 35857"/>
                <a:gd name="connsiteX26" fmla="*/ 5791 w 25972"/>
                <a:gd name="connsiteY26" fmla="*/ 17320 h 35857"/>
                <a:gd name="connsiteX27" fmla="*/ 5181 w 25972"/>
                <a:gd name="connsiteY27" fmla="*/ 18962 h 35857"/>
                <a:gd name="connsiteX28" fmla="*/ 5587 w 25972"/>
                <a:gd name="connsiteY28" fmla="*/ 20152 h 35857"/>
                <a:gd name="connsiteX29" fmla="*/ 6147 w 25972"/>
                <a:gd name="connsiteY29" fmla="*/ 20265 h 35857"/>
                <a:gd name="connsiteX30" fmla="*/ 6655 w 25972"/>
                <a:gd name="connsiteY30" fmla="*/ 20718 h 35857"/>
                <a:gd name="connsiteX31" fmla="*/ 6960 w 25972"/>
                <a:gd name="connsiteY31" fmla="*/ 21511 h 35857"/>
                <a:gd name="connsiteX32" fmla="*/ 7163 w 25972"/>
                <a:gd name="connsiteY32" fmla="*/ 22530 h 35857"/>
                <a:gd name="connsiteX33" fmla="*/ 7011 w 25972"/>
                <a:gd name="connsiteY33" fmla="*/ 23040 h 35857"/>
                <a:gd name="connsiteX34" fmla="*/ 7723 w 25972"/>
                <a:gd name="connsiteY34" fmla="*/ 23889 h 35857"/>
                <a:gd name="connsiteX35" fmla="*/ 7824 w 25972"/>
                <a:gd name="connsiteY35" fmla="*/ 25645 h 35857"/>
                <a:gd name="connsiteX36" fmla="*/ 7265 w 25972"/>
                <a:gd name="connsiteY36" fmla="*/ 25815 h 35857"/>
                <a:gd name="connsiteX37" fmla="*/ 7112 w 25972"/>
                <a:gd name="connsiteY37" fmla="*/ 26948 h 35857"/>
                <a:gd name="connsiteX38" fmla="*/ 4774 w 25972"/>
                <a:gd name="connsiteY38" fmla="*/ 28647 h 35857"/>
                <a:gd name="connsiteX39" fmla="*/ 16720 w 25972"/>
                <a:gd name="connsiteY39" fmla="*/ 21511 h 35857"/>
                <a:gd name="connsiteX40" fmla="*/ 16517 w 25972"/>
                <a:gd name="connsiteY40" fmla="*/ 19642 h 35857"/>
                <a:gd name="connsiteX41" fmla="*/ 17127 w 25972"/>
                <a:gd name="connsiteY41" fmla="*/ 18962 h 35857"/>
                <a:gd name="connsiteX42" fmla="*/ 16059 w 25972"/>
                <a:gd name="connsiteY42" fmla="*/ 18396 h 35857"/>
                <a:gd name="connsiteX43" fmla="*/ 19872 w 25972"/>
                <a:gd name="connsiteY43" fmla="*/ 35839 h 35857"/>
                <a:gd name="connsiteX44" fmla="*/ 20482 w 25972"/>
                <a:gd name="connsiteY44" fmla="*/ 35103 h 35857"/>
                <a:gd name="connsiteX45" fmla="*/ 20787 w 25972"/>
                <a:gd name="connsiteY45" fmla="*/ 33234 h 35857"/>
                <a:gd name="connsiteX46" fmla="*/ 21397 w 25972"/>
                <a:gd name="connsiteY46" fmla="*/ 31138 h 35857"/>
                <a:gd name="connsiteX47" fmla="*/ 21346 w 25972"/>
                <a:gd name="connsiteY47" fmla="*/ 28193 h 35857"/>
                <a:gd name="connsiteX48" fmla="*/ 23329 w 25972"/>
                <a:gd name="connsiteY48" fmla="*/ 26608 h 35857"/>
                <a:gd name="connsiteX49" fmla="*/ 22668 w 25972"/>
                <a:gd name="connsiteY49" fmla="*/ 25022 h 35857"/>
                <a:gd name="connsiteX50" fmla="*/ 23481 w 25972"/>
                <a:gd name="connsiteY50" fmla="*/ 24569 h 35857"/>
                <a:gd name="connsiteX51" fmla="*/ 23532 w 25972"/>
                <a:gd name="connsiteY51" fmla="*/ 23493 h 35857"/>
                <a:gd name="connsiteX52" fmla="*/ 24295 w 25972"/>
                <a:gd name="connsiteY52" fmla="*/ 22304 h 35857"/>
                <a:gd name="connsiteX53" fmla="*/ 25972 w 25972"/>
                <a:gd name="connsiteY53" fmla="*/ 20548 h 35857"/>
                <a:gd name="connsiteX54" fmla="*/ 24600 w 25972"/>
                <a:gd name="connsiteY54" fmla="*/ 18453 h 35857"/>
                <a:gd name="connsiteX55" fmla="*/ 23329 w 25972"/>
                <a:gd name="connsiteY55" fmla="*/ 16244 h 35857"/>
                <a:gd name="connsiteX56" fmla="*/ 22719 w 25972"/>
                <a:gd name="connsiteY56" fmla="*/ 16471 h 35857"/>
                <a:gd name="connsiteX57" fmla="*/ 22515 w 25972"/>
                <a:gd name="connsiteY57" fmla="*/ 15678 h 35857"/>
                <a:gd name="connsiteX58" fmla="*/ 22210 w 25972"/>
                <a:gd name="connsiteY58" fmla="*/ 14885 h 35857"/>
                <a:gd name="connsiteX59" fmla="*/ 21905 w 25972"/>
                <a:gd name="connsiteY59" fmla="*/ 14488 h 35857"/>
                <a:gd name="connsiteX60" fmla="*/ 21854 w 25972"/>
                <a:gd name="connsiteY60" fmla="*/ 13242 h 35857"/>
                <a:gd name="connsiteX61" fmla="*/ 20584 w 25972"/>
                <a:gd name="connsiteY61" fmla="*/ 12110 h 35857"/>
                <a:gd name="connsiteX62" fmla="*/ 19669 w 25972"/>
                <a:gd name="connsiteY62" fmla="*/ 11544 h 35857"/>
                <a:gd name="connsiteX63" fmla="*/ 20024 w 25972"/>
                <a:gd name="connsiteY63" fmla="*/ 10637 h 35857"/>
                <a:gd name="connsiteX64" fmla="*/ 18550 w 25972"/>
                <a:gd name="connsiteY64" fmla="*/ 9335 h 35857"/>
                <a:gd name="connsiteX65" fmla="*/ 16771 w 25972"/>
                <a:gd name="connsiteY65" fmla="*/ 9844 h 35857"/>
                <a:gd name="connsiteX66" fmla="*/ 17635 w 25972"/>
                <a:gd name="connsiteY66" fmla="*/ 6617 h 35857"/>
                <a:gd name="connsiteX67" fmla="*/ 15856 w 25972"/>
                <a:gd name="connsiteY67" fmla="*/ 6050 h 35857"/>
                <a:gd name="connsiteX68" fmla="*/ 14941 w 25972"/>
                <a:gd name="connsiteY68" fmla="*/ 6843 h 35857"/>
                <a:gd name="connsiteX69" fmla="*/ 15449 w 25972"/>
                <a:gd name="connsiteY69" fmla="*/ 7806 h 35857"/>
                <a:gd name="connsiteX70" fmla="*/ 14229 w 25972"/>
                <a:gd name="connsiteY70" fmla="*/ 9165 h 35857"/>
                <a:gd name="connsiteX71" fmla="*/ 14483 w 25972"/>
                <a:gd name="connsiteY71" fmla="*/ 9618 h 35857"/>
                <a:gd name="connsiteX72" fmla="*/ 15297 w 25972"/>
                <a:gd name="connsiteY72" fmla="*/ 9165 h 35857"/>
                <a:gd name="connsiteX73" fmla="*/ 15754 w 25972"/>
                <a:gd name="connsiteY73" fmla="*/ 10411 h 35857"/>
                <a:gd name="connsiteX74" fmla="*/ 14890 w 25972"/>
                <a:gd name="connsiteY74" fmla="*/ 11034 h 35857"/>
                <a:gd name="connsiteX75" fmla="*/ 14585 w 25972"/>
                <a:gd name="connsiteY75" fmla="*/ 10807 h 35857"/>
                <a:gd name="connsiteX76" fmla="*/ 12806 w 25972"/>
                <a:gd name="connsiteY76" fmla="*/ 10355 h 35857"/>
                <a:gd name="connsiteX77" fmla="*/ 12196 w 25972"/>
                <a:gd name="connsiteY77" fmla="*/ 9788 h 35857"/>
                <a:gd name="connsiteX78" fmla="*/ 11789 w 25972"/>
                <a:gd name="connsiteY78" fmla="*/ 9618 h 35857"/>
                <a:gd name="connsiteX79" fmla="*/ 11332 w 25972"/>
                <a:gd name="connsiteY79" fmla="*/ 8769 h 35857"/>
                <a:gd name="connsiteX80" fmla="*/ 10722 w 25972"/>
                <a:gd name="connsiteY80" fmla="*/ 8655 h 35857"/>
                <a:gd name="connsiteX81" fmla="*/ 10468 w 25972"/>
                <a:gd name="connsiteY81" fmla="*/ 9052 h 35857"/>
                <a:gd name="connsiteX82" fmla="*/ 9423 w 25972"/>
                <a:gd name="connsiteY82" fmla="*/ 8456 h 35857"/>
                <a:gd name="connsiteX83" fmla="*/ 9615 w 25972"/>
                <a:gd name="connsiteY83" fmla="*/ 7721 h 35857"/>
                <a:gd name="connsiteX84" fmla="*/ 9295 w 25972"/>
                <a:gd name="connsiteY84" fmla="*/ 7132 h 35857"/>
                <a:gd name="connsiteX85" fmla="*/ 9872 w 25972"/>
                <a:gd name="connsiteY85" fmla="*/ 6618 h 35857"/>
                <a:gd name="connsiteX86" fmla="*/ 9423 w 25972"/>
                <a:gd name="connsiteY86" fmla="*/ 5662 h 35857"/>
                <a:gd name="connsiteX87" fmla="*/ 10000 w 25972"/>
                <a:gd name="connsiteY87" fmla="*/ 5147 h 35857"/>
                <a:gd name="connsiteX88" fmla="*/ 9359 w 25972"/>
                <a:gd name="connsiteY88" fmla="*/ 4559 h 35857"/>
                <a:gd name="connsiteX89" fmla="*/ 8590 w 25972"/>
                <a:gd name="connsiteY89" fmla="*/ 4559 h 35857"/>
                <a:gd name="connsiteX90" fmla="*/ 6731 w 25972"/>
                <a:gd name="connsiteY90" fmla="*/ 3529 h 35857"/>
                <a:gd name="connsiteX91" fmla="*/ 5513 w 25972"/>
                <a:gd name="connsiteY91" fmla="*/ 4044 h 35857"/>
                <a:gd name="connsiteX92" fmla="*/ 5128 w 25972"/>
                <a:gd name="connsiteY92" fmla="*/ 3750 h 35857"/>
                <a:gd name="connsiteX93" fmla="*/ 4872 w 25972"/>
                <a:gd name="connsiteY93" fmla="*/ 3235 h 35857"/>
                <a:gd name="connsiteX94" fmla="*/ 4423 w 25972"/>
                <a:gd name="connsiteY94" fmla="*/ 3603 h 35857"/>
                <a:gd name="connsiteX95" fmla="*/ 4167 w 25972"/>
                <a:gd name="connsiteY95" fmla="*/ 3382 h 35857"/>
                <a:gd name="connsiteX96" fmla="*/ 3526 w 25972"/>
                <a:gd name="connsiteY96" fmla="*/ 3382 h 35857"/>
                <a:gd name="connsiteX97" fmla="*/ 3013 w 25972"/>
                <a:gd name="connsiteY97" fmla="*/ 3088 h 35857"/>
                <a:gd name="connsiteX98" fmla="*/ 2949 w 25972"/>
                <a:gd name="connsiteY98" fmla="*/ 2647 h 35857"/>
                <a:gd name="connsiteX99" fmla="*/ 3077 w 25972"/>
                <a:gd name="connsiteY99" fmla="*/ 1985 h 35857"/>
                <a:gd name="connsiteX100" fmla="*/ 3077 w 25972"/>
                <a:gd name="connsiteY100" fmla="*/ 1618 h 35857"/>
                <a:gd name="connsiteX101" fmla="*/ 3013 w 25972"/>
                <a:gd name="connsiteY101" fmla="*/ 1103 h 35857"/>
                <a:gd name="connsiteX102" fmla="*/ 2500 w 25972"/>
                <a:gd name="connsiteY102" fmla="*/ 515 h 35857"/>
                <a:gd name="connsiteX103" fmla="*/ 1282 w 25972"/>
                <a:gd name="connsiteY103" fmla="*/ 0 h 35857"/>
                <a:gd name="connsiteX104" fmla="*/ 897 w 25972"/>
                <a:gd name="connsiteY104" fmla="*/ 588 h 35857"/>
                <a:gd name="connsiteX105" fmla="*/ 256 w 25972"/>
                <a:gd name="connsiteY105" fmla="*/ 735 h 35857"/>
                <a:gd name="connsiteX106" fmla="*/ 0 w 25972"/>
                <a:gd name="connsiteY106" fmla="*/ 1397 h 35857"/>
                <a:gd name="connsiteX0" fmla="*/ 0 w 25972"/>
                <a:gd name="connsiteY0" fmla="*/ 1397 h 37354"/>
                <a:gd name="connsiteX1" fmla="*/ 577 w 25972"/>
                <a:gd name="connsiteY1" fmla="*/ 2132 h 37354"/>
                <a:gd name="connsiteX2" fmla="*/ 1410 w 25972"/>
                <a:gd name="connsiteY2" fmla="*/ 2132 h 37354"/>
                <a:gd name="connsiteX3" fmla="*/ 1282 w 25972"/>
                <a:gd name="connsiteY3" fmla="*/ 3897 h 37354"/>
                <a:gd name="connsiteX4" fmla="*/ 1667 w 25972"/>
                <a:gd name="connsiteY4" fmla="*/ 5662 h 37354"/>
                <a:gd name="connsiteX5" fmla="*/ 1026 w 25972"/>
                <a:gd name="connsiteY5" fmla="*/ 5809 h 37354"/>
                <a:gd name="connsiteX6" fmla="*/ 897 w 25972"/>
                <a:gd name="connsiteY6" fmla="*/ 6912 h 37354"/>
                <a:gd name="connsiteX7" fmla="*/ 1859 w 25972"/>
                <a:gd name="connsiteY7" fmla="*/ 7794 h 37354"/>
                <a:gd name="connsiteX8" fmla="*/ 3205 w 25972"/>
                <a:gd name="connsiteY8" fmla="*/ 7868 h 37354"/>
                <a:gd name="connsiteX9" fmla="*/ 3718 w 25972"/>
                <a:gd name="connsiteY9" fmla="*/ 8824 h 37354"/>
                <a:gd name="connsiteX10" fmla="*/ 4872 w 25972"/>
                <a:gd name="connsiteY10" fmla="*/ 8750 h 37354"/>
                <a:gd name="connsiteX11" fmla="*/ 5577 w 25972"/>
                <a:gd name="connsiteY11" fmla="*/ 9412 h 37354"/>
                <a:gd name="connsiteX12" fmla="*/ 6923 w 25972"/>
                <a:gd name="connsiteY12" fmla="*/ 9118 h 37354"/>
                <a:gd name="connsiteX13" fmla="*/ 7949 w 25972"/>
                <a:gd name="connsiteY13" fmla="*/ 10000 h 37354"/>
                <a:gd name="connsiteX14" fmla="*/ 8477 w 25972"/>
                <a:gd name="connsiteY14" fmla="*/ 9926 h 37354"/>
                <a:gd name="connsiteX15" fmla="*/ 8282 w 25972"/>
                <a:gd name="connsiteY15" fmla="*/ 10637 h 37354"/>
                <a:gd name="connsiteX16" fmla="*/ 7875 w 25972"/>
                <a:gd name="connsiteY16" fmla="*/ 10807 h 37354"/>
                <a:gd name="connsiteX17" fmla="*/ 7316 w 25972"/>
                <a:gd name="connsiteY17" fmla="*/ 10694 h 37354"/>
                <a:gd name="connsiteX18" fmla="*/ 6553 w 25972"/>
                <a:gd name="connsiteY18" fmla="*/ 10694 h 37354"/>
                <a:gd name="connsiteX19" fmla="*/ 5435 w 25972"/>
                <a:gd name="connsiteY19" fmla="*/ 11600 h 37354"/>
                <a:gd name="connsiteX20" fmla="*/ 6096 w 25972"/>
                <a:gd name="connsiteY20" fmla="*/ 12110 h 37354"/>
                <a:gd name="connsiteX21" fmla="*/ 6248 w 25972"/>
                <a:gd name="connsiteY21" fmla="*/ 12959 h 37354"/>
                <a:gd name="connsiteX22" fmla="*/ 6909 w 25972"/>
                <a:gd name="connsiteY22" fmla="*/ 12450 h 37354"/>
                <a:gd name="connsiteX23" fmla="*/ 6655 w 25972"/>
                <a:gd name="connsiteY23" fmla="*/ 14488 h 37354"/>
                <a:gd name="connsiteX24" fmla="*/ 6350 w 25972"/>
                <a:gd name="connsiteY24" fmla="*/ 15564 h 37354"/>
                <a:gd name="connsiteX25" fmla="*/ 5486 w 25972"/>
                <a:gd name="connsiteY25" fmla="*/ 16187 h 37354"/>
                <a:gd name="connsiteX26" fmla="*/ 5791 w 25972"/>
                <a:gd name="connsiteY26" fmla="*/ 17320 h 37354"/>
                <a:gd name="connsiteX27" fmla="*/ 5181 w 25972"/>
                <a:gd name="connsiteY27" fmla="*/ 18962 h 37354"/>
                <a:gd name="connsiteX28" fmla="*/ 5587 w 25972"/>
                <a:gd name="connsiteY28" fmla="*/ 20152 h 37354"/>
                <a:gd name="connsiteX29" fmla="*/ 6147 w 25972"/>
                <a:gd name="connsiteY29" fmla="*/ 20265 h 37354"/>
                <a:gd name="connsiteX30" fmla="*/ 6655 w 25972"/>
                <a:gd name="connsiteY30" fmla="*/ 20718 h 37354"/>
                <a:gd name="connsiteX31" fmla="*/ 6960 w 25972"/>
                <a:gd name="connsiteY31" fmla="*/ 21511 h 37354"/>
                <a:gd name="connsiteX32" fmla="*/ 7163 w 25972"/>
                <a:gd name="connsiteY32" fmla="*/ 22530 h 37354"/>
                <a:gd name="connsiteX33" fmla="*/ 7011 w 25972"/>
                <a:gd name="connsiteY33" fmla="*/ 23040 h 37354"/>
                <a:gd name="connsiteX34" fmla="*/ 7723 w 25972"/>
                <a:gd name="connsiteY34" fmla="*/ 23889 h 37354"/>
                <a:gd name="connsiteX35" fmla="*/ 7824 w 25972"/>
                <a:gd name="connsiteY35" fmla="*/ 25645 h 37354"/>
                <a:gd name="connsiteX36" fmla="*/ 7265 w 25972"/>
                <a:gd name="connsiteY36" fmla="*/ 25815 h 37354"/>
                <a:gd name="connsiteX37" fmla="*/ 7112 w 25972"/>
                <a:gd name="connsiteY37" fmla="*/ 26948 h 37354"/>
                <a:gd name="connsiteX38" fmla="*/ 4774 w 25972"/>
                <a:gd name="connsiteY38" fmla="*/ 28647 h 37354"/>
                <a:gd name="connsiteX39" fmla="*/ 16720 w 25972"/>
                <a:gd name="connsiteY39" fmla="*/ 21511 h 37354"/>
                <a:gd name="connsiteX40" fmla="*/ 16517 w 25972"/>
                <a:gd name="connsiteY40" fmla="*/ 19642 h 37354"/>
                <a:gd name="connsiteX41" fmla="*/ 17127 w 25972"/>
                <a:gd name="connsiteY41" fmla="*/ 18962 h 37354"/>
                <a:gd name="connsiteX42" fmla="*/ 16059 w 25972"/>
                <a:gd name="connsiteY42" fmla="*/ 18396 h 37354"/>
                <a:gd name="connsiteX43" fmla="*/ 21244 w 25972"/>
                <a:gd name="connsiteY43" fmla="*/ 36292 h 37354"/>
                <a:gd name="connsiteX44" fmla="*/ 19872 w 25972"/>
                <a:gd name="connsiteY44" fmla="*/ 35839 h 37354"/>
                <a:gd name="connsiteX45" fmla="*/ 20482 w 25972"/>
                <a:gd name="connsiteY45" fmla="*/ 35103 h 37354"/>
                <a:gd name="connsiteX46" fmla="*/ 20787 w 25972"/>
                <a:gd name="connsiteY46" fmla="*/ 33234 h 37354"/>
                <a:gd name="connsiteX47" fmla="*/ 21397 w 25972"/>
                <a:gd name="connsiteY47" fmla="*/ 31138 h 37354"/>
                <a:gd name="connsiteX48" fmla="*/ 21346 w 25972"/>
                <a:gd name="connsiteY48" fmla="*/ 28193 h 37354"/>
                <a:gd name="connsiteX49" fmla="*/ 23329 w 25972"/>
                <a:gd name="connsiteY49" fmla="*/ 26608 h 37354"/>
                <a:gd name="connsiteX50" fmla="*/ 22668 w 25972"/>
                <a:gd name="connsiteY50" fmla="*/ 25022 h 37354"/>
                <a:gd name="connsiteX51" fmla="*/ 23481 w 25972"/>
                <a:gd name="connsiteY51" fmla="*/ 24569 h 37354"/>
                <a:gd name="connsiteX52" fmla="*/ 23532 w 25972"/>
                <a:gd name="connsiteY52" fmla="*/ 23493 h 37354"/>
                <a:gd name="connsiteX53" fmla="*/ 24295 w 25972"/>
                <a:gd name="connsiteY53" fmla="*/ 22304 h 37354"/>
                <a:gd name="connsiteX54" fmla="*/ 25972 w 25972"/>
                <a:gd name="connsiteY54" fmla="*/ 20548 h 37354"/>
                <a:gd name="connsiteX55" fmla="*/ 24600 w 25972"/>
                <a:gd name="connsiteY55" fmla="*/ 18453 h 37354"/>
                <a:gd name="connsiteX56" fmla="*/ 23329 w 25972"/>
                <a:gd name="connsiteY56" fmla="*/ 16244 h 37354"/>
                <a:gd name="connsiteX57" fmla="*/ 22719 w 25972"/>
                <a:gd name="connsiteY57" fmla="*/ 16471 h 37354"/>
                <a:gd name="connsiteX58" fmla="*/ 22515 w 25972"/>
                <a:gd name="connsiteY58" fmla="*/ 15678 h 37354"/>
                <a:gd name="connsiteX59" fmla="*/ 22210 w 25972"/>
                <a:gd name="connsiteY59" fmla="*/ 14885 h 37354"/>
                <a:gd name="connsiteX60" fmla="*/ 21905 w 25972"/>
                <a:gd name="connsiteY60" fmla="*/ 14488 h 37354"/>
                <a:gd name="connsiteX61" fmla="*/ 21854 w 25972"/>
                <a:gd name="connsiteY61" fmla="*/ 13242 h 37354"/>
                <a:gd name="connsiteX62" fmla="*/ 20584 w 25972"/>
                <a:gd name="connsiteY62" fmla="*/ 12110 h 37354"/>
                <a:gd name="connsiteX63" fmla="*/ 19669 w 25972"/>
                <a:gd name="connsiteY63" fmla="*/ 11544 h 37354"/>
                <a:gd name="connsiteX64" fmla="*/ 20024 w 25972"/>
                <a:gd name="connsiteY64" fmla="*/ 10637 h 37354"/>
                <a:gd name="connsiteX65" fmla="*/ 18550 w 25972"/>
                <a:gd name="connsiteY65" fmla="*/ 9335 h 37354"/>
                <a:gd name="connsiteX66" fmla="*/ 16771 w 25972"/>
                <a:gd name="connsiteY66" fmla="*/ 9844 h 37354"/>
                <a:gd name="connsiteX67" fmla="*/ 17635 w 25972"/>
                <a:gd name="connsiteY67" fmla="*/ 6617 h 37354"/>
                <a:gd name="connsiteX68" fmla="*/ 15856 w 25972"/>
                <a:gd name="connsiteY68" fmla="*/ 6050 h 37354"/>
                <a:gd name="connsiteX69" fmla="*/ 14941 w 25972"/>
                <a:gd name="connsiteY69" fmla="*/ 6843 h 37354"/>
                <a:gd name="connsiteX70" fmla="*/ 15449 w 25972"/>
                <a:gd name="connsiteY70" fmla="*/ 7806 h 37354"/>
                <a:gd name="connsiteX71" fmla="*/ 14229 w 25972"/>
                <a:gd name="connsiteY71" fmla="*/ 9165 h 37354"/>
                <a:gd name="connsiteX72" fmla="*/ 14483 w 25972"/>
                <a:gd name="connsiteY72" fmla="*/ 9618 h 37354"/>
                <a:gd name="connsiteX73" fmla="*/ 15297 w 25972"/>
                <a:gd name="connsiteY73" fmla="*/ 9165 h 37354"/>
                <a:gd name="connsiteX74" fmla="*/ 15754 w 25972"/>
                <a:gd name="connsiteY74" fmla="*/ 10411 h 37354"/>
                <a:gd name="connsiteX75" fmla="*/ 14890 w 25972"/>
                <a:gd name="connsiteY75" fmla="*/ 11034 h 37354"/>
                <a:gd name="connsiteX76" fmla="*/ 14585 w 25972"/>
                <a:gd name="connsiteY76" fmla="*/ 10807 h 37354"/>
                <a:gd name="connsiteX77" fmla="*/ 12806 w 25972"/>
                <a:gd name="connsiteY77" fmla="*/ 10355 h 37354"/>
                <a:gd name="connsiteX78" fmla="*/ 12196 w 25972"/>
                <a:gd name="connsiteY78" fmla="*/ 9788 h 37354"/>
                <a:gd name="connsiteX79" fmla="*/ 11789 w 25972"/>
                <a:gd name="connsiteY79" fmla="*/ 9618 h 37354"/>
                <a:gd name="connsiteX80" fmla="*/ 11332 w 25972"/>
                <a:gd name="connsiteY80" fmla="*/ 8769 h 37354"/>
                <a:gd name="connsiteX81" fmla="*/ 10722 w 25972"/>
                <a:gd name="connsiteY81" fmla="*/ 8655 h 37354"/>
                <a:gd name="connsiteX82" fmla="*/ 10468 w 25972"/>
                <a:gd name="connsiteY82" fmla="*/ 9052 h 37354"/>
                <a:gd name="connsiteX83" fmla="*/ 9423 w 25972"/>
                <a:gd name="connsiteY83" fmla="*/ 8456 h 37354"/>
                <a:gd name="connsiteX84" fmla="*/ 9615 w 25972"/>
                <a:gd name="connsiteY84" fmla="*/ 7721 h 37354"/>
                <a:gd name="connsiteX85" fmla="*/ 9295 w 25972"/>
                <a:gd name="connsiteY85" fmla="*/ 7132 h 37354"/>
                <a:gd name="connsiteX86" fmla="*/ 9872 w 25972"/>
                <a:gd name="connsiteY86" fmla="*/ 6618 h 37354"/>
                <a:gd name="connsiteX87" fmla="*/ 9423 w 25972"/>
                <a:gd name="connsiteY87" fmla="*/ 5662 h 37354"/>
                <a:gd name="connsiteX88" fmla="*/ 10000 w 25972"/>
                <a:gd name="connsiteY88" fmla="*/ 5147 h 37354"/>
                <a:gd name="connsiteX89" fmla="*/ 9359 w 25972"/>
                <a:gd name="connsiteY89" fmla="*/ 4559 h 37354"/>
                <a:gd name="connsiteX90" fmla="*/ 8590 w 25972"/>
                <a:gd name="connsiteY90" fmla="*/ 4559 h 37354"/>
                <a:gd name="connsiteX91" fmla="*/ 6731 w 25972"/>
                <a:gd name="connsiteY91" fmla="*/ 3529 h 37354"/>
                <a:gd name="connsiteX92" fmla="*/ 5513 w 25972"/>
                <a:gd name="connsiteY92" fmla="*/ 4044 h 37354"/>
                <a:gd name="connsiteX93" fmla="*/ 5128 w 25972"/>
                <a:gd name="connsiteY93" fmla="*/ 3750 h 37354"/>
                <a:gd name="connsiteX94" fmla="*/ 4872 w 25972"/>
                <a:gd name="connsiteY94" fmla="*/ 3235 h 37354"/>
                <a:gd name="connsiteX95" fmla="*/ 4423 w 25972"/>
                <a:gd name="connsiteY95" fmla="*/ 3603 h 37354"/>
                <a:gd name="connsiteX96" fmla="*/ 4167 w 25972"/>
                <a:gd name="connsiteY96" fmla="*/ 3382 h 37354"/>
                <a:gd name="connsiteX97" fmla="*/ 3526 w 25972"/>
                <a:gd name="connsiteY97" fmla="*/ 3382 h 37354"/>
                <a:gd name="connsiteX98" fmla="*/ 3013 w 25972"/>
                <a:gd name="connsiteY98" fmla="*/ 3088 h 37354"/>
                <a:gd name="connsiteX99" fmla="*/ 2949 w 25972"/>
                <a:gd name="connsiteY99" fmla="*/ 2647 h 37354"/>
                <a:gd name="connsiteX100" fmla="*/ 3077 w 25972"/>
                <a:gd name="connsiteY100" fmla="*/ 1985 h 37354"/>
                <a:gd name="connsiteX101" fmla="*/ 3077 w 25972"/>
                <a:gd name="connsiteY101" fmla="*/ 1618 h 37354"/>
                <a:gd name="connsiteX102" fmla="*/ 3013 w 25972"/>
                <a:gd name="connsiteY102" fmla="*/ 1103 h 37354"/>
                <a:gd name="connsiteX103" fmla="*/ 2500 w 25972"/>
                <a:gd name="connsiteY103" fmla="*/ 515 h 37354"/>
                <a:gd name="connsiteX104" fmla="*/ 1282 w 25972"/>
                <a:gd name="connsiteY104" fmla="*/ 0 h 37354"/>
                <a:gd name="connsiteX105" fmla="*/ 897 w 25972"/>
                <a:gd name="connsiteY105" fmla="*/ 588 h 37354"/>
                <a:gd name="connsiteX106" fmla="*/ 256 w 25972"/>
                <a:gd name="connsiteY106" fmla="*/ 735 h 37354"/>
                <a:gd name="connsiteX107" fmla="*/ 0 w 25972"/>
                <a:gd name="connsiteY107" fmla="*/ 1397 h 37354"/>
                <a:gd name="connsiteX0" fmla="*/ 0 w 25972"/>
                <a:gd name="connsiteY0" fmla="*/ 1397 h 36310"/>
                <a:gd name="connsiteX1" fmla="*/ 577 w 25972"/>
                <a:gd name="connsiteY1" fmla="*/ 2132 h 36310"/>
                <a:gd name="connsiteX2" fmla="*/ 1410 w 25972"/>
                <a:gd name="connsiteY2" fmla="*/ 2132 h 36310"/>
                <a:gd name="connsiteX3" fmla="*/ 1282 w 25972"/>
                <a:gd name="connsiteY3" fmla="*/ 3897 h 36310"/>
                <a:gd name="connsiteX4" fmla="*/ 1667 w 25972"/>
                <a:gd name="connsiteY4" fmla="*/ 5662 h 36310"/>
                <a:gd name="connsiteX5" fmla="*/ 1026 w 25972"/>
                <a:gd name="connsiteY5" fmla="*/ 5809 h 36310"/>
                <a:gd name="connsiteX6" fmla="*/ 897 w 25972"/>
                <a:gd name="connsiteY6" fmla="*/ 6912 h 36310"/>
                <a:gd name="connsiteX7" fmla="*/ 1859 w 25972"/>
                <a:gd name="connsiteY7" fmla="*/ 7794 h 36310"/>
                <a:gd name="connsiteX8" fmla="*/ 3205 w 25972"/>
                <a:gd name="connsiteY8" fmla="*/ 7868 h 36310"/>
                <a:gd name="connsiteX9" fmla="*/ 3718 w 25972"/>
                <a:gd name="connsiteY9" fmla="*/ 8824 h 36310"/>
                <a:gd name="connsiteX10" fmla="*/ 4872 w 25972"/>
                <a:gd name="connsiteY10" fmla="*/ 8750 h 36310"/>
                <a:gd name="connsiteX11" fmla="*/ 5577 w 25972"/>
                <a:gd name="connsiteY11" fmla="*/ 9412 h 36310"/>
                <a:gd name="connsiteX12" fmla="*/ 6923 w 25972"/>
                <a:gd name="connsiteY12" fmla="*/ 9118 h 36310"/>
                <a:gd name="connsiteX13" fmla="*/ 7949 w 25972"/>
                <a:gd name="connsiteY13" fmla="*/ 10000 h 36310"/>
                <a:gd name="connsiteX14" fmla="*/ 8477 w 25972"/>
                <a:gd name="connsiteY14" fmla="*/ 9926 h 36310"/>
                <a:gd name="connsiteX15" fmla="*/ 8282 w 25972"/>
                <a:gd name="connsiteY15" fmla="*/ 10637 h 36310"/>
                <a:gd name="connsiteX16" fmla="*/ 7875 w 25972"/>
                <a:gd name="connsiteY16" fmla="*/ 10807 h 36310"/>
                <a:gd name="connsiteX17" fmla="*/ 7316 w 25972"/>
                <a:gd name="connsiteY17" fmla="*/ 10694 h 36310"/>
                <a:gd name="connsiteX18" fmla="*/ 6553 w 25972"/>
                <a:gd name="connsiteY18" fmla="*/ 10694 h 36310"/>
                <a:gd name="connsiteX19" fmla="*/ 5435 w 25972"/>
                <a:gd name="connsiteY19" fmla="*/ 11600 h 36310"/>
                <a:gd name="connsiteX20" fmla="*/ 6096 w 25972"/>
                <a:gd name="connsiteY20" fmla="*/ 12110 h 36310"/>
                <a:gd name="connsiteX21" fmla="*/ 6248 w 25972"/>
                <a:gd name="connsiteY21" fmla="*/ 12959 h 36310"/>
                <a:gd name="connsiteX22" fmla="*/ 6909 w 25972"/>
                <a:gd name="connsiteY22" fmla="*/ 12450 h 36310"/>
                <a:gd name="connsiteX23" fmla="*/ 6655 w 25972"/>
                <a:gd name="connsiteY23" fmla="*/ 14488 h 36310"/>
                <a:gd name="connsiteX24" fmla="*/ 6350 w 25972"/>
                <a:gd name="connsiteY24" fmla="*/ 15564 h 36310"/>
                <a:gd name="connsiteX25" fmla="*/ 5486 w 25972"/>
                <a:gd name="connsiteY25" fmla="*/ 16187 h 36310"/>
                <a:gd name="connsiteX26" fmla="*/ 5791 w 25972"/>
                <a:gd name="connsiteY26" fmla="*/ 17320 h 36310"/>
                <a:gd name="connsiteX27" fmla="*/ 5181 w 25972"/>
                <a:gd name="connsiteY27" fmla="*/ 18962 h 36310"/>
                <a:gd name="connsiteX28" fmla="*/ 5587 w 25972"/>
                <a:gd name="connsiteY28" fmla="*/ 20152 h 36310"/>
                <a:gd name="connsiteX29" fmla="*/ 6147 w 25972"/>
                <a:gd name="connsiteY29" fmla="*/ 20265 h 36310"/>
                <a:gd name="connsiteX30" fmla="*/ 6655 w 25972"/>
                <a:gd name="connsiteY30" fmla="*/ 20718 h 36310"/>
                <a:gd name="connsiteX31" fmla="*/ 6960 w 25972"/>
                <a:gd name="connsiteY31" fmla="*/ 21511 h 36310"/>
                <a:gd name="connsiteX32" fmla="*/ 7163 w 25972"/>
                <a:gd name="connsiteY32" fmla="*/ 22530 h 36310"/>
                <a:gd name="connsiteX33" fmla="*/ 7011 w 25972"/>
                <a:gd name="connsiteY33" fmla="*/ 23040 h 36310"/>
                <a:gd name="connsiteX34" fmla="*/ 7723 w 25972"/>
                <a:gd name="connsiteY34" fmla="*/ 23889 h 36310"/>
                <a:gd name="connsiteX35" fmla="*/ 7824 w 25972"/>
                <a:gd name="connsiteY35" fmla="*/ 25645 h 36310"/>
                <a:gd name="connsiteX36" fmla="*/ 7265 w 25972"/>
                <a:gd name="connsiteY36" fmla="*/ 25815 h 36310"/>
                <a:gd name="connsiteX37" fmla="*/ 7112 w 25972"/>
                <a:gd name="connsiteY37" fmla="*/ 26948 h 36310"/>
                <a:gd name="connsiteX38" fmla="*/ 4774 w 25972"/>
                <a:gd name="connsiteY38" fmla="*/ 28647 h 36310"/>
                <a:gd name="connsiteX39" fmla="*/ 16720 w 25972"/>
                <a:gd name="connsiteY39" fmla="*/ 21511 h 36310"/>
                <a:gd name="connsiteX40" fmla="*/ 16517 w 25972"/>
                <a:gd name="connsiteY40" fmla="*/ 19642 h 36310"/>
                <a:gd name="connsiteX41" fmla="*/ 17127 w 25972"/>
                <a:gd name="connsiteY41" fmla="*/ 18962 h 36310"/>
                <a:gd name="connsiteX42" fmla="*/ 16059 w 25972"/>
                <a:gd name="connsiteY42" fmla="*/ 18396 h 36310"/>
                <a:gd name="connsiteX43" fmla="*/ 21244 w 25972"/>
                <a:gd name="connsiteY43" fmla="*/ 36292 h 36310"/>
                <a:gd name="connsiteX44" fmla="*/ 19872 w 25972"/>
                <a:gd name="connsiteY44" fmla="*/ 35839 h 36310"/>
                <a:gd name="connsiteX45" fmla="*/ 20482 w 25972"/>
                <a:gd name="connsiteY45" fmla="*/ 35103 h 36310"/>
                <a:gd name="connsiteX46" fmla="*/ 20787 w 25972"/>
                <a:gd name="connsiteY46" fmla="*/ 33234 h 36310"/>
                <a:gd name="connsiteX47" fmla="*/ 21397 w 25972"/>
                <a:gd name="connsiteY47" fmla="*/ 31138 h 36310"/>
                <a:gd name="connsiteX48" fmla="*/ 21346 w 25972"/>
                <a:gd name="connsiteY48" fmla="*/ 28193 h 36310"/>
                <a:gd name="connsiteX49" fmla="*/ 23329 w 25972"/>
                <a:gd name="connsiteY49" fmla="*/ 26608 h 36310"/>
                <a:gd name="connsiteX50" fmla="*/ 22668 w 25972"/>
                <a:gd name="connsiteY50" fmla="*/ 25022 h 36310"/>
                <a:gd name="connsiteX51" fmla="*/ 23481 w 25972"/>
                <a:gd name="connsiteY51" fmla="*/ 24569 h 36310"/>
                <a:gd name="connsiteX52" fmla="*/ 23532 w 25972"/>
                <a:gd name="connsiteY52" fmla="*/ 23493 h 36310"/>
                <a:gd name="connsiteX53" fmla="*/ 24295 w 25972"/>
                <a:gd name="connsiteY53" fmla="*/ 22304 h 36310"/>
                <a:gd name="connsiteX54" fmla="*/ 25972 w 25972"/>
                <a:gd name="connsiteY54" fmla="*/ 20548 h 36310"/>
                <a:gd name="connsiteX55" fmla="*/ 24600 w 25972"/>
                <a:gd name="connsiteY55" fmla="*/ 18453 h 36310"/>
                <a:gd name="connsiteX56" fmla="*/ 23329 w 25972"/>
                <a:gd name="connsiteY56" fmla="*/ 16244 h 36310"/>
                <a:gd name="connsiteX57" fmla="*/ 22719 w 25972"/>
                <a:gd name="connsiteY57" fmla="*/ 16471 h 36310"/>
                <a:gd name="connsiteX58" fmla="*/ 22515 w 25972"/>
                <a:gd name="connsiteY58" fmla="*/ 15678 h 36310"/>
                <a:gd name="connsiteX59" fmla="*/ 22210 w 25972"/>
                <a:gd name="connsiteY59" fmla="*/ 14885 h 36310"/>
                <a:gd name="connsiteX60" fmla="*/ 21905 w 25972"/>
                <a:gd name="connsiteY60" fmla="*/ 14488 h 36310"/>
                <a:gd name="connsiteX61" fmla="*/ 21854 w 25972"/>
                <a:gd name="connsiteY61" fmla="*/ 13242 h 36310"/>
                <a:gd name="connsiteX62" fmla="*/ 20584 w 25972"/>
                <a:gd name="connsiteY62" fmla="*/ 12110 h 36310"/>
                <a:gd name="connsiteX63" fmla="*/ 19669 w 25972"/>
                <a:gd name="connsiteY63" fmla="*/ 11544 h 36310"/>
                <a:gd name="connsiteX64" fmla="*/ 20024 w 25972"/>
                <a:gd name="connsiteY64" fmla="*/ 10637 h 36310"/>
                <a:gd name="connsiteX65" fmla="*/ 18550 w 25972"/>
                <a:gd name="connsiteY65" fmla="*/ 9335 h 36310"/>
                <a:gd name="connsiteX66" fmla="*/ 16771 w 25972"/>
                <a:gd name="connsiteY66" fmla="*/ 9844 h 36310"/>
                <a:gd name="connsiteX67" fmla="*/ 17635 w 25972"/>
                <a:gd name="connsiteY67" fmla="*/ 6617 h 36310"/>
                <a:gd name="connsiteX68" fmla="*/ 15856 w 25972"/>
                <a:gd name="connsiteY68" fmla="*/ 6050 h 36310"/>
                <a:gd name="connsiteX69" fmla="*/ 14941 w 25972"/>
                <a:gd name="connsiteY69" fmla="*/ 6843 h 36310"/>
                <a:gd name="connsiteX70" fmla="*/ 15449 w 25972"/>
                <a:gd name="connsiteY70" fmla="*/ 7806 h 36310"/>
                <a:gd name="connsiteX71" fmla="*/ 14229 w 25972"/>
                <a:gd name="connsiteY71" fmla="*/ 9165 h 36310"/>
                <a:gd name="connsiteX72" fmla="*/ 14483 w 25972"/>
                <a:gd name="connsiteY72" fmla="*/ 9618 h 36310"/>
                <a:gd name="connsiteX73" fmla="*/ 15297 w 25972"/>
                <a:gd name="connsiteY73" fmla="*/ 9165 h 36310"/>
                <a:gd name="connsiteX74" fmla="*/ 15754 w 25972"/>
                <a:gd name="connsiteY74" fmla="*/ 10411 h 36310"/>
                <a:gd name="connsiteX75" fmla="*/ 14890 w 25972"/>
                <a:gd name="connsiteY75" fmla="*/ 11034 h 36310"/>
                <a:gd name="connsiteX76" fmla="*/ 14585 w 25972"/>
                <a:gd name="connsiteY76" fmla="*/ 10807 h 36310"/>
                <a:gd name="connsiteX77" fmla="*/ 12806 w 25972"/>
                <a:gd name="connsiteY77" fmla="*/ 10355 h 36310"/>
                <a:gd name="connsiteX78" fmla="*/ 12196 w 25972"/>
                <a:gd name="connsiteY78" fmla="*/ 9788 h 36310"/>
                <a:gd name="connsiteX79" fmla="*/ 11789 w 25972"/>
                <a:gd name="connsiteY79" fmla="*/ 9618 h 36310"/>
                <a:gd name="connsiteX80" fmla="*/ 11332 w 25972"/>
                <a:gd name="connsiteY80" fmla="*/ 8769 h 36310"/>
                <a:gd name="connsiteX81" fmla="*/ 10722 w 25972"/>
                <a:gd name="connsiteY81" fmla="*/ 8655 h 36310"/>
                <a:gd name="connsiteX82" fmla="*/ 10468 w 25972"/>
                <a:gd name="connsiteY82" fmla="*/ 9052 h 36310"/>
                <a:gd name="connsiteX83" fmla="*/ 9423 w 25972"/>
                <a:gd name="connsiteY83" fmla="*/ 8456 h 36310"/>
                <a:gd name="connsiteX84" fmla="*/ 9615 w 25972"/>
                <a:gd name="connsiteY84" fmla="*/ 7721 h 36310"/>
                <a:gd name="connsiteX85" fmla="*/ 9295 w 25972"/>
                <a:gd name="connsiteY85" fmla="*/ 7132 h 36310"/>
                <a:gd name="connsiteX86" fmla="*/ 9872 w 25972"/>
                <a:gd name="connsiteY86" fmla="*/ 6618 h 36310"/>
                <a:gd name="connsiteX87" fmla="*/ 9423 w 25972"/>
                <a:gd name="connsiteY87" fmla="*/ 5662 h 36310"/>
                <a:gd name="connsiteX88" fmla="*/ 10000 w 25972"/>
                <a:gd name="connsiteY88" fmla="*/ 5147 h 36310"/>
                <a:gd name="connsiteX89" fmla="*/ 9359 w 25972"/>
                <a:gd name="connsiteY89" fmla="*/ 4559 h 36310"/>
                <a:gd name="connsiteX90" fmla="*/ 8590 w 25972"/>
                <a:gd name="connsiteY90" fmla="*/ 4559 h 36310"/>
                <a:gd name="connsiteX91" fmla="*/ 6731 w 25972"/>
                <a:gd name="connsiteY91" fmla="*/ 3529 h 36310"/>
                <a:gd name="connsiteX92" fmla="*/ 5513 w 25972"/>
                <a:gd name="connsiteY92" fmla="*/ 4044 h 36310"/>
                <a:gd name="connsiteX93" fmla="*/ 5128 w 25972"/>
                <a:gd name="connsiteY93" fmla="*/ 3750 h 36310"/>
                <a:gd name="connsiteX94" fmla="*/ 4872 w 25972"/>
                <a:gd name="connsiteY94" fmla="*/ 3235 h 36310"/>
                <a:gd name="connsiteX95" fmla="*/ 4423 w 25972"/>
                <a:gd name="connsiteY95" fmla="*/ 3603 h 36310"/>
                <a:gd name="connsiteX96" fmla="*/ 4167 w 25972"/>
                <a:gd name="connsiteY96" fmla="*/ 3382 h 36310"/>
                <a:gd name="connsiteX97" fmla="*/ 3526 w 25972"/>
                <a:gd name="connsiteY97" fmla="*/ 3382 h 36310"/>
                <a:gd name="connsiteX98" fmla="*/ 3013 w 25972"/>
                <a:gd name="connsiteY98" fmla="*/ 3088 h 36310"/>
                <a:gd name="connsiteX99" fmla="*/ 2949 w 25972"/>
                <a:gd name="connsiteY99" fmla="*/ 2647 h 36310"/>
                <a:gd name="connsiteX100" fmla="*/ 3077 w 25972"/>
                <a:gd name="connsiteY100" fmla="*/ 1985 h 36310"/>
                <a:gd name="connsiteX101" fmla="*/ 3077 w 25972"/>
                <a:gd name="connsiteY101" fmla="*/ 1618 h 36310"/>
                <a:gd name="connsiteX102" fmla="*/ 3013 w 25972"/>
                <a:gd name="connsiteY102" fmla="*/ 1103 h 36310"/>
                <a:gd name="connsiteX103" fmla="*/ 2500 w 25972"/>
                <a:gd name="connsiteY103" fmla="*/ 515 h 36310"/>
                <a:gd name="connsiteX104" fmla="*/ 1282 w 25972"/>
                <a:gd name="connsiteY104" fmla="*/ 0 h 36310"/>
                <a:gd name="connsiteX105" fmla="*/ 897 w 25972"/>
                <a:gd name="connsiteY105" fmla="*/ 588 h 36310"/>
                <a:gd name="connsiteX106" fmla="*/ 256 w 25972"/>
                <a:gd name="connsiteY106" fmla="*/ 735 h 36310"/>
                <a:gd name="connsiteX107" fmla="*/ 0 w 25972"/>
                <a:gd name="connsiteY107" fmla="*/ 1397 h 36310"/>
                <a:gd name="connsiteX0" fmla="*/ 0 w 25972"/>
                <a:gd name="connsiteY0" fmla="*/ 1397 h 36310"/>
                <a:gd name="connsiteX1" fmla="*/ 577 w 25972"/>
                <a:gd name="connsiteY1" fmla="*/ 2132 h 36310"/>
                <a:gd name="connsiteX2" fmla="*/ 1410 w 25972"/>
                <a:gd name="connsiteY2" fmla="*/ 2132 h 36310"/>
                <a:gd name="connsiteX3" fmla="*/ 1282 w 25972"/>
                <a:gd name="connsiteY3" fmla="*/ 3897 h 36310"/>
                <a:gd name="connsiteX4" fmla="*/ 1667 w 25972"/>
                <a:gd name="connsiteY4" fmla="*/ 5662 h 36310"/>
                <a:gd name="connsiteX5" fmla="*/ 1026 w 25972"/>
                <a:gd name="connsiteY5" fmla="*/ 5809 h 36310"/>
                <a:gd name="connsiteX6" fmla="*/ 897 w 25972"/>
                <a:gd name="connsiteY6" fmla="*/ 6912 h 36310"/>
                <a:gd name="connsiteX7" fmla="*/ 1859 w 25972"/>
                <a:gd name="connsiteY7" fmla="*/ 7794 h 36310"/>
                <a:gd name="connsiteX8" fmla="*/ 3205 w 25972"/>
                <a:gd name="connsiteY8" fmla="*/ 7868 h 36310"/>
                <a:gd name="connsiteX9" fmla="*/ 3718 w 25972"/>
                <a:gd name="connsiteY9" fmla="*/ 8824 h 36310"/>
                <a:gd name="connsiteX10" fmla="*/ 4872 w 25972"/>
                <a:gd name="connsiteY10" fmla="*/ 8750 h 36310"/>
                <a:gd name="connsiteX11" fmla="*/ 5577 w 25972"/>
                <a:gd name="connsiteY11" fmla="*/ 9412 h 36310"/>
                <a:gd name="connsiteX12" fmla="*/ 6923 w 25972"/>
                <a:gd name="connsiteY12" fmla="*/ 9118 h 36310"/>
                <a:gd name="connsiteX13" fmla="*/ 7949 w 25972"/>
                <a:gd name="connsiteY13" fmla="*/ 10000 h 36310"/>
                <a:gd name="connsiteX14" fmla="*/ 8477 w 25972"/>
                <a:gd name="connsiteY14" fmla="*/ 9926 h 36310"/>
                <a:gd name="connsiteX15" fmla="*/ 8282 w 25972"/>
                <a:gd name="connsiteY15" fmla="*/ 10637 h 36310"/>
                <a:gd name="connsiteX16" fmla="*/ 7875 w 25972"/>
                <a:gd name="connsiteY16" fmla="*/ 10807 h 36310"/>
                <a:gd name="connsiteX17" fmla="*/ 7316 w 25972"/>
                <a:gd name="connsiteY17" fmla="*/ 10694 h 36310"/>
                <a:gd name="connsiteX18" fmla="*/ 6553 w 25972"/>
                <a:gd name="connsiteY18" fmla="*/ 10694 h 36310"/>
                <a:gd name="connsiteX19" fmla="*/ 5435 w 25972"/>
                <a:gd name="connsiteY19" fmla="*/ 11600 h 36310"/>
                <a:gd name="connsiteX20" fmla="*/ 6096 w 25972"/>
                <a:gd name="connsiteY20" fmla="*/ 12110 h 36310"/>
                <a:gd name="connsiteX21" fmla="*/ 6248 w 25972"/>
                <a:gd name="connsiteY21" fmla="*/ 12959 h 36310"/>
                <a:gd name="connsiteX22" fmla="*/ 6909 w 25972"/>
                <a:gd name="connsiteY22" fmla="*/ 12450 h 36310"/>
                <a:gd name="connsiteX23" fmla="*/ 6655 w 25972"/>
                <a:gd name="connsiteY23" fmla="*/ 14488 h 36310"/>
                <a:gd name="connsiteX24" fmla="*/ 6350 w 25972"/>
                <a:gd name="connsiteY24" fmla="*/ 15564 h 36310"/>
                <a:gd name="connsiteX25" fmla="*/ 5486 w 25972"/>
                <a:gd name="connsiteY25" fmla="*/ 16187 h 36310"/>
                <a:gd name="connsiteX26" fmla="*/ 5791 w 25972"/>
                <a:gd name="connsiteY26" fmla="*/ 17320 h 36310"/>
                <a:gd name="connsiteX27" fmla="*/ 5181 w 25972"/>
                <a:gd name="connsiteY27" fmla="*/ 18962 h 36310"/>
                <a:gd name="connsiteX28" fmla="*/ 5587 w 25972"/>
                <a:gd name="connsiteY28" fmla="*/ 20152 h 36310"/>
                <a:gd name="connsiteX29" fmla="*/ 6147 w 25972"/>
                <a:gd name="connsiteY29" fmla="*/ 20265 h 36310"/>
                <a:gd name="connsiteX30" fmla="*/ 6655 w 25972"/>
                <a:gd name="connsiteY30" fmla="*/ 20718 h 36310"/>
                <a:gd name="connsiteX31" fmla="*/ 6960 w 25972"/>
                <a:gd name="connsiteY31" fmla="*/ 21511 h 36310"/>
                <a:gd name="connsiteX32" fmla="*/ 7163 w 25972"/>
                <a:gd name="connsiteY32" fmla="*/ 22530 h 36310"/>
                <a:gd name="connsiteX33" fmla="*/ 7011 w 25972"/>
                <a:gd name="connsiteY33" fmla="*/ 23040 h 36310"/>
                <a:gd name="connsiteX34" fmla="*/ 7723 w 25972"/>
                <a:gd name="connsiteY34" fmla="*/ 23889 h 36310"/>
                <a:gd name="connsiteX35" fmla="*/ 7824 w 25972"/>
                <a:gd name="connsiteY35" fmla="*/ 25645 h 36310"/>
                <a:gd name="connsiteX36" fmla="*/ 7265 w 25972"/>
                <a:gd name="connsiteY36" fmla="*/ 25815 h 36310"/>
                <a:gd name="connsiteX37" fmla="*/ 7112 w 25972"/>
                <a:gd name="connsiteY37" fmla="*/ 26948 h 36310"/>
                <a:gd name="connsiteX38" fmla="*/ 4774 w 25972"/>
                <a:gd name="connsiteY38" fmla="*/ 28647 h 36310"/>
                <a:gd name="connsiteX39" fmla="*/ 16720 w 25972"/>
                <a:gd name="connsiteY39" fmla="*/ 21511 h 36310"/>
                <a:gd name="connsiteX40" fmla="*/ 16517 w 25972"/>
                <a:gd name="connsiteY40" fmla="*/ 19642 h 36310"/>
                <a:gd name="connsiteX41" fmla="*/ 17127 w 25972"/>
                <a:gd name="connsiteY41" fmla="*/ 18962 h 36310"/>
                <a:gd name="connsiteX42" fmla="*/ 16059 w 25972"/>
                <a:gd name="connsiteY42" fmla="*/ 18396 h 36310"/>
                <a:gd name="connsiteX43" fmla="*/ 21244 w 25972"/>
                <a:gd name="connsiteY43" fmla="*/ 36292 h 36310"/>
                <a:gd name="connsiteX44" fmla="*/ 19872 w 25972"/>
                <a:gd name="connsiteY44" fmla="*/ 35839 h 36310"/>
                <a:gd name="connsiteX45" fmla="*/ 20482 w 25972"/>
                <a:gd name="connsiteY45" fmla="*/ 35103 h 36310"/>
                <a:gd name="connsiteX46" fmla="*/ 20787 w 25972"/>
                <a:gd name="connsiteY46" fmla="*/ 33234 h 36310"/>
                <a:gd name="connsiteX47" fmla="*/ 21397 w 25972"/>
                <a:gd name="connsiteY47" fmla="*/ 31138 h 36310"/>
                <a:gd name="connsiteX48" fmla="*/ 21346 w 25972"/>
                <a:gd name="connsiteY48" fmla="*/ 28193 h 36310"/>
                <a:gd name="connsiteX49" fmla="*/ 23329 w 25972"/>
                <a:gd name="connsiteY49" fmla="*/ 26608 h 36310"/>
                <a:gd name="connsiteX50" fmla="*/ 22668 w 25972"/>
                <a:gd name="connsiteY50" fmla="*/ 25022 h 36310"/>
                <a:gd name="connsiteX51" fmla="*/ 23481 w 25972"/>
                <a:gd name="connsiteY51" fmla="*/ 24569 h 36310"/>
                <a:gd name="connsiteX52" fmla="*/ 23532 w 25972"/>
                <a:gd name="connsiteY52" fmla="*/ 23493 h 36310"/>
                <a:gd name="connsiteX53" fmla="*/ 24295 w 25972"/>
                <a:gd name="connsiteY53" fmla="*/ 22304 h 36310"/>
                <a:gd name="connsiteX54" fmla="*/ 25972 w 25972"/>
                <a:gd name="connsiteY54" fmla="*/ 20548 h 36310"/>
                <a:gd name="connsiteX55" fmla="*/ 24600 w 25972"/>
                <a:gd name="connsiteY55" fmla="*/ 18453 h 36310"/>
                <a:gd name="connsiteX56" fmla="*/ 23329 w 25972"/>
                <a:gd name="connsiteY56" fmla="*/ 16244 h 36310"/>
                <a:gd name="connsiteX57" fmla="*/ 22719 w 25972"/>
                <a:gd name="connsiteY57" fmla="*/ 16471 h 36310"/>
                <a:gd name="connsiteX58" fmla="*/ 22515 w 25972"/>
                <a:gd name="connsiteY58" fmla="*/ 15678 h 36310"/>
                <a:gd name="connsiteX59" fmla="*/ 22210 w 25972"/>
                <a:gd name="connsiteY59" fmla="*/ 14885 h 36310"/>
                <a:gd name="connsiteX60" fmla="*/ 21905 w 25972"/>
                <a:gd name="connsiteY60" fmla="*/ 14488 h 36310"/>
                <a:gd name="connsiteX61" fmla="*/ 21854 w 25972"/>
                <a:gd name="connsiteY61" fmla="*/ 13242 h 36310"/>
                <a:gd name="connsiteX62" fmla="*/ 20584 w 25972"/>
                <a:gd name="connsiteY62" fmla="*/ 12110 h 36310"/>
                <a:gd name="connsiteX63" fmla="*/ 19669 w 25972"/>
                <a:gd name="connsiteY63" fmla="*/ 11544 h 36310"/>
                <a:gd name="connsiteX64" fmla="*/ 20024 w 25972"/>
                <a:gd name="connsiteY64" fmla="*/ 10637 h 36310"/>
                <a:gd name="connsiteX65" fmla="*/ 18550 w 25972"/>
                <a:gd name="connsiteY65" fmla="*/ 9335 h 36310"/>
                <a:gd name="connsiteX66" fmla="*/ 16771 w 25972"/>
                <a:gd name="connsiteY66" fmla="*/ 9844 h 36310"/>
                <a:gd name="connsiteX67" fmla="*/ 17635 w 25972"/>
                <a:gd name="connsiteY67" fmla="*/ 6617 h 36310"/>
                <a:gd name="connsiteX68" fmla="*/ 15856 w 25972"/>
                <a:gd name="connsiteY68" fmla="*/ 6050 h 36310"/>
                <a:gd name="connsiteX69" fmla="*/ 14941 w 25972"/>
                <a:gd name="connsiteY69" fmla="*/ 6843 h 36310"/>
                <a:gd name="connsiteX70" fmla="*/ 15449 w 25972"/>
                <a:gd name="connsiteY70" fmla="*/ 7806 h 36310"/>
                <a:gd name="connsiteX71" fmla="*/ 14229 w 25972"/>
                <a:gd name="connsiteY71" fmla="*/ 9165 h 36310"/>
                <a:gd name="connsiteX72" fmla="*/ 14483 w 25972"/>
                <a:gd name="connsiteY72" fmla="*/ 9618 h 36310"/>
                <a:gd name="connsiteX73" fmla="*/ 15297 w 25972"/>
                <a:gd name="connsiteY73" fmla="*/ 9165 h 36310"/>
                <a:gd name="connsiteX74" fmla="*/ 15754 w 25972"/>
                <a:gd name="connsiteY74" fmla="*/ 10411 h 36310"/>
                <a:gd name="connsiteX75" fmla="*/ 14890 w 25972"/>
                <a:gd name="connsiteY75" fmla="*/ 11034 h 36310"/>
                <a:gd name="connsiteX76" fmla="*/ 14585 w 25972"/>
                <a:gd name="connsiteY76" fmla="*/ 10807 h 36310"/>
                <a:gd name="connsiteX77" fmla="*/ 12806 w 25972"/>
                <a:gd name="connsiteY77" fmla="*/ 10355 h 36310"/>
                <a:gd name="connsiteX78" fmla="*/ 12196 w 25972"/>
                <a:gd name="connsiteY78" fmla="*/ 9788 h 36310"/>
                <a:gd name="connsiteX79" fmla="*/ 11789 w 25972"/>
                <a:gd name="connsiteY79" fmla="*/ 9618 h 36310"/>
                <a:gd name="connsiteX80" fmla="*/ 11332 w 25972"/>
                <a:gd name="connsiteY80" fmla="*/ 8769 h 36310"/>
                <a:gd name="connsiteX81" fmla="*/ 10722 w 25972"/>
                <a:gd name="connsiteY81" fmla="*/ 8655 h 36310"/>
                <a:gd name="connsiteX82" fmla="*/ 10468 w 25972"/>
                <a:gd name="connsiteY82" fmla="*/ 9052 h 36310"/>
                <a:gd name="connsiteX83" fmla="*/ 9423 w 25972"/>
                <a:gd name="connsiteY83" fmla="*/ 8456 h 36310"/>
                <a:gd name="connsiteX84" fmla="*/ 9615 w 25972"/>
                <a:gd name="connsiteY84" fmla="*/ 7721 h 36310"/>
                <a:gd name="connsiteX85" fmla="*/ 9295 w 25972"/>
                <a:gd name="connsiteY85" fmla="*/ 7132 h 36310"/>
                <a:gd name="connsiteX86" fmla="*/ 9872 w 25972"/>
                <a:gd name="connsiteY86" fmla="*/ 6618 h 36310"/>
                <a:gd name="connsiteX87" fmla="*/ 9423 w 25972"/>
                <a:gd name="connsiteY87" fmla="*/ 5662 h 36310"/>
                <a:gd name="connsiteX88" fmla="*/ 10000 w 25972"/>
                <a:gd name="connsiteY88" fmla="*/ 5147 h 36310"/>
                <a:gd name="connsiteX89" fmla="*/ 9359 w 25972"/>
                <a:gd name="connsiteY89" fmla="*/ 4559 h 36310"/>
                <a:gd name="connsiteX90" fmla="*/ 8590 w 25972"/>
                <a:gd name="connsiteY90" fmla="*/ 4559 h 36310"/>
                <a:gd name="connsiteX91" fmla="*/ 6731 w 25972"/>
                <a:gd name="connsiteY91" fmla="*/ 3529 h 36310"/>
                <a:gd name="connsiteX92" fmla="*/ 5513 w 25972"/>
                <a:gd name="connsiteY92" fmla="*/ 4044 h 36310"/>
                <a:gd name="connsiteX93" fmla="*/ 5128 w 25972"/>
                <a:gd name="connsiteY93" fmla="*/ 3750 h 36310"/>
                <a:gd name="connsiteX94" fmla="*/ 4872 w 25972"/>
                <a:gd name="connsiteY94" fmla="*/ 3235 h 36310"/>
                <a:gd name="connsiteX95" fmla="*/ 4423 w 25972"/>
                <a:gd name="connsiteY95" fmla="*/ 3603 h 36310"/>
                <a:gd name="connsiteX96" fmla="*/ 4167 w 25972"/>
                <a:gd name="connsiteY96" fmla="*/ 3382 h 36310"/>
                <a:gd name="connsiteX97" fmla="*/ 3526 w 25972"/>
                <a:gd name="connsiteY97" fmla="*/ 3382 h 36310"/>
                <a:gd name="connsiteX98" fmla="*/ 3013 w 25972"/>
                <a:gd name="connsiteY98" fmla="*/ 3088 h 36310"/>
                <a:gd name="connsiteX99" fmla="*/ 2949 w 25972"/>
                <a:gd name="connsiteY99" fmla="*/ 2647 h 36310"/>
                <a:gd name="connsiteX100" fmla="*/ 3077 w 25972"/>
                <a:gd name="connsiteY100" fmla="*/ 1985 h 36310"/>
                <a:gd name="connsiteX101" fmla="*/ 3077 w 25972"/>
                <a:gd name="connsiteY101" fmla="*/ 1618 h 36310"/>
                <a:gd name="connsiteX102" fmla="*/ 3013 w 25972"/>
                <a:gd name="connsiteY102" fmla="*/ 1103 h 36310"/>
                <a:gd name="connsiteX103" fmla="*/ 2500 w 25972"/>
                <a:gd name="connsiteY103" fmla="*/ 515 h 36310"/>
                <a:gd name="connsiteX104" fmla="*/ 1282 w 25972"/>
                <a:gd name="connsiteY104" fmla="*/ 0 h 36310"/>
                <a:gd name="connsiteX105" fmla="*/ 897 w 25972"/>
                <a:gd name="connsiteY105" fmla="*/ 588 h 36310"/>
                <a:gd name="connsiteX106" fmla="*/ 256 w 25972"/>
                <a:gd name="connsiteY106" fmla="*/ 735 h 36310"/>
                <a:gd name="connsiteX107" fmla="*/ 0 w 25972"/>
                <a:gd name="connsiteY107" fmla="*/ 1397 h 36310"/>
                <a:gd name="connsiteX0" fmla="*/ 0 w 25972"/>
                <a:gd name="connsiteY0" fmla="*/ 1397 h 38675"/>
                <a:gd name="connsiteX1" fmla="*/ 577 w 25972"/>
                <a:gd name="connsiteY1" fmla="*/ 2132 h 38675"/>
                <a:gd name="connsiteX2" fmla="*/ 1410 w 25972"/>
                <a:gd name="connsiteY2" fmla="*/ 2132 h 38675"/>
                <a:gd name="connsiteX3" fmla="*/ 1282 w 25972"/>
                <a:gd name="connsiteY3" fmla="*/ 3897 h 38675"/>
                <a:gd name="connsiteX4" fmla="*/ 1667 w 25972"/>
                <a:gd name="connsiteY4" fmla="*/ 5662 h 38675"/>
                <a:gd name="connsiteX5" fmla="*/ 1026 w 25972"/>
                <a:gd name="connsiteY5" fmla="*/ 5809 h 38675"/>
                <a:gd name="connsiteX6" fmla="*/ 897 w 25972"/>
                <a:gd name="connsiteY6" fmla="*/ 6912 h 38675"/>
                <a:gd name="connsiteX7" fmla="*/ 1859 w 25972"/>
                <a:gd name="connsiteY7" fmla="*/ 7794 h 38675"/>
                <a:gd name="connsiteX8" fmla="*/ 3205 w 25972"/>
                <a:gd name="connsiteY8" fmla="*/ 7868 h 38675"/>
                <a:gd name="connsiteX9" fmla="*/ 3718 w 25972"/>
                <a:gd name="connsiteY9" fmla="*/ 8824 h 38675"/>
                <a:gd name="connsiteX10" fmla="*/ 4872 w 25972"/>
                <a:gd name="connsiteY10" fmla="*/ 8750 h 38675"/>
                <a:gd name="connsiteX11" fmla="*/ 5577 w 25972"/>
                <a:gd name="connsiteY11" fmla="*/ 9412 h 38675"/>
                <a:gd name="connsiteX12" fmla="*/ 6923 w 25972"/>
                <a:gd name="connsiteY12" fmla="*/ 9118 h 38675"/>
                <a:gd name="connsiteX13" fmla="*/ 7949 w 25972"/>
                <a:gd name="connsiteY13" fmla="*/ 10000 h 38675"/>
                <a:gd name="connsiteX14" fmla="*/ 8477 w 25972"/>
                <a:gd name="connsiteY14" fmla="*/ 9926 h 38675"/>
                <a:gd name="connsiteX15" fmla="*/ 8282 w 25972"/>
                <a:gd name="connsiteY15" fmla="*/ 10637 h 38675"/>
                <a:gd name="connsiteX16" fmla="*/ 7875 w 25972"/>
                <a:gd name="connsiteY16" fmla="*/ 10807 h 38675"/>
                <a:gd name="connsiteX17" fmla="*/ 7316 w 25972"/>
                <a:gd name="connsiteY17" fmla="*/ 10694 h 38675"/>
                <a:gd name="connsiteX18" fmla="*/ 6553 w 25972"/>
                <a:gd name="connsiteY18" fmla="*/ 10694 h 38675"/>
                <a:gd name="connsiteX19" fmla="*/ 5435 w 25972"/>
                <a:gd name="connsiteY19" fmla="*/ 11600 h 38675"/>
                <a:gd name="connsiteX20" fmla="*/ 6096 w 25972"/>
                <a:gd name="connsiteY20" fmla="*/ 12110 h 38675"/>
                <a:gd name="connsiteX21" fmla="*/ 6248 w 25972"/>
                <a:gd name="connsiteY21" fmla="*/ 12959 h 38675"/>
                <a:gd name="connsiteX22" fmla="*/ 6909 w 25972"/>
                <a:gd name="connsiteY22" fmla="*/ 12450 h 38675"/>
                <a:gd name="connsiteX23" fmla="*/ 6655 w 25972"/>
                <a:gd name="connsiteY23" fmla="*/ 14488 h 38675"/>
                <a:gd name="connsiteX24" fmla="*/ 6350 w 25972"/>
                <a:gd name="connsiteY24" fmla="*/ 15564 h 38675"/>
                <a:gd name="connsiteX25" fmla="*/ 5486 w 25972"/>
                <a:gd name="connsiteY25" fmla="*/ 16187 h 38675"/>
                <a:gd name="connsiteX26" fmla="*/ 5791 w 25972"/>
                <a:gd name="connsiteY26" fmla="*/ 17320 h 38675"/>
                <a:gd name="connsiteX27" fmla="*/ 5181 w 25972"/>
                <a:gd name="connsiteY27" fmla="*/ 18962 h 38675"/>
                <a:gd name="connsiteX28" fmla="*/ 5587 w 25972"/>
                <a:gd name="connsiteY28" fmla="*/ 20152 h 38675"/>
                <a:gd name="connsiteX29" fmla="*/ 6147 w 25972"/>
                <a:gd name="connsiteY29" fmla="*/ 20265 h 38675"/>
                <a:gd name="connsiteX30" fmla="*/ 6655 w 25972"/>
                <a:gd name="connsiteY30" fmla="*/ 20718 h 38675"/>
                <a:gd name="connsiteX31" fmla="*/ 6960 w 25972"/>
                <a:gd name="connsiteY31" fmla="*/ 21511 h 38675"/>
                <a:gd name="connsiteX32" fmla="*/ 7163 w 25972"/>
                <a:gd name="connsiteY32" fmla="*/ 22530 h 38675"/>
                <a:gd name="connsiteX33" fmla="*/ 7011 w 25972"/>
                <a:gd name="connsiteY33" fmla="*/ 23040 h 38675"/>
                <a:gd name="connsiteX34" fmla="*/ 7723 w 25972"/>
                <a:gd name="connsiteY34" fmla="*/ 23889 h 38675"/>
                <a:gd name="connsiteX35" fmla="*/ 7824 w 25972"/>
                <a:gd name="connsiteY35" fmla="*/ 25645 h 38675"/>
                <a:gd name="connsiteX36" fmla="*/ 7265 w 25972"/>
                <a:gd name="connsiteY36" fmla="*/ 25815 h 38675"/>
                <a:gd name="connsiteX37" fmla="*/ 7112 w 25972"/>
                <a:gd name="connsiteY37" fmla="*/ 26948 h 38675"/>
                <a:gd name="connsiteX38" fmla="*/ 4774 w 25972"/>
                <a:gd name="connsiteY38" fmla="*/ 28647 h 38675"/>
                <a:gd name="connsiteX39" fmla="*/ 16720 w 25972"/>
                <a:gd name="connsiteY39" fmla="*/ 21511 h 38675"/>
                <a:gd name="connsiteX40" fmla="*/ 16517 w 25972"/>
                <a:gd name="connsiteY40" fmla="*/ 19642 h 38675"/>
                <a:gd name="connsiteX41" fmla="*/ 17127 w 25972"/>
                <a:gd name="connsiteY41" fmla="*/ 18962 h 38675"/>
                <a:gd name="connsiteX42" fmla="*/ 16059 w 25972"/>
                <a:gd name="connsiteY42" fmla="*/ 18396 h 38675"/>
                <a:gd name="connsiteX43" fmla="*/ 21854 w 25972"/>
                <a:gd name="connsiteY43" fmla="*/ 37708 h 38675"/>
                <a:gd name="connsiteX44" fmla="*/ 21244 w 25972"/>
                <a:gd name="connsiteY44" fmla="*/ 36292 h 38675"/>
                <a:gd name="connsiteX45" fmla="*/ 19872 w 25972"/>
                <a:gd name="connsiteY45" fmla="*/ 35839 h 38675"/>
                <a:gd name="connsiteX46" fmla="*/ 20482 w 25972"/>
                <a:gd name="connsiteY46" fmla="*/ 35103 h 38675"/>
                <a:gd name="connsiteX47" fmla="*/ 20787 w 25972"/>
                <a:gd name="connsiteY47" fmla="*/ 33234 h 38675"/>
                <a:gd name="connsiteX48" fmla="*/ 21397 w 25972"/>
                <a:gd name="connsiteY48" fmla="*/ 31138 h 38675"/>
                <a:gd name="connsiteX49" fmla="*/ 21346 w 25972"/>
                <a:gd name="connsiteY49" fmla="*/ 28193 h 38675"/>
                <a:gd name="connsiteX50" fmla="*/ 23329 w 25972"/>
                <a:gd name="connsiteY50" fmla="*/ 26608 h 38675"/>
                <a:gd name="connsiteX51" fmla="*/ 22668 w 25972"/>
                <a:gd name="connsiteY51" fmla="*/ 25022 h 38675"/>
                <a:gd name="connsiteX52" fmla="*/ 23481 w 25972"/>
                <a:gd name="connsiteY52" fmla="*/ 24569 h 38675"/>
                <a:gd name="connsiteX53" fmla="*/ 23532 w 25972"/>
                <a:gd name="connsiteY53" fmla="*/ 23493 h 38675"/>
                <a:gd name="connsiteX54" fmla="*/ 24295 w 25972"/>
                <a:gd name="connsiteY54" fmla="*/ 22304 h 38675"/>
                <a:gd name="connsiteX55" fmla="*/ 25972 w 25972"/>
                <a:gd name="connsiteY55" fmla="*/ 20548 h 38675"/>
                <a:gd name="connsiteX56" fmla="*/ 24600 w 25972"/>
                <a:gd name="connsiteY56" fmla="*/ 18453 h 38675"/>
                <a:gd name="connsiteX57" fmla="*/ 23329 w 25972"/>
                <a:gd name="connsiteY57" fmla="*/ 16244 h 38675"/>
                <a:gd name="connsiteX58" fmla="*/ 22719 w 25972"/>
                <a:gd name="connsiteY58" fmla="*/ 16471 h 38675"/>
                <a:gd name="connsiteX59" fmla="*/ 22515 w 25972"/>
                <a:gd name="connsiteY59" fmla="*/ 15678 h 38675"/>
                <a:gd name="connsiteX60" fmla="*/ 22210 w 25972"/>
                <a:gd name="connsiteY60" fmla="*/ 14885 h 38675"/>
                <a:gd name="connsiteX61" fmla="*/ 21905 w 25972"/>
                <a:gd name="connsiteY61" fmla="*/ 14488 h 38675"/>
                <a:gd name="connsiteX62" fmla="*/ 21854 w 25972"/>
                <a:gd name="connsiteY62" fmla="*/ 13242 h 38675"/>
                <a:gd name="connsiteX63" fmla="*/ 20584 w 25972"/>
                <a:gd name="connsiteY63" fmla="*/ 12110 h 38675"/>
                <a:gd name="connsiteX64" fmla="*/ 19669 w 25972"/>
                <a:gd name="connsiteY64" fmla="*/ 11544 h 38675"/>
                <a:gd name="connsiteX65" fmla="*/ 20024 w 25972"/>
                <a:gd name="connsiteY65" fmla="*/ 10637 h 38675"/>
                <a:gd name="connsiteX66" fmla="*/ 18550 w 25972"/>
                <a:gd name="connsiteY66" fmla="*/ 9335 h 38675"/>
                <a:gd name="connsiteX67" fmla="*/ 16771 w 25972"/>
                <a:gd name="connsiteY67" fmla="*/ 9844 h 38675"/>
                <a:gd name="connsiteX68" fmla="*/ 17635 w 25972"/>
                <a:gd name="connsiteY68" fmla="*/ 6617 h 38675"/>
                <a:gd name="connsiteX69" fmla="*/ 15856 w 25972"/>
                <a:gd name="connsiteY69" fmla="*/ 6050 h 38675"/>
                <a:gd name="connsiteX70" fmla="*/ 14941 w 25972"/>
                <a:gd name="connsiteY70" fmla="*/ 6843 h 38675"/>
                <a:gd name="connsiteX71" fmla="*/ 15449 w 25972"/>
                <a:gd name="connsiteY71" fmla="*/ 7806 h 38675"/>
                <a:gd name="connsiteX72" fmla="*/ 14229 w 25972"/>
                <a:gd name="connsiteY72" fmla="*/ 9165 h 38675"/>
                <a:gd name="connsiteX73" fmla="*/ 14483 w 25972"/>
                <a:gd name="connsiteY73" fmla="*/ 9618 h 38675"/>
                <a:gd name="connsiteX74" fmla="*/ 15297 w 25972"/>
                <a:gd name="connsiteY74" fmla="*/ 9165 h 38675"/>
                <a:gd name="connsiteX75" fmla="*/ 15754 w 25972"/>
                <a:gd name="connsiteY75" fmla="*/ 10411 h 38675"/>
                <a:gd name="connsiteX76" fmla="*/ 14890 w 25972"/>
                <a:gd name="connsiteY76" fmla="*/ 11034 h 38675"/>
                <a:gd name="connsiteX77" fmla="*/ 14585 w 25972"/>
                <a:gd name="connsiteY77" fmla="*/ 10807 h 38675"/>
                <a:gd name="connsiteX78" fmla="*/ 12806 w 25972"/>
                <a:gd name="connsiteY78" fmla="*/ 10355 h 38675"/>
                <a:gd name="connsiteX79" fmla="*/ 12196 w 25972"/>
                <a:gd name="connsiteY79" fmla="*/ 9788 h 38675"/>
                <a:gd name="connsiteX80" fmla="*/ 11789 w 25972"/>
                <a:gd name="connsiteY80" fmla="*/ 9618 h 38675"/>
                <a:gd name="connsiteX81" fmla="*/ 11332 w 25972"/>
                <a:gd name="connsiteY81" fmla="*/ 8769 h 38675"/>
                <a:gd name="connsiteX82" fmla="*/ 10722 w 25972"/>
                <a:gd name="connsiteY82" fmla="*/ 8655 h 38675"/>
                <a:gd name="connsiteX83" fmla="*/ 10468 w 25972"/>
                <a:gd name="connsiteY83" fmla="*/ 9052 h 38675"/>
                <a:gd name="connsiteX84" fmla="*/ 9423 w 25972"/>
                <a:gd name="connsiteY84" fmla="*/ 8456 h 38675"/>
                <a:gd name="connsiteX85" fmla="*/ 9615 w 25972"/>
                <a:gd name="connsiteY85" fmla="*/ 7721 h 38675"/>
                <a:gd name="connsiteX86" fmla="*/ 9295 w 25972"/>
                <a:gd name="connsiteY86" fmla="*/ 7132 h 38675"/>
                <a:gd name="connsiteX87" fmla="*/ 9872 w 25972"/>
                <a:gd name="connsiteY87" fmla="*/ 6618 h 38675"/>
                <a:gd name="connsiteX88" fmla="*/ 9423 w 25972"/>
                <a:gd name="connsiteY88" fmla="*/ 5662 h 38675"/>
                <a:gd name="connsiteX89" fmla="*/ 10000 w 25972"/>
                <a:gd name="connsiteY89" fmla="*/ 5147 h 38675"/>
                <a:gd name="connsiteX90" fmla="*/ 9359 w 25972"/>
                <a:gd name="connsiteY90" fmla="*/ 4559 h 38675"/>
                <a:gd name="connsiteX91" fmla="*/ 8590 w 25972"/>
                <a:gd name="connsiteY91" fmla="*/ 4559 h 38675"/>
                <a:gd name="connsiteX92" fmla="*/ 6731 w 25972"/>
                <a:gd name="connsiteY92" fmla="*/ 3529 h 38675"/>
                <a:gd name="connsiteX93" fmla="*/ 5513 w 25972"/>
                <a:gd name="connsiteY93" fmla="*/ 4044 h 38675"/>
                <a:gd name="connsiteX94" fmla="*/ 5128 w 25972"/>
                <a:gd name="connsiteY94" fmla="*/ 3750 h 38675"/>
                <a:gd name="connsiteX95" fmla="*/ 4872 w 25972"/>
                <a:gd name="connsiteY95" fmla="*/ 3235 h 38675"/>
                <a:gd name="connsiteX96" fmla="*/ 4423 w 25972"/>
                <a:gd name="connsiteY96" fmla="*/ 3603 h 38675"/>
                <a:gd name="connsiteX97" fmla="*/ 4167 w 25972"/>
                <a:gd name="connsiteY97" fmla="*/ 3382 h 38675"/>
                <a:gd name="connsiteX98" fmla="*/ 3526 w 25972"/>
                <a:gd name="connsiteY98" fmla="*/ 3382 h 38675"/>
                <a:gd name="connsiteX99" fmla="*/ 3013 w 25972"/>
                <a:gd name="connsiteY99" fmla="*/ 3088 h 38675"/>
                <a:gd name="connsiteX100" fmla="*/ 2949 w 25972"/>
                <a:gd name="connsiteY100" fmla="*/ 2647 h 38675"/>
                <a:gd name="connsiteX101" fmla="*/ 3077 w 25972"/>
                <a:gd name="connsiteY101" fmla="*/ 1985 h 38675"/>
                <a:gd name="connsiteX102" fmla="*/ 3077 w 25972"/>
                <a:gd name="connsiteY102" fmla="*/ 1618 h 38675"/>
                <a:gd name="connsiteX103" fmla="*/ 3013 w 25972"/>
                <a:gd name="connsiteY103" fmla="*/ 1103 h 38675"/>
                <a:gd name="connsiteX104" fmla="*/ 2500 w 25972"/>
                <a:gd name="connsiteY104" fmla="*/ 515 h 38675"/>
                <a:gd name="connsiteX105" fmla="*/ 1282 w 25972"/>
                <a:gd name="connsiteY105" fmla="*/ 0 h 38675"/>
                <a:gd name="connsiteX106" fmla="*/ 897 w 25972"/>
                <a:gd name="connsiteY106" fmla="*/ 588 h 38675"/>
                <a:gd name="connsiteX107" fmla="*/ 256 w 25972"/>
                <a:gd name="connsiteY107" fmla="*/ 735 h 38675"/>
                <a:gd name="connsiteX108" fmla="*/ 0 w 25972"/>
                <a:gd name="connsiteY108" fmla="*/ 1397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8103 w 25972"/>
                <a:gd name="connsiteY107" fmla="*/ 20049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8103 w 25972"/>
                <a:gd name="connsiteY107" fmla="*/ 20049 h 38675"/>
                <a:gd name="connsiteX108" fmla="*/ 16059 w 25972"/>
                <a:gd name="connsiteY108" fmla="*/ 18396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6059 w 25972"/>
                <a:gd name="connsiteY107" fmla="*/ 18396 h 38675"/>
                <a:gd name="connsiteX0" fmla="*/ 16517 w 25972"/>
                <a:gd name="connsiteY0" fmla="*/ 19642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0" fmla="*/ 16720 w 25972"/>
                <a:gd name="connsiteY0" fmla="*/ 21511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0" fmla="*/ 15551 w 25972"/>
                <a:gd name="connsiteY0" fmla="*/ 40596 h 40815"/>
                <a:gd name="connsiteX1" fmla="*/ 21854 w 25972"/>
                <a:gd name="connsiteY1" fmla="*/ 37708 h 40815"/>
                <a:gd name="connsiteX2" fmla="*/ 21244 w 25972"/>
                <a:gd name="connsiteY2" fmla="*/ 36292 h 40815"/>
                <a:gd name="connsiteX3" fmla="*/ 19872 w 25972"/>
                <a:gd name="connsiteY3" fmla="*/ 35839 h 40815"/>
                <a:gd name="connsiteX4" fmla="*/ 20482 w 25972"/>
                <a:gd name="connsiteY4" fmla="*/ 35103 h 40815"/>
                <a:gd name="connsiteX5" fmla="*/ 20787 w 25972"/>
                <a:gd name="connsiteY5" fmla="*/ 33234 h 40815"/>
                <a:gd name="connsiteX6" fmla="*/ 21397 w 25972"/>
                <a:gd name="connsiteY6" fmla="*/ 31138 h 40815"/>
                <a:gd name="connsiteX7" fmla="*/ 21346 w 25972"/>
                <a:gd name="connsiteY7" fmla="*/ 28193 h 40815"/>
                <a:gd name="connsiteX8" fmla="*/ 23329 w 25972"/>
                <a:gd name="connsiteY8" fmla="*/ 26608 h 40815"/>
                <a:gd name="connsiteX9" fmla="*/ 22668 w 25972"/>
                <a:gd name="connsiteY9" fmla="*/ 25022 h 40815"/>
                <a:gd name="connsiteX10" fmla="*/ 23481 w 25972"/>
                <a:gd name="connsiteY10" fmla="*/ 24569 h 40815"/>
                <a:gd name="connsiteX11" fmla="*/ 23532 w 25972"/>
                <a:gd name="connsiteY11" fmla="*/ 23493 h 40815"/>
                <a:gd name="connsiteX12" fmla="*/ 24295 w 25972"/>
                <a:gd name="connsiteY12" fmla="*/ 22304 h 40815"/>
                <a:gd name="connsiteX13" fmla="*/ 25972 w 25972"/>
                <a:gd name="connsiteY13" fmla="*/ 20548 h 40815"/>
                <a:gd name="connsiteX14" fmla="*/ 24600 w 25972"/>
                <a:gd name="connsiteY14" fmla="*/ 18453 h 40815"/>
                <a:gd name="connsiteX15" fmla="*/ 23329 w 25972"/>
                <a:gd name="connsiteY15" fmla="*/ 16244 h 40815"/>
                <a:gd name="connsiteX16" fmla="*/ 22719 w 25972"/>
                <a:gd name="connsiteY16" fmla="*/ 16471 h 40815"/>
                <a:gd name="connsiteX17" fmla="*/ 22515 w 25972"/>
                <a:gd name="connsiteY17" fmla="*/ 15678 h 40815"/>
                <a:gd name="connsiteX18" fmla="*/ 22210 w 25972"/>
                <a:gd name="connsiteY18" fmla="*/ 14885 h 40815"/>
                <a:gd name="connsiteX19" fmla="*/ 21905 w 25972"/>
                <a:gd name="connsiteY19" fmla="*/ 14488 h 40815"/>
                <a:gd name="connsiteX20" fmla="*/ 21854 w 25972"/>
                <a:gd name="connsiteY20" fmla="*/ 13242 h 40815"/>
                <a:gd name="connsiteX21" fmla="*/ 20584 w 25972"/>
                <a:gd name="connsiteY21" fmla="*/ 12110 h 40815"/>
                <a:gd name="connsiteX22" fmla="*/ 19669 w 25972"/>
                <a:gd name="connsiteY22" fmla="*/ 11544 h 40815"/>
                <a:gd name="connsiteX23" fmla="*/ 20024 w 25972"/>
                <a:gd name="connsiteY23" fmla="*/ 10637 h 40815"/>
                <a:gd name="connsiteX24" fmla="*/ 18550 w 25972"/>
                <a:gd name="connsiteY24" fmla="*/ 9335 h 40815"/>
                <a:gd name="connsiteX25" fmla="*/ 16771 w 25972"/>
                <a:gd name="connsiteY25" fmla="*/ 9844 h 40815"/>
                <a:gd name="connsiteX26" fmla="*/ 17635 w 25972"/>
                <a:gd name="connsiteY26" fmla="*/ 6617 h 40815"/>
                <a:gd name="connsiteX27" fmla="*/ 15856 w 25972"/>
                <a:gd name="connsiteY27" fmla="*/ 6050 h 40815"/>
                <a:gd name="connsiteX28" fmla="*/ 14941 w 25972"/>
                <a:gd name="connsiteY28" fmla="*/ 6843 h 40815"/>
                <a:gd name="connsiteX29" fmla="*/ 15449 w 25972"/>
                <a:gd name="connsiteY29" fmla="*/ 7806 h 40815"/>
                <a:gd name="connsiteX30" fmla="*/ 14229 w 25972"/>
                <a:gd name="connsiteY30" fmla="*/ 9165 h 40815"/>
                <a:gd name="connsiteX31" fmla="*/ 14483 w 25972"/>
                <a:gd name="connsiteY31" fmla="*/ 9618 h 40815"/>
                <a:gd name="connsiteX32" fmla="*/ 15297 w 25972"/>
                <a:gd name="connsiteY32" fmla="*/ 9165 h 40815"/>
                <a:gd name="connsiteX33" fmla="*/ 15754 w 25972"/>
                <a:gd name="connsiteY33" fmla="*/ 10411 h 40815"/>
                <a:gd name="connsiteX34" fmla="*/ 14890 w 25972"/>
                <a:gd name="connsiteY34" fmla="*/ 11034 h 40815"/>
                <a:gd name="connsiteX35" fmla="*/ 14585 w 25972"/>
                <a:gd name="connsiteY35" fmla="*/ 10807 h 40815"/>
                <a:gd name="connsiteX36" fmla="*/ 12806 w 25972"/>
                <a:gd name="connsiteY36" fmla="*/ 10355 h 40815"/>
                <a:gd name="connsiteX37" fmla="*/ 12196 w 25972"/>
                <a:gd name="connsiteY37" fmla="*/ 9788 h 40815"/>
                <a:gd name="connsiteX38" fmla="*/ 11789 w 25972"/>
                <a:gd name="connsiteY38" fmla="*/ 9618 h 40815"/>
                <a:gd name="connsiteX39" fmla="*/ 11332 w 25972"/>
                <a:gd name="connsiteY39" fmla="*/ 8769 h 40815"/>
                <a:gd name="connsiteX40" fmla="*/ 10722 w 25972"/>
                <a:gd name="connsiteY40" fmla="*/ 8655 h 40815"/>
                <a:gd name="connsiteX41" fmla="*/ 10468 w 25972"/>
                <a:gd name="connsiteY41" fmla="*/ 9052 h 40815"/>
                <a:gd name="connsiteX42" fmla="*/ 9423 w 25972"/>
                <a:gd name="connsiteY42" fmla="*/ 8456 h 40815"/>
                <a:gd name="connsiteX43" fmla="*/ 9615 w 25972"/>
                <a:gd name="connsiteY43" fmla="*/ 7721 h 40815"/>
                <a:gd name="connsiteX44" fmla="*/ 9295 w 25972"/>
                <a:gd name="connsiteY44" fmla="*/ 7132 h 40815"/>
                <a:gd name="connsiteX45" fmla="*/ 9872 w 25972"/>
                <a:gd name="connsiteY45" fmla="*/ 6618 h 40815"/>
                <a:gd name="connsiteX46" fmla="*/ 9423 w 25972"/>
                <a:gd name="connsiteY46" fmla="*/ 5662 h 40815"/>
                <a:gd name="connsiteX47" fmla="*/ 10000 w 25972"/>
                <a:gd name="connsiteY47" fmla="*/ 5147 h 40815"/>
                <a:gd name="connsiteX48" fmla="*/ 9359 w 25972"/>
                <a:gd name="connsiteY48" fmla="*/ 4559 h 40815"/>
                <a:gd name="connsiteX49" fmla="*/ 8590 w 25972"/>
                <a:gd name="connsiteY49" fmla="*/ 4559 h 40815"/>
                <a:gd name="connsiteX50" fmla="*/ 6731 w 25972"/>
                <a:gd name="connsiteY50" fmla="*/ 3529 h 40815"/>
                <a:gd name="connsiteX51" fmla="*/ 5513 w 25972"/>
                <a:gd name="connsiteY51" fmla="*/ 4044 h 40815"/>
                <a:gd name="connsiteX52" fmla="*/ 5128 w 25972"/>
                <a:gd name="connsiteY52" fmla="*/ 3750 h 40815"/>
                <a:gd name="connsiteX53" fmla="*/ 4872 w 25972"/>
                <a:gd name="connsiteY53" fmla="*/ 3235 h 40815"/>
                <a:gd name="connsiteX54" fmla="*/ 4423 w 25972"/>
                <a:gd name="connsiteY54" fmla="*/ 3603 h 40815"/>
                <a:gd name="connsiteX55" fmla="*/ 4167 w 25972"/>
                <a:gd name="connsiteY55" fmla="*/ 3382 h 40815"/>
                <a:gd name="connsiteX56" fmla="*/ 3526 w 25972"/>
                <a:gd name="connsiteY56" fmla="*/ 3382 h 40815"/>
                <a:gd name="connsiteX57" fmla="*/ 3013 w 25972"/>
                <a:gd name="connsiteY57" fmla="*/ 3088 h 40815"/>
                <a:gd name="connsiteX58" fmla="*/ 2949 w 25972"/>
                <a:gd name="connsiteY58" fmla="*/ 2647 h 40815"/>
                <a:gd name="connsiteX59" fmla="*/ 3077 w 25972"/>
                <a:gd name="connsiteY59" fmla="*/ 1985 h 40815"/>
                <a:gd name="connsiteX60" fmla="*/ 3077 w 25972"/>
                <a:gd name="connsiteY60" fmla="*/ 1618 h 40815"/>
                <a:gd name="connsiteX61" fmla="*/ 3013 w 25972"/>
                <a:gd name="connsiteY61" fmla="*/ 1103 h 40815"/>
                <a:gd name="connsiteX62" fmla="*/ 2500 w 25972"/>
                <a:gd name="connsiteY62" fmla="*/ 515 h 40815"/>
                <a:gd name="connsiteX63" fmla="*/ 1282 w 25972"/>
                <a:gd name="connsiteY63" fmla="*/ 0 h 40815"/>
                <a:gd name="connsiteX64" fmla="*/ 897 w 25972"/>
                <a:gd name="connsiteY64" fmla="*/ 588 h 40815"/>
                <a:gd name="connsiteX65" fmla="*/ 256 w 25972"/>
                <a:gd name="connsiteY65" fmla="*/ 735 h 40815"/>
                <a:gd name="connsiteX66" fmla="*/ 0 w 25972"/>
                <a:gd name="connsiteY66" fmla="*/ 1397 h 40815"/>
                <a:gd name="connsiteX67" fmla="*/ 577 w 25972"/>
                <a:gd name="connsiteY67" fmla="*/ 2132 h 40815"/>
                <a:gd name="connsiteX68" fmla="*/ 1410 w 25972"/>
                <a:gd name="connsiteY68" fmla="*/ 2132 h 40815"/>
                <a:gd name="connsiteX69" fmla="*/ 1282 w 25972"/>
                <a:gd name="connsiteY69" fmla="*/ 3897 h 40815"/>
                <a:gd name="connsiteX70" fmla="*/ 1667 w 25972"/>
                <a:gd name="connsiteY70" fmla="*/ 5662 h 40815"/>
                <a:gd name="connsiteX71" fmla="*/ 1026 w 25972"/>
                <a:gd name="connsiteY71" fmla="*/ 5809 h 40815"/>
                <a:gd name="connsiteX72" fmla="*/ 897 w 25972"/>
                <a:gd name="connsiteY72" fmla="*/ 6912 h 40815"/>
                <a:gd name="connsiteX73" fmla="*/ 1859 w 25972"/>
                <a:gd name="connsiteY73" fmla="*/ 7794 h 40815"/>
                <a:gd name="connsiteX74" fmla="*/ 3205 w 25972"/>
                <a:gd name="connsiteY74" fmla="*/ 7868 h 40815"/>
                <a:gd name="connsiteX75" fmla="*/ 3718 w 25972"/>
                <a:gd name="connsiteY75" fmla="*/ 8824 h 40815"/>
                <a:gd name="connsiteX76" fmla="*/ 4872 w 25972"/>
                <a:gd name="connsiteY76" fmla="*/ 8750 h 40815"/>
                <a:gd name="connsiteX77" fmla="*/ 5577 w 25972"/>
                <a:gd name="connsiteY77" fmla="*/ 9412 h 40815"/>
                <a:gd name="connsiteX78" fmla="*/ 6923 w 25972"/>
                <a:gd name="connsiteY78" fmla="*/ 9118 h 40815"/>
                <a:gd name="connsiteX79" fmla="*/ 7949 w 25972"/>
                <a:gd name="connsiteY79" fmla="*/ 10000 h 40815"/>
                <a:gd name="connsiteX80" fmla="*/ 8477 w 25972"/>
                <a:gd name="connsiteY80" fmla="*/ 9926 h 40815"/>
                <a:gd name="connsiteX81" fmla="*/ 8282 w 25972"/>
                <a:gd name="connsiteY81" fmla="*/ 10637 h 40815"/>
                <a:gd name="connsiteX82" fmla="*/ 7875 w 25972"/>
                <a:gd name="connsiteY82" fmla="*/ 10807 h 40815"/>
                <a:gd name="connsiteX83" fmla="*/ 7316 w 25972"/>
                <a:gd name="connsiteY83" fmla="*/ 10694 h 40815"/>
                <a:gd name="connsiteX84" fmla="*/ 6553 w 25972"/>
                <a:gd name="connsiteY84" fmla="*/ 10694 h 40815"/>
                <a:gd name="connsiteX85" fmla="*/ 5435 w 25972"/>
                <a:gd name="connsiteY85" fmla="*/ 11600 h 40815"/>
                <a:gd name="connsiteX86" fmla="*/ 6096 w 25972"/>
                <a:gd name="connsiteY86" fmla="*/ 12110 h 40815"/>
                <a:gd name="connsiteX87" fmla="*/ 6248 w 25972"/>
                <a:gd name="connsiteY87" fmla="*/ 12959 h 40815"/>
                <a:gd name="connsiteX88" fmla="*/ 6909 w 25972"/>
                <a:gd name="connsiteY88" fmla="*/ 12450 h 40815"/>
                <a:gd name="connsiteX89" fmla="*/ 6655 w 25972"/>
                <a:gd name="connsiteY89" fmla="*/ 14488 h 40815"/>
                <a:gd name="connsiteX90" fmla="*/ 6350 w 25972"/>
                <a:gd name="connsiteY90" fmla="*/ 15564 h 40815"/>
                <a:gd name="connsiteX91" fmla="*/ 5486 w 25972"/>
                <a:gd name="connsiteY91" fmla="*/ 16187 h 40815"/>
                <a:gd name="connsiteX92" fmla="*/ 5791 w 25972"/>
                <a:gd name="connsiteY92" fmla="*/ 17320 h 40815"/>
                <a:gd name="connsiteX93" fmla="*/ 5181 w 25972"/>
                <a:gd name="connsiteY93" fmla="*/ 18962 h 40815"/>
                <a:gd name="connsiteX94" fmla="*/ 5587 w 25972"/>
                <a:gd name="connsiteY94" fmla="*/ 20152 h 40815"/>
                <a:gd name="connsiteX95" fmla="*/ 6147 w 25972"/>
                <a:gd name="connsiteY95" fmla="*/ 20265 h 40815"/>
                <a:gd name="connsiteX96" fmla="*/ 6655 w 25972"/>
                <a:gd name="connsiteY96" fmla="*/ 20718 h 40815"/>
                <a:gd name="connsiteX97" fmla="*/ 6960 w 25972"/>
                <a:gd name="connsiteY97" fmla="*/ 21511 h 40815"/>
                <a:gd name="connsiteX98" fmla="*/ 7163 w 25972"/>
                <a:gd name="connsiteY98" fmla="*/ 22530 h 40815"/>
                <a:gd name="connsiteX99" fmla="*/ 7011 w 25972"/>
                <a:gd name="connsiteY99" fmla="*/ 23040 h 40815"/>
                <a:gd name="connsiteX100" fmla="*/ 7723 w 25972"/>
                <a:gd name="connsiteY100" fmla="*/ 23889 h 40815"/>
                <a:gd name="connsiteX101" fmla="*/ 7824 w 25972"/>
                <a:gd name="connsiteY101" fmla="*/ 25645 h 40815"/>
                <a:gd name="connsiteX102" fmla="*/ 7265 w 25972"/>
                <a:gd name="connsiteY102" fmla="*/ 25815 h 40815"/>
                <a:gd name="connsiteX103" fmla="*/ 7112 w 25972"/>
                <a:gd name="connsiteY103" fmla="*/ 26948 h 40815"/>
                <a:gd name="connsiteX104" fmla="*/ 4774 w 25972"/>
                <a:gd name="connsiteY104" fmla="*/ 28647 h 40815"/>
                <a:gd name="connsiteX105" fmla="*/ 15551 w 25972"/>
                <a:gd name="connsiteY105" fmla="*/ 40596 h 40815"/>
                <a:gd name="connsiteX0" fmla="*/ 7875 w 25972"/>
                <a:gd name="connsiteY0" fmla="*/ 57133 h 57203"/>
                <a:gd name="connsiteX1" fmla="*/ 21854 w 25972"/>
                <a:gd name="connsiteY1" fmla="*/ 37708 h 57203"/>
                <a:gd name="connsiteX2" fmla="*/ 21244 w 25972"/>
                <a:gd name="connsiteY2" fmla="*/ 36292 h 57203"/>
                <a:gd name="connsiteX3" fmla="*/ 19872 w 25972"/>
                <a:gd name="connsiteY3" fmla="*/ 35839 h 57203"/>
                <a:gd name="connsiteX4" fmla="*/ 20482 w 25972"/>
                <a:gd name="connsiteY4" fmla="*/ 35103 h 57203"/>
                <a:gd name="connsiteX5" fmla="*/ 20787 w 25972"/>
                <a:gd name="connsiteY5" fmla="*/ 33234 h 57203"/>
                <a:gd name="connsiteX6" fmla="*/ 21397 w 25972"/>
                <a:gd name="connsiteY6" fmla="*/ 31138 h 57203"/>
                <a:gd name="connsiteX7" fmla="*/ 21346 w 25972"/>
                <a:gd name="connsiteY7" fmla="*/ 28193 h 57203"/>
                <a:gd name="connsiteX8" fmla="*/ 23329 w 25972"/>
                <a:gd name="connsiteY8" fmla="*/ 26608 h 57203"/>
                <a:gd name="connsiteX9" fmla="*/ 22668 w 25972"/>
                <a:gd name="connsiteY9" fmla="*/ 25022 h 57203"/>
                <a:gd name="connsiteX10" fmla="*/ 23481 w 25972"/>
                <a:gd name="connsiteY10" fmla="*/ 24569 h 57203"/>
                <a:gd name="connsiteX11" fmla="*/ 23532 w 25972"/>
                <a:gd name="connsiteY11" fmla="*/ 23493 h 57203"/>
                <a:gd name="connsiteX12" fmla="*/ 24295 w 25972"/>
                <a:gd name="connsiteY12" fmla="*/ 22304 h 57203"/>
                <a:gd name="connsiteX13" fmla="*/ 25972 w 25972"/>
                <a:gd name="connsiteY13" fmla="*/ 20548 h 57203"/>
                <a:gd name="connsiteX14" fmla="*/ 24600 w 25972"/>
                <a:gd name="connsiteY14" fmla="*/ 18453 h 57203"/>
                <a:gd name="connsiteX15" fmla="*/ 23329 w 25972"/>
                <a:gd name="connsiteY15" fmla="*/ 16244 h 57203"/>
                <a:gd name="connsiteX16" fmla="*/ 22719 w 25972"/>
                <a:gd name="connsiteY16" fmla="*/ 16471 h 57203"/>
                <a:gd name="connsiteX17" fmla="*/ 22515 w 25972"/>
                <a:gd name="connsiteY17" fmla="*/ 15678 h 57203"/>
                <a:gd name="connsiteX18" fmla="*/ 22210 w 25972"/>
                <a:gd name="connsiteY18" fmla="*/ 14885 h 57203"/>
                <a:gd name="connsiteX19" fmla="*/ 21905 w 25972"/>
                <a:gd name="connsiteY19" fmla="*/ 14488 h 57203"/>
                <a:gd name="connsiteX20" fmla="*/ 21854 w 25972"/>
                <a:gd name="connsiteY20" fmla="*/ 13242 h 57203"/>
                <a:gd name="connsiteX21" fmla="*/ 20584 w 25972"/>
                <a:gd name="connsiteY21" fmla="*/ 12110 h 57203"/>
                <a:gd name="connsiteX22" fmla="*/ 19669 w 25972"/>
                <a:gd name="connsiteY22" fmla="*/ 11544 h 57203"/>
                <a:gd name="connsiteX23" fmla="*/ 20024 w 25972"/>
                <a:gd name="connsiteY23" fmla="*/ 10637 h 57203"/>
                <a:gd name="connsiteX24" fmla="*/ 18550 w 25972"/>
                <a:gd name="connsiteY24" fmla="*/ 9335 h 57203"/>
                <a:gd name="connsiteX25" fmla="*/ 16771 w 25972"/>
                <a:gd name="connsiteY25" fmla="*/ 9844 h 57203"/>
                <a:gd name="connsiteX26" fmla="*/ 17635 w 25972"/>
                <a:gd name="connsiteY26" fmla="*/ 6617 h 57203"/>
                <a:gd name="connsiteX27" fmla="*/ 15856 w 25972"/>
                <a:gd name="connsiteY27" fmla="*/ 6050 h 57203"/>
                <a:gd name="connsiteX28" fmla="*/ 14941 w 25972"/>
                <a:gd name="connsiteY28" fmla="*/ 6843 h 57203"/>
                <a:gd name="connsiteX29" fmla="*/ 15449 w 25972"/>
                <a:gd name="connsiteY29" fmla="*/ 7806 h 57203"/>
                <a:gd name="connsiteX30" fmla="*/ 14229 w 25972"/>
                <a:gd name="connsiteY30" fmla="*/ 9165 h 57203"/>
                <a:gd name="connsiteX31" fmla="*/ 14483 w 25972"/>
                <a:gd name="connsiteY31" fmla="*/ 9618 h 57203"/>
                <a:gd name="connsiteX32" fmla="*/ 15297 w 25972"/>
                <a:gd name="connsiteY32" fmla="*/ 9165 h 57203"/>
                <a:gd name="connsiteX33" fmla="*/ 15754 w 25972"/>
                <a:gd name="connsiteY33" fmla="*/ 10411 h 57203"/>
                <a:gd name="connsiteX34" fmla="*/ 14890 w 25972"/>
                <a:gd name="connsiteY34" fmla="*/ 11034 h 57203"/>
                <a:gd name="connsiteX35" fmla="*/ 14585 w 25972"/>
                <a:gd name="connsiteY35" fmla="*/ 10807 h 57203"/>
                <a:gd name="connsiteX36" fmla="*/ 12806 w 25972"/>
                <a:gd name="connsiteY36" fmla="*/ 10355 h 57203"/>
                <a:gd name="connsiteX37" fmla="*/ 12196 w 25972"/>
                <a:gd name="connsiteY37" fmla="*/ 9788 h 57203"/>
                <a:gd name="connsiteX38" fmla="*/ 11789 w 25972"/>
                <a:gd name="connsiteY38" fmla="*/ 9618 h 57203"/>
                <a:gd name="connsiteX39" fmla="*/ 11332 w 25972"/>
                <a:gd name="connsiteY39" fmla="*/ 8769 h 57203"/>
                <a:gd name="connsiteX40" fmla="*/ 10722 w 25972"/>
                <a:gd name="connsiteY40" fmla="*/ 8655 h 57203"/>
                <a:gd name="connsiteX41" fmla="*/ 10468 w 25972"/>
                <a:gd name="connsiteY41" fmla="*/ 9052 h 57203"/>
                <a:gd name="connsiteX42" fmla="*/ 9423 w 25972"/>
                <a:gd name="connsiteY42" fmla="*/ 8456 h 57203"/>
                <a:gd name="connsiteX43" fmla="*/ 9615 w 25972"/>
                <a:gd name="connsiteY43" fmla="*/ 7721 h 57203"/>
                <a:gd name="connsiteX44" fmla="*/ 9295 w 25972"/>
                <a:gd name="connsiteY44" fmla="*/ 7132 h 57203"/>
                <a:gd name="connsiteX45" fmla="*/ 9872 w 25972"/>
                <a:gd name="connsiteY45" fmla="*/ 6618 h 57203"/>
                <a:gd name="connsiteX46" fmla="*/ 9423 w 25972"/>
                <a:gd name="connsiteY46" fmla="*/ 5662 h 57203"/>
                <a:gd name="connsiteX47" fmla="*/ 10000 w 25972"/>
                <a:gd name="connsiteY47" fmla="*/ 5147 h 57203"/>
                <a:gd name="connsiteX48" fmla="*/ 9359 w 25972"/>
                <a:gd name="connsiteY48" fmla="*/ 4559 h 57203"/>
                <a:gd name="connsiteX49" fmla="*/ 8590 w 25972"/>
                <a:gd name="connsiteY49" fmla="*/ 4559 h 57203"/>
                <a:gd name="connsiteX50" fmla="*/ 6731 w 25972"/>
                <a:gd name="connsiteY50" fmla="*/ 3529 h 57203"/>
                <a:gd name="connsiteX51" fmla="*/ 5513 w 25972"/>
                <a:gd name="connsiteY51" fmla="*/ 4044 h 57203"/>
                <a:gd name="connsiteX52" fmla="*/ 5128 w 25972"/>
                <a:gd name="connsiteY52" fmla="*/ 3750 h 57203"/>
                <a:gd name="connsiteX53" fmla="*/ 4872 w 25972"/>
                <a:gd name="connsiteY53" fmla="*/ 3235 h 57203"/>
                <a:gd name="connsiteX54" fmla="*/ 4423 w 25972"/>
                <a:gd name="connsiteY54" fmla="*/ 3603 h 57203"/>
                <a:gd name="connsiteX55" fmla="*/ 4167 w 25972"/>
                <a:gd name="connsiteY55" fmla="*/ 3382 h 57203"/>
                <a:gd name="connsiteX56" fmla="*/ 3526 w 25972"/>
                <a:gd name="connsiteY56" fmla="*/ 3382 h 57203"/>
                <a:gd name="connsiteX57" fmla="*/ 3013 w 25972"/>
                <a:gd name="connsiteY57" fmla="*/ 3088 h 57203"/>
                <a:gd name="connsiteX58" fmla="*/ 2949 w 25972"/>
                <a:gd name="connsiteY58" fmla="*/ 2647 h 57203"/>
                <a:gd name="connsiteX59" fmla="*/ 3077 w 25972"/>
                <a:gd name="connsiteY59" fmla="*/ 1985 h 57203"/>
                <a:gd name="connsiteX60" fmla="*/ 3077 w 25972"/>
                <a:gd name="connsiteY60" fmla="*/ 1618 h 57203"/>
                <a:gd name="connsiteX61" fmla="*/ 3013 w 25972"/>
                <a:gd name="connsiteY61" fmla="*/ 1103 h 57203"/>
                <a:gd name="connsiteX62" fmla="*/ 2500 w 25972"/>
                <a:gd name="connsiteY62" fmla="*/ 515 h 57203"/>
                <a:gd name="connsiteX63" fmla="*/ 1282 w 25972"/>
                <a:gd name="connsiteY63" fmla="*/ 0 h 57203"/>
                <a:gd name="connsiteX64" fmla="*/ 897 w 25972"/>
                <a:gd name="connsiteY64" fmla="*/ 588 h 57203"/>
                <a:gd name="connsiteX65" fmla="*/ 256 w 25972"/>
                <a:gd name="connsiteY65" fmla="*/ 735 h 57203"/>
                <a:gd name="connsiteX66" fmla="*/ 0 w 25972"/>
                <a:gd name="connsiteY66" fmla="*/ 1397 h 57203"/>
                <a:gd name="connsiteX67" fmla="*/ 577 w 25972"/>
                <a:gd name="connsiteY67" fmla="*/ 2132 h 57203"/>
                <a:gd name="connsiteX68" fmla="*/ 1410 w 25972"/>
                <a:gd name="connsiteY68" fmla="*/ 2132 h 57203"/>
                <a:gd name="connsiteX69" fmla="*/ 1282 w 25972"/>
                <a:gd name="connsiteY69" fmla="*/ 3897 h 57203"/>
                <a:gd name="connsiteX70" fmla="*/ 1667 w 25972"/>
                <a:gd name="connsiteY70" fmla="*/ 5662 h 57203"/>
                <a:gd name="connsiteX71" fmla="*/ 1026 w 25972"/>
                <a:gd name="connsiteY71" fmla="*/ 5809 h 57203"/>
                <a:gd name="connsiteX72" fmla="*/ 897 w 25972"/>
                <a:gd name="connsiteY72" fmla="*/ 6912 h 57203"/>
                <a:gd name="connsiteX73" fmla="*/ 1859 w 25972"/>
                <a:gd name="connsiteY73" fmla="*/ 7794 h 57203"/>
                <a:gd name="connsiteX74" fmla="*/ 3205 w 25972"/>
                <a:gd name="connsiteY74" fmla="*/ 7868 h 57203"/>
                <a:gd name="connsiteX75" fmla="*/ 3718 w 25972"/>
                <a:gd name="connsiteY75" fmla="*/ 8824 h 57203"/>
                <a:gd name="connsiteX76" fmla="*/ 4872 w 25972"/>
                <a:gd name="connsiteY76" fmla="*/ 8750 h 57203"/>
                <a:gd name="connsiteX77" fmla="*/ 5577 w 25972"/>
                <a:gd name="connsiteY77" fmla="*/ 9412 h 57203"/>
                <a:gd name="connsiteX78" fmla="*/ 6923 w 25972"/>
                <a:gd name="connsiteY78" fmla="*/ 9118 h 57203"/>
                <a:gd name="connsiteX79" fmla="*/ 7949 w 25972"/>
                <a:gd name="connsiteY79" fmla="*/ 10000 h 57203"/>
                <a:gd name="connsiteX80" fmla="*/ 8477 w 25972"/>
                <a:gd name="connsiteY80" fmla="*/ 9926 h 57203"/>
                <a:gd name="connsiteX81" fmla="*/ 8282 w 25972"/>
                <a:gd name="connsiteY81" fmla="*/ 10637 h 57203"/>
                <a:gd name="connsiteX82" fmla="*/ 7875 w 25972"/>
                <a:gd name="connsiteY82" fmla="*/ 10807 h 57203"/>
                <a:gd name="connsiteX83" fmla="*/ 7316 w 25972"/>
                <a:gd name="connsiteY83" fmla="*/ 10694 h 57203"/>
                <a:gd name="connsiteX84" fmla="*/ 6553 w 25972"/>
                <a:gd name="connsiteY84" fmla="*/ 10694 h 57203"/>
                <a:gd name="connsiteX85" fmla="*/ 5435 w 25972"/>
                <a:gd name="connsiteY85" fmla="*/ 11600 h 57203"/>
                <a:gd name="connsiteX86" fmla="*/ 6096 w 25972"/>
                <a:gd name="connsiteY86" fmla="*/ 12110 h 57203"/>
                <a:gd name="connsiteX87" fmla="*/ 6248 w 25972"/>
                <a:gd name="connsiteY87" fmla="*/ 12959 h 57203"/>
                <a:gd name="connsiteX88" fmla="*/ 6909 w 25972"/>
                <a:gd name="connsiteY88" fmla="*/ 12450 h 57203"/>
                <a:gd name="connsiteX89" fmla="*/ 6655 w 25972"/>
                <a:gd name="connsiteY89" fmla="*/ 14488 h 57203"/>
                <a:gd name="connsiteX90" fmla="*/ 6350 w 25972"/>
                <a:gd name="connsiteY90" fmla="*/ 15564 h 57203"/>
                <a:gd name="connsiteX91" fmla="*/ 5486 w 25972"/>
                <a:gd name="connsiteY91" fmla="*/ 16187 h 57203"/>
                <a:gd name="connsiteX92" fmla="*/ 5791 w 25972"/>
                <a:gd name="connsiteY92" fmla="*/ 17320 h 57203"/>
                <a:gd name="connsiteX93" fmla="*/ 5181 w 25972"/>
                <a:gd name="connsiteY93" fmla="*/ 18962 h 57203"/>
                <a:gd name="connsiteX94" fmla="*/ 5587 w 25972"/>
                <a:gd name="connsiteY94" fmla="*/ 20152 h 57203"/>
                <a:gd name="connsiteX95" fmla="*/ 6147 w 25972"/>
                <a:gd name="connsiteY95" fmla="*/ 20265 h 57203"/>
                <a:gd name="connsiteX96" fmla="*/ 6655 w 25972"/>
                <a:gd name="connsiteY96" fmla="*/ 20718 h 57203"/>
                <a:gd name="connsiteX97" fmla="*/ 6960 w 25972"/>
                <a:gd name="connsiteY97" fmla="*/ 21511 h 57203"/>
                <a:gd name="connsiteX98" fmla="*/ 7163 w 25972"/>
                <a:gd name="connsiteY98" fmla="*/ 22530 h 57203"/>
                <a:gd name="connsiteX99" fmla="*/ 7011 w 25972"/>
                <a:gd name="connsiteY99" fmla="*/ 23040 h 57203"/>
                <a:gd name="connsiteX100" fmla="*/ 7723 w 25972"/>
                <a:gd name="connsiteY100" fmla="*/ 23889 h 57203"/>
                <a:gd name="connsiteX101" fmla="*/ 7824 w 25972"/>
                <a:gd name="connsiteY101" fmla="*/ 25645 h 57203"/>
                <a:gd name="connsiteX102" fmla="*/ 7265 w 25972"/>
                <a:gd name="connsiteY102" fmla="*/ 25815 h 57203"/>
                <a:gd name="connsiteX103" fmla="*/ 7112 w 25972"/>
                <a:gd name="connsiteY103" fmla="*/ 26948 h 57203"/>
                <a:gd name="connsiteX104" fmla="*/ 4774 w 25972"/>
                <a:gd name="connsiteY104" fmla="*/ 28647 h 57203"/>
                <a:gd name="connsiteX105" fmla="*/ 7875 w 25972"/>
                <a:gd name="connsiteY105" fmla="*/ 57133 h 57203"/>
                <a:gd name="connsiteX0" fmla="*/ 7875 w 25972"/>
                <a:gd name="connsiteY0" fmla="*/ 57133 h 57292"/>
                <a:gd name="connsiteX1" fmla="*/ 21499 w 25972"/>
                <a:gd name="connsiteY1" fmla="*/ 41389 h 57292"/>
                <a:gd name="connsiteX2" fmla="*/ 21854 w 25972"/>
                <a:gd name="connsiteY2" fmla="*/ 37708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4701 w 25972"/>
                <a:gd name="connsiteY2" fmla="*/ 36405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4701 w 25972"/>
                <a:gd name="connsiteY2" fmla="*/ 36405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075 w 25972"/>
                <a:gd name="connsiteY2" fmla="*/ 41445 h 57292"/>
                <a:gd name="connsiteX3" fmla="*/ 20482 w 25972"/>
                <a:gd name="connsiteY3" fmla="*/ 39690 h 57292"/>
                <a:gd name="connsiteX4" fmla="*/ 21905 w 25972"/>
                <a:gd name="connsiteY4" fmla="*/ 37991 h 57292"/>
                <a:gd name="connsiteX5" fmla="*/ 21244 w 25972"/>
                <a:gd name="connsiteY5" fmla="*/ 36292 h 57292"/>
                <a:gd name="connsiteX6" fmla="*/ 19872 w 25972"/>
                <a:gd name="connsiteY6" fmla="*/ 35839 h 57292"/>
                <a:gd name="connsiteX7" fmla="*/ 20482 w 25972"/>
                <a:gd name="connsiteY7" fmla="*/ 35103 h 57292"/>
                <a:gd name="connsiteX8" fmla="*/ 20787 w 25972"/>
                <a:gd name="connsiteY8" fmla="*/ 33234 h 57292"/>
                <a:gd name="connsiteX9" fmla="*/ 21397 w 25972"/>
                <a:gd name="connsiteY9" fmla="*/ 31138 h 57292"/>
                <a:gd name="connsiteX10" fmla="*/ 21346 w 25972"/>
                <a:gd name="connsiteY10" fmla="*/ 28193 h 57292"/>
                <a:gd name="connsiteX11" fmla="*/ 23329 w 25972"/>
                <a:gd name="connsiteY11" fmla="*/ 26608 h 57292"/>
                <a:gd name="connsiteX12" fmla="*/ 22668 w 25972"/>
                <a:gd name="connsiteY12" fmla="*/ 25022 h 57292"/>
                <a:gd name="connsiteX13" fmla="*/ 23481 w 25972"/>
                <a:gd name="connsiteY13" fmla="*/ 24569 h 57292"/>
                <a:gd name="connsiteX14" fmla="*/ 23532 w 25972"/>
                <a:gd name="connsiteY14" fmla="*/ 23493 h 57292"/>
                <a:gd name="connsiteX15" fmla="*/ 24295 w 25972"/>
                <a:gd name="connsiteY15" fmla="*/ 22304 h 57292"/>
                <a:gd name="connsiteX16" fmla="*/ 25972 w 25972"/>
                <a:gd name="connsiteY16" fmla="*/ 20548 h 57292"/>
                <a:gd name="connsiteX17" fmla="*/ 24600 w 25972"/>
                <a:gd name="connsiteY17" fmla="*/ 18453 h 57292"/>
                <a:gd name="connsiteX18" fmla="*/ 23329 w 25972"/>
                <a:gd name="connsiteY18" fmla="*/ 16244 h 57292"/>
                <a:gd name="connsiteX19" fmla="*/ 22719 w 25972"/>
                <a:gd name="connsiteY19" fmla="*/ 16471 h 57292"/>
                <a:gd name="connsiteX20" fmla="*/ 22515 w 25972"/>
                <a:gd name="connsiteY20" fmla="*/ 15678 h 57292"/>
                <a:gd name="connsiteX21" fmla="*/ 22210 w 25972"/>
                <a:gd name="connsiteY21" fmla="*/ 14885 h 57292"/>
                <a:gd name="connsiteX22" fmla="*/ 21905 w 25972"/>
                <a:gd name="connsiteY22" fmla="*/ 14488 h 57292"/>
                <a:gd name="connsiteX23" fmla="*/ 21854 w 25972"/>
                <a:gd name="connsiteY23" fmla="*/ 13242 h 57292"/>
                <a:gd name="connsiteX24" fmla="*/ 20584 w 25972"/>
                <a:gd name="connsiteY24" fmla="*/ 12110 h 57292"/>
                <a:gd name="connsiteX25" fmla="*/ 19669 w 25972"/>
                <a:gd name="connsiteY25" fmla="*/ 11544 h 57292"/>
                <a:gd name="connsiteX26" fmla="*/ 20024 w 25972"/>
                <a:gd name="connsiteY26" fmla="*/ 10637 h 57292"/>
                <a:gd name="connsiteX27" fmla="*/ 18550 w 25972"/>
                <a:gd name="connsiteY27" fmla="*/ 9335 h 57292"/>
                <a:gd name="connsiteX28" fmla="*/ 16771 w 25972"/>
                <a:gd name="connsiteY28" fmla="*/ 9844 h 57292"/>
                <a:gd name="connsiteX29" fmla="*/ 17635 w 25972"/>
                <a:gd name="connsiteY29" fmla="*/ 6617 h 57292"/>
                <a:gd name="connsiteX30" fmla="*/ 15856 w 25972"/>
                <a:gd name="connsiteY30" fmla="*/ 6050 h 57292"/>
                <a:gd name="connsiteX31" fmla="*/ 14941 w 25972"/>
                <a:gd name="connsiteY31" fmla="*/ 6843 h 57292"/>
                <a:gd name="connsiteX32" fmla="*/ 15449 w 25972"/>
                <a:gd name="connsiteY32" fmla="*/ 7806 h 57292"/>
                <a:gd name="connsiteX33" fmla="*/ 14229 w 25972"/>
                <a:gd name="connsiteY33" fmla="*/ 9165 h 57292"/>
                <a:gd name="connsiteX34" fmla="*/ 14483 w 25972"/>
                <a:gd name="connsiteY34" fmla="*/ 9618 h 57292"/>
                <a:gd name="connsiteX35" fmla="*/ 15297 w 25972"/>
                <a:gd name="connsiteY35" fmla="*/ 9165 h 57292"/>
                <a:gd name="connsiteX36" fmla="*/ 15754 w 25972"/>
                <a:gd name="connsiteY36" fmla="*/ 10411 h 57292"/>
                <a:gd name="connsiteX37" fmla="*/ 14890 w 25972"/>
                <a:gd name="connsiteY37" fmla="*/ 11034 h 57292"/>
                <a:gd name="connsiteX38" fmla="*/ 14585 w 25972"/>
                <a:gd name="connsiteY38" fmla="*/ 10807 h 57292"/>
                <a:gd name="connsiteX39" fmla="*/ 12806 w 25972"/>
                <a:gd name="connsiteY39" fmla="*/ 10355 h 57292"/>
                <a:gd name="connsiteX40" fmla="*/ 12196 w 25972"/>
                <a:gd name="connsiteY40" fmla="*/ 9788 h 57292"/>
                <a:gd name="connsiteX41" fmla="*/ 11789 w 25972"/>
                <a:gd name="connsiteY41" fmla="*/ 9618 h 57292"/>
                <a:gd name="connsiteX42" fmla="*/ 11332 w 25972"/>
                <a:gd name="connsiteY42" fmla="*/ 8769 h 57292"/>
                <a:gd name="connsiteX43" fmla="*/ 10722 w 25972"/>
                <a:gd name="connsiteY43" fmla="*/ 8655 h 57292"/>
                <a:gd name="connsiteX44" fmla="*/ 10468 w 25972"/>
                <a:gd name="connsiteY44" fmla="*/ 9052 h 57292"/>
                <a:gd name="connsiteX45" fmla="*/ 9423 w 25972"/>
                <a:gd name="connsiteY45" fmla="*/ 8456 h 57292"/>
                <a:gd name="connsiteX46" fmla="*/ 9615 w 25972"/>
                <a:gd name="connsiteY46" fmla="*/ 7721 h 57292"/>
                <a:gd name="connsiteX47" fmla="*/ 9295 w 25972"/>
                <a:gd name="connsiteY47" fmla="*/ 7132 h 57292"/>
                <a:gd name="connsiteX48" fmla="*/ 9872 w 25972"/>
                <a:gd name="connsiteY48" fmla="*/ 6618 h 57292"/>
                <a:gd name="connsiteX49" fmla="*/ 9423 w 25972"/>
                <a:gd name="connsiteY49" fmla="*/ 5662 h 57292"/>
                <a:gd name="connsiteX50" fmla="*/ 10000 w 25972"/>
                <a:gd name="connsiteY50" fmla="*/ 5147 h 57292"/>
                <a:gd name="connsiteX51" fmla="*/ 9359 w 25972"/>
                <a:gd name="connsiteY51" fmla="*/ 4559 h 57292"/>
                <a:gd name="connsiteX52" fmla="*/ 8590 w 25972"/>
                <a:gd name="connsiteY52" fmla="*/ 4559 h 57292"/>
                <a:gd name="connsiteX53" fmla="*/ 6731 w 25972"/>
                <a:gd name="connsiteY53" fmla="*/ 3529 h 57292"/>
                <a:gd name="connsiteX54" fmla="*/ 5513 w 25972"/>
                <a:gd name="connsiteY54" fmla="*/ 4044 h 57292"/>
                <a:gd name="connsiteX55" fmla="*/ 5128 w 25972"/>
                <a:gd name="connsiteY55" fmla="*/ 3750 h 57292"/>
                <a:gd name="connsiteX56" fmla="*/ 4872 w 25972"/>
                <a:gd name="connsiteY56" fmla="*/ 3235 h 57292"/>
                <a:gd name="connsiteX57" fmla="*/ 4423 w 25972"/>
                <a:gd name="connsiteY57" fmla="*/ 3603 h 57292"/>
                <a:gd name="connsiteX58" fmla="*/ 4167 w 25972"/>
                <a:gd name="connsiteY58" fmla="*/ 3382 h 57292"/>
                <a:gd name="connsiteX59" fmla="*/ 3526 w 25972"/>
                <a:gd name="connsiteY59" fmla="*/ 3382 h 57292"/>
                <a:gd name="connsiteX60" fmla="*/ 3013 w 25972"/>
                <a:gd name="connsiteY60" fmla="*/ 3088 h 57292"/>
                <a:gd name="connsiteX61" fmla="*/ 2949 w 25972"/>
                <a:gd name="connsiteY61" fmla="*/ 2647 h 57292"/>
                <a:gd name="connsiteX62" fmla="*/ 3077 w 25972"/>
                <a:gd name="connsiteY62" fmla="*/ 1985 h 57292"/>
                <a:gd name="connsiteX63" fmla="*/ 3077 w 25972"/>
                <a:gd name="connsiteY63" fmla="*/ 1618 h 57292"/>
                <a:gd name="connsiteX64" fmla="*/ 3013 w 25972"/>
                <a:gd name="connsiteY64" fmla="*/ 1103 h 57292"/>
                <a:gd name="connsiteX65" fmla="*/ 2500 w 25972"/>
                <a:gd name="connsiteY65" fmla="*/ 515 h 57292"/>
                <a:gd name="connsiteX66" fmla="*/ 1282 w 25972"/>
                <a:gd name="connsiteY66" fmla="*/ 0 h 57292"/>
                <a:gd name="connsiteX67" fmla="*/ 897 w 25972"/>
                <a:gd name="connsiteY67" fmla="*/ 588 h 57292"/>
                <a:gd name="connsiteX68" fmla="*/ 256 w 25972"/>
                <a:gd name="connsiteY68" fmla="*/ 735 h 57292"/>
                <a:gd name="connsiteX69" fmla="*/ 0 w 25972"/>
                <a:gd name="connsiteY69" fmla="*/ 1397 h 57292"/>
                <a:gd name="connsiteX70" fmla="*/ 577 w 25972"/>
                <a:gd name="connsiteY70" fmla="*/ 2132 h 57292"/>
                <a:gd name="connsiteX71" fmla="*/ 1410 w 25972"/>
                <a:gd name="connsiteY71" fmla="*/ 2132 h 57292"/>
                <a:gd name="connsiteX72" fmla="*/ 1282 w 25972"/>
                <a:gd name="connsiteY72" fmla="*/ 3897 h 57292"/>
                <a:gd name="connsiteX73" fmla="*/ 1667 w 25972"/>
                <a:gd name="connsiteY73" fmla="*/ 5662 h 57292"/>
                <a:gd name="connsiteX74" fmla="*/ 1026 w 25972"/>
                <a:gd name="connsiteY74" fmla="*/ 5809 h 57292"/>
                <a:gd name="connsiteX75" fmla="*/ 897 w 25972"/>
                <a:gd name="connsiteY75" fmla="*/ 6912 h 57292"/>
                <a:gd name="connsiteX76" fmla="*/ 1859 w 25972"/>
                <a:gd name="connsiteY76" fmla="*/ 7794 h 57292"/>
                <a:gd name="connsiteX77" fmla="*/ 3205 w 25972"/>
                <a:gd name="connsiteY77" fmla="*/ 7868 h 57292"/>
                <a:gd name="connsiteX78" fmla="*/ 3718 w 25972"/>
                <a:gd name="connsiteY78" fmla="*/ 8824 h 57292"/>
                <a:gd name="connsiteX79" fmla="*/ 4872 w 25972"/>
                <a:gd name="connsiteY79" fmla="*/ 8750 h 57292"/>
                <a:gd name="connsiteX80" fmla="*/ 5577 w 25972"/>
                <a:gd name="connsiteY80" fmla="*/ 9412 h 57292"/>
                <a:gd name="connsiteX81" fmla="*/ 6923 w 25972"/>
                <a:gd name="connsiteY81" fmla="*/ 9118 h 57292"/>
                <a:gd name="connsiteX82" fmla="*/ 7949 w 25972"/>
                <a:gd name="connsiteY82" fmla="*/ 10000 h 57292"/>
                <a:gd name="connsiteX83" fmla="*/ 8477 w 25972"/>
                <a:gd name="connsiteY83" fmla="*/ 9926 h 57292"/>
                <a:gd name="connsiteX84" fmla="*/ 8282 w 25972"/>
                <a:gd name="connsiteY84" fmla="*/ 10637 h 57292"/>
                <a:gd name="connsiteX85" fmla="*/ 7875 w 25972"/>
                <a:gd name="connsiteY85" fmla="*/ 10807 h 57292"/>
                <a:gd name="connsiteX86" fmla="*/ 7316 w 25972"/>
                <a:gd name="connsiteY86" fmla="*/ 10694 h 57292"/>
                <a:gd name="connsiteX87" fmla="*/ 6553 w 25972"/>
                <a:gd name="connsiteY87" fmla="*/ 10694 h 57292"/>
                <a:gd name="connsiteX88" fmla="*/ 5435 w 25972"/>
                <a:gd name="connsiteY88" fmla="*/ 11600 h 57292"/>
                <a:gd name="connsiteX89" fmla="*/ 6096 w 25972"/>
                <a:gd name="connsiteY89" fmla="*/ 12110 h 57292"/>
                <a:gd name="connsiteX90" fmla="*/ 6248 w 25972"/>
                <a:gd name="connsiteY90" fmla="*/ 12959 h 57292"/>
                <a:gd name="connsiteX91" fmla="*/ 6909 w 25972"/>
                <a:gd name="connsiteY91" fmla="*/ 12450 h 57292"/>
                <a:gd name="connsiteX92" fmla="*/ 6655 w 25972"/>
                <a:gd name="connsiteY92" fmla="*/ 14488 h 57292"/>
                <a:gd name="connsiteX93" fmla="*/ 6350 w 25972"/>
                <a:gd name="connsiteY93" fmla="*/ 15564 h 57292"/>
                <a:gd name="connsiteX94" fmla="*/ 5486 w 25972"/>
                <a:gd name="connsiteY94" fmla="*/ 16187 h 57292"/>
                <a:gd name="connsiteX95" fmla="*/ 5791 w 25972"/>
                <a:gd name="connsiteY95" fmla="*/ 17320 h 57292"/>
                <a:gd name="connsiteX96" fmla="*/ 5181 w 25972"/>
                <a:gd name="connsiteY96" fmla="*/ 18962 h 57292"/>
                <a:gd name="connsiteX97" fmla="*/ 5587 w 25972"/>
                <a:gd name="connsiteY97" fmla="*/ 20152 h 57292"/>
                <a:gd name="connsiteX98" fmla="*/ 6147 w 25972"/>
                <a:gd name="connsiteY98" fmla="*/ 20265 h 57292"/>
                <a:gd name="connsiteX99" fmla="*/ 6655 w 25972"/>
                <a:gd name="connsiteY99" fmla="*/ 20718 h 57292"/>
                <a:gd name="connsiteX100" fmla="*/ 6960 w 25972"/>
                <a:gd name="connsiteY100" fmla="*/ 21511 h 57292"/>
                <a:gd name="connsiteX101" fmla="*/ 7163 w 25972"/>
                <a:gd name="connsiteY101" fmla="*/ 22530 h 57292"/>
                <a:gd name="connsiteX102" fmla="*/ 7011 w 25972"/>
                <a:gd name="connsiteY102" fmla="*/ 23040 h 57292"/>
                <a:gd name="connsiteX103" fmla="*/ 7723 w 25972"/>
                <a:gd name="connsiteY103" fmla="*/ 23889 h 57292"/>
                <a:gd name="connsiteX104" fmla="*/ 7824 w 25972"/>
                <a:gd name="connsiteY104" fmla="*/ 25645 h 57292"/>
                <a:gd name="connsiteX105" fmla="*/ 7265 w 25972"/>
                <a:gd name="connsiteY105" fmla="*/ 25815 h 57292"/>
                <a:gd name="connsiteX106" fmla="*/ 7112 w 25972"/>
                <a:gd name="connsiteY106" fmla="*/ 26948 h 57292"/>
                <a:gd name="connsiteX107" fmla="*/ 4774 w 25972"/>
                <a:gd name="connsiteY107" fmla="*/ 28647 h 57292"/>
                <a:gd name="connsiteX108" fmla="*/ 7875 w 25972"/>
                <a:gd name="connsiteY108" fmla="*/ 57133 h 57292"/>
                <a:gd name="connsiteX0" fmla="*/ 7875 w 25972"/>
                <a:gd name="connsiteY0" fmla="*/ 57133 h 57304"/>
                <a:gd name="connsiteX1" fmla="*/ 21550 w 25972"/>
                <a:gd name="connsiteY1" fmla="*/ 42465 h 57304"/>
                <a:gd name="connsiteX2" fmla="*/ 20075 w 25972"/>
                <a:gd name="connsiteY2" fmla="*/ 41445 h 57304"/>
                <a:gd name="connsiteX3" fmla="*/ 20482 w 25972"/>
                <a:gd name="connsiteY3" fmla="*/ 39690 h 57304"/>
                <a:gd name="connsiteX4" fmla="*/ 21905 w 25972"/>
                <a:gd name="connsiteY4" fmla="*/ 37991 h 57304"/>
                <a:gd name="connsiteX5" fmla="*/ 21244 w 25972"/>
                <a:gd name="connsiteY5" fmla="*/ 36292 h 57304"/>
                <a:gd name="connsiteX6" fmla="*/ 19872 w 25972"/>
                <a:gd name="connsiteY6" fmla="*/ 35839 h 57304"/>
                <a:gd name="connsiteX7" fmla="*/ 20482 w 25972"/>
                <a:gd name="connsiteY7" fmla="*/ 35103 h 57304"/>
                <a:gd name="connsiteX8" fmla="*/ 20787 w 25972"/>
                <a:gd name="connsiteY8" fmla="*/ 33234 h 57304"/>
                <a:gd name="connsiteX9" fmla="*/ 21397 w 25972"/>
                <a:gd name="connsiteY9" fmla="*/ 31138 h 57304"/>
                <a:gd name="connsiteX10" fmla="*/ 21346 w 25972"/>
                <a:gd name="connsiteY10" fmla="*/ 28193 h 57304"/>
                <a:gd name="connsiteX11" fmla="*/ 23329 w 25972"/>
                <a:gd name="connsiteY11" fmla="*/ 26608 h 57304"/>
                <a:gd name="connsiteX12" fmla="*/ 22668 w 25972"/>
                <a:gd name="connsiteY12" fmla="*/ 25022 h 57304"/>
                <a:gd name="connsiteX13" fmla="*/ 23481 w 25972"/>
                <a:gd name="connsiteY13" fmla="*/ 24569 h 57304"/>
                <a:gd name="connsiteX14" fmla="*/ 23532 w 25972"/>
                <a:gd name="connsiteY14" fmla="*/ 23493 h 57304"/>
                <a:gd name="connsiteX15" fmla="*/ 24295 w 25972"/>
                <a:gd name="connsiteY15" fmla="*/ 22304 h 57304"/>
                <a:gd name="connsiteX16" fmla="*/ 25972 w 25972"/>
                <a:gd name="connsiteY16" fmla="*/ 20548 h 57304"/>
                <a:gd name="connsiteX17" fmla="*/ 24600 w 25972"/>
                <a:gd name="connsiteY17" fmla="*/ 18453 h 57304"/>
                <a:gd name="connsiteX18" fmla="*/ 23329 w 25972"/>
                <a:gd name="connsiteY18" fmla="*/ 16244 h 57304"/>
                <a:gd name="connsiteX19" fmla="*/ 22719 w 25972"/>
                <a:gd name="connsiteY19" fmla="*/ 16471 h 57304"/>
                <a:gd name="connsiteX20" fmla="*/ 22515 w 25972"/>
                <a:gd name="connsiteY20" fmla="*/ 15678 h 57304"/>
                <a:gd name="connsiteX21" fmla="*/ 22210 w 25972"/>
                <a:gd name="connsiteY21" fmla="*/ 14885 h 57304"/>
                <a:gd name="connsiteX22" fmla="*/ 21905 w 25972"/>
                <a:gd name="connsiteY22" fmla="*/ 14488 h 57304"/>
                <a:gd name="connsiteX23" fmla="*/ 21854 w 25972"/>
                <a:gd name="connsiteY23" fmla="*/ 13242 h 57304"/>
                <a:gd name="connsiteX24" fmla="*/ 20584 w 25972"/>
                <a:gd name="connsiteY24" fmla="*/ 12110 h 57304"/>
                <a:gd name="connsiteX25" fmla="*/ 19669 w 25972"/>
                <a:gd name="connsiteY25" fmla="*/ 11544 h 57304"/>
                <a:gd name="connsiteX26" fmla="*/ 20024 w 25972"/>
                <a:gd name="connsiteY26" fmla="*/ 10637 h 57304"/>
                <a:gd name="connsiteX27" fmla="*/ 18550 w 25972"/>
                <a:gd name="connsiteY27" fmla="*/ 9335 h 57304"/>
                <a:gd name="connsiteX28" fmla="*/ 16771 w 25972"/>
                <a:gd name="connsiteY28" fmla="*/ 9844 h 57304"/>
                <a:gd name="connsiteX29" fmla="*/ 17635 w 25972"/>
                <a:gd name="connsiteY29" fmla="*/ 6617 h 57304"/>
                <a:gd name="connsiteX30" fmla="*/ 15856 w 25972"/>
                <a:gd name="connsiteY30" fmla="*/ 6050 h 57304"/>
                <a:gd name="connsiteX31" fmla="*/ 14941 w 25972"/>
                <a:gd name="connsiteY31" fmla="*/ 6843 h 57304"/>
                <a:gd name="connsiteX32" fmla="*/ 15449 w 25972"/>
                <a:gd name="connsiteY32" fmla="*/ 7806 h 57304"/>
                <a:gd name="connsiteX33" fmla="*/ 14229 w 25972"/>
                <a:gd name="connsiteY33" fmla="*/ 9165 h 57304"/>
                <a:gd name="connsiteX34" fmla="*/ 14483 w 25972"/>
                <a:gd name="connsiteY34" fmla="*/ 9618 h 57304"/>
                <a:gd name="connsiteX35" fmla="*/ 15297 w 25972"/>
                <a:gd name="connsiteY35" fmla="*/ 9165 h 57304"/>
                <a:gd name="connsiteX36" fmla="*/ 15754 w 25972"/>
                <a:gd name="connsiteY36" fmla="*/ 10411 h 57304"/>
                <a:gd name="connsiteX37" fmla="*/ 14890 w 25972"/>
                <a:gd name="connsiteY37" fmla="*/ 11034 h 57304"/>
                <a:gd name="connsiteX38" fmla="*/ 14585 w 25972"/>
                <a:gd name="connsiteY38" fmla="*/ 10807 h 57304"/>
                <a:gd name="connsiteX39" fmla="*/ 12806 w 25972"/>
                <a:gd name="connsiteY39" fmla="*/ 10355 h 57304"/>
                <a:gd name="connsiteX40" fmla="*/ 12196 w 25972"/>
                <a:gd name="connsiteY40" fmla="*/ 9788 h 57304"/>
                <a:gd name="connsiteX41" fmla="*/ 11789 w 25972"/>
                <a:gd name="connsiteY41" fmla="*/ 9618 h 57304"/>
                <a:gd name="connsiteX42" fmla="*/ 11332 w 25972"/>
                <a:gd name="connsiteY42" fmla="*/ 8769 h 57304"/>
                <a:gd name="connsiteX43" fmla="*/ 10722 w 25972"/>
                <a:gd name="connsiteY43" fmla="*/ 8655 h 57304"/>
                <a:gd name="connsiteX44" fmla="*/ 10468 w 25972"/>
                <a:gd name="connsiteY44" fmla="*/ 9052 h 57304"/>
                <a:gd name="connsiteX45" fmla="*/ 9423 w 25972"/>
                <a:gd name="connsiteY45" fmla="*/ 8456 h 57304"/>
                <a:gd name="connsiteX46" fmla="*/ 9615 w 25972"/>
                <a:gd name="connsiteY46" fmla="*/ 7721 h 57304"/>
                <a:gd name="connsiteX47" fmla="*/ 9295 w 25972"/>
                <a:gd name="connsiteY47" fmla="*/ 7132 h 57304"/>
                <a:gd name="connsiteX48" fmla="*/ 9872 w 25972"/>
                <a:gd name="connsiteY48" fmla="*/ 6618 h 57304"/>
                <a:gd name="connsiteX49" fmla="*/ 9423 w 25972"/>
                <a:gd name="connsiteY49" fmla="*/ 5662 h 57304"/>
                <a:gd name="connsiteX50" fmla="*/ 10000 w 25972"/>
                <a:gd name="connsiteY50" fmla="*/ 5147 h 57304"/>
                <a:gd name="connsiteX51" fmla="*/ 9359 w 25972"/>
                <a:gd name="connsiteY51" fmla="*/ 4559 h 57304"/>
                <a:gd name="connsiteX52" fmla="*/ 8590 w 25972"/>
                <a:gd name="connsiteY52" fmla="*/ 4559 h 57304"/>
                <a:gd name="connsiteX53" fmla="*/ 6731 w 25972"/>
                <a:gd name="connsiteY53" fmla="*/ 3529 h 57304"/>
                <a:gd name="connsiteX54" fmla="*/ 5513 w 25972"/>
                <a:gd name="connsiteY54" fmla="*/ 4044 h 57304"/>
                <a:gd name="connsiteX55" fmla="*/ 5128 w 25972"/>
                <a:gd name="connsiteY55" fmla="*/ 3750 h 57304"/>
                <a:gd name="connsiteX56" fmla="*/ 4872 w 25972"/>
                <a:gd name="connsiteY56" fmla="*/ 3235 h 57304"/>
                <a:gd name="connsiteX57" fmla="*/ 4423 w 25972"/>
                <a:gd name="connsiteY57" fmla="*/ 3603 h 57304"/>
                <a:gd name="connsiteX58" fmla="*/ 4167 w 25972"/>
                <a:gd name="connsiteY58" fmla="*/ 3382 h 57304"/>
                <a:gd name="connsiteX59" fmla="*/ 3526 w 25972"/>
                <a:gd name="connsiteY59" fmla="*/ 3382 h 57304"/>
                <a:gd name="connsiteX60" fmla="*/ 3013 w 25972"/>
                <a:gd name="connsiteY60" fmla="*/ 3088 h 57304"/>
                <a:gd name="connsiteX61" fmla="*/ 2949 w 25972"/>
                <a:gd name="connsiteY61" fmla="*/ 2647 h 57304"/>
                <a:gd name="connsiteX62" fmla="*/ 3077 w 25972"/>
                <a:gd name="connsiteY62" fmla="*/ 1985 h 57304"/>
                <a:gd name="connsiteX63" fmla="*/ 3077 w 25972"/>
                <a:gd name="connsiteY63" fmla="*/ 1618 h 57304"/>
                <a:gd name="connsiteX64" fmla="*/ 3013 w 25972"/>
                <a:gd name="connsiteY64" fmla="*/ 1103 h 57304"/>
                <a:gd name="connsiteX65" fmla="*/ 2500 w 25972"/>
                <a:gd name="connsiteY65" fmla="*/ 515 h 57304"/>
                <a:gd name="connsiteX66" fmla="*/ 1282 w 25972"/>
                <a:gd name="connsiteY66" fmla="*/ 0 h 57304"/>
                <a:gd name="connsiteX67" fmla="*/ 897 w 25972"/>
                <a:gd name="connsiteY67" fmla="*/ 588 h 57304"/>
                <a:gd name="connsiteX68" fmla="*/ 256 w 25972"/>
                <a:gd name="connsiteY68" fmla="*/ 735 h 57304"/>
                <a:gd name="connsiteX69" fmla="*/ 0 w 25972"/>
                <a:gd name="connsiteY69" fmla="*/ 1397 h 57304"/>
                <a:gd name="connsiteX70" fmla="*/ 577 w 25972"/>
                <a:gd name="connsiteY70" fmla="*/ 2132 h 57304"/>
                <a:gd name="connsiteX71" fmla="*/ 1410 w 25972"/>
                <a:gd name="connsiteY71" fmla="*/ 2132 h 57304"/>
                <a:gd name="connsiteX72" fmla="*/ 1282 w 25972"/>
                <a:gd name="connsiteY72" fmla="*/ 3897 h 57304"/>
                <a:gd name="connsiteX73" fmla="*/ 1667 w 25972"/>
                <a:gd name="connsiteY73" fmla="*/ 5662 h 57304"/>
                <a:gd name="connsiteX74" fmla="*/ 1026 w 25972"/>
                <a:gd name="connsiteY74" fmla="*/ 5809 h 57304"/>
                <a:gd name="connsiteX75" fmla="*/ 897 w 25972"/>
                <a:gd name="connsiteY75" fmla="*/ 6912 h 57304"/>
                <a:gd name="connsiteX76" fmla="*/ 1859 w 25972"/>
                <a:gd name="connsiteY76" fmla="*/ 7794 h 57304"/>
                <a:gd name="connsiteX77" fmla="*/ 3205 w 25972"/>
                <a:gd name="connsiteY77" fmla="*/ 7868 h 57304"/>
                <a:gd name="connsiteX78" fmla="*/ 3718 w 25972"/>
                <a:gd name="connsiteY78" fmla="*/ 8824 h 57304"/>
                <a:gd name="connsiteX79" fmla="*/ 4872 w 25972"/>
                <a:gd name="connsiteY79" fmla="*/ 8750 h 57304"/>
                <a:gd name="connsiteX80" fmla="*/ 5577 w 25972"/>
                <a:gd name="connsiteY80" fmla="*/ 9412 h 57304"/>
                <a:gd name="connsiteX81" fmla="*/ 6923 w 25972"/>
                <a:gd name="connsiteY81" fmla="*/ 9118 h 57304"/>
                <a:gd name="connsiteX82" fmla="*/ 7949 w 25972"/>
                <a:gd name="connsiteY82" fmla="*/ 10000 h 57304"/>
                <a:gd name="connsiteX83" fmla="*/ 8477 w 25972"/>
                <a:gd name="connsiteY83" fmla="*/ 9926 h 57304"/>
                <a:gd name="connsiteX84" fmla="*/ 8282 w 25972"/>
                <a:gd name="connsiteY84" fmla="*/ 10637 h 57304"/>
                <a:gd name="connsiteX85" fmla="*/ 7875 w 25972"/>
                <a:gd name="connsiteY85" fmla="*/ 10807 h 57304"/>
                <a:gd name="connsiteX86" fmla="*/ 7316 w 25972"/>
                <a:gd name="connsiteY86" fmla="*/ 10694 h 57304"/>
                <a:gd name="connsiteX87" fmla="*/ 6553 w 25972"/>
                <a:gd name="connsiteY87" fmla="*/ 10694 h 57304"/>
                <a:gd name="connsiteX88" fmla="*/ 5435 w 25972"/>
                <a:gd name="connsiteY88" fmla="*/ 11600 h 57304"/>
                <a:gd name="connsiteX89" fmla="*/ 6096 w 25972"/>
                <a:gd name="connsiteY89" fmla="*/ 12110 h 57304"/>
                <a:gd name="connsiteX90" fmla="*/ 6248 w 25972"/>
                <a:gd name="connsiteY90" fmla="*/ 12959 h 57304"/>
                <a:gd name="connsiteX91" fmla="*/ 6909 w 25972"/>
                <a:gd name="connsiteY91" fmla="*/ 12450 h 57304"/>
                <a:gd name="connsiteX92" fmla="*/ 6655 w 25972"/>
                <a:gd name="connsiteY92" fmla="*/ 14488 h 57304"/>
                <a:gd name="connsiteX93" fmla="*/ 6350 w 25972"/>
                <a:gd name="connsiteY93" fmla="*/ 15564 h 57304"/>
                <a:gd name="connsiteX94" fmla="*/ 5486 w 25972"/>
                <a:gd name="connsiteY94" fmla="*/ 16187 h 57304"/>
                <a:gd name="connsiteX95" fmla="*/ 5791 w 25972"/>
                <a:gd name="connsiteY95" fmla="*/ 17320 h 57304"/>
                <a:gd name="connsiteX96" fmla="*/ 5181 w 25972"/>
                <a:gd name="connsiteY96" fmla="*/ 18962 h 57304"/>
                <a:gd name="connsiteX97" fmla="*/ 5587 w 25972"/>
                <a:gd name="connsiteY97" fmla="*/ 20152 h 57304"/>
                <a:gd name="connsiteX98" fmla="*/ 6147 w 25972"/>
                <a:gd name="connsiteY98" fmla="*/ 20265 h 57304"/>
                <a:gd name="connsiteX99" fmla="*/ 6655 w 25972"/>
                <a:gd name="connsiteY99" fmla="*/ 20718 h 57304"/>
                <a:gd name="connsiteX100" fmla="*/ 6960 w 25972"/>
                <a:gd name="connsiteY100" fmla="*/ 21511 h 57304"/>
                <a:gd name="connsiteX101" fmla="*/ 7163 w 25972"/>
                <a:gd name="connsiteY101" fmla="*/ 22530 h 57304"/>
                <a:gd name="connsiteX102" fmla="*/ 7011 w 25972"/>
                <a:gd name="connsiteY102" fmla="*/ 23040 h 57304"/>
                <a:gd name="connsiteX103" fmla="*/ 7723 w 25972"/>
                <a:gd name="connsiteY103" fmla="*/ 23889 h 57304"/>
                <a:gd name="connsiteX104" fmla="*/ 7824 w 25972"/>
                <a:gd name="connsiteY104" fmla="*/ 25645 h 57304"/>
                <a:gd name="connsiteX105" fmla="*/ 7265 w 25972"/>
                <a:gd name="connsiteY105" fmla="*/ 25815 h 57304"/>
                <a:gd name="connsiteX106" fmla="*/ 7112 w 25972"/>
                <a:gd name="connsiteY106" fmla="*/ 26948 h 57304"/>
                <a:gd name="connsiteX107" fmla="*/ 4774 w 25972"/>
                <a:gd name="connsiteY107" fmla="*/ 28647 h 57304"/>
                <a:gd name="connsiteX108" fmla="*/ 7875 w 25972"/>
                <a:gd name="connsiteY108" fmla="*/ 57133 h 57304"/>
                <a:gd name="connsiteX0" fmla="*/ 7875 w 25972"/>
                <a:gd name="connsiteY0" fmla="*/ 57133 h 57304"/>
                <a:gd name="connsiteX1" fmla="*/ 21550 w 25972"/>
                <a:gd name="connsiteY1" fmla="*/ 42465 h 57304"/>
                <a:gd name="connsiteX2" fmla="*/ 20075 w 25972"/>
                <a:gd name="connsiteY2" fmla="*/ 41445 h 57304"/>
                <a:gd name="connsiteX3" fmla="*/ 20482 w 25972"/>
                <a:gd name="connsiteY3" fmla="*/ 39690 h 57304"/>
                <a:gd name="connsiteX4" fmla="*/ 21905 w 25972"/>
                <a:gd name="connsiteY4" fmla="*/ 37991 h 57304"/>
                <a:gd name="connsiteX5" fmla="*/ 21244 w 25972"/>
                <a:gd name="connsiteY5" fmla="*/ 36292 h 57304"/>
                <a:gd name="connsiteX6" fmla="*/ 19872 w 25972"/>
                <a:gd name="connsiteY6" fmla="*/ 35839 h 57304"/>
                <a:gd name="connsiteX7" fmla="*/ 20482 w 25972"/>
                <a:gd name="connsiteY7" fmla="*/ 35103 h 57304"/>
                <a:gd name="connsiteX8" fmla="*/ 20787 w 25972"/>
                <a:gd name="connsiteY8" fmla="*/ 33234 h 57304"/>
                <a:gd name="connsiteX9" fmla="*/ 21397 w 25972"/>
                <a:gd name="connsiteY9" fmla="*/ 31138 h 57304"/>
                <a:gd name="connsiteX10" fmla="*/ 21346 w 25972"/>
                <a:gd name="connsiteY10" fmla="*/ 28193 h 57304"/>
                <a:gd name="connsiteX11" fmla="*/ 23329 w 25972"/>
                <a:gd name="connsiteY11" fmla="*/ 26608 h 57304"/>
                <a:gd name="connsiteX12" fmla="*/ 22668 w 25972"/>
                <a:gd name="connsiteY12" fmla="*/ 25022 h 57304"/>
                <a:gd name="connsiteX13" fmla="*/ 23481 w 25972"/>
                <a:gd name="connsiteY13" fmla="*/ 24569 h 57304"/>
                <a:gd name="connsiteX14" fmla="*/ 23532 w 25972"/>
                <a:gd name="connsiteY14" fmla="*/ 23493 h 57304"/>
                <a:gd name="connsiteX15" fmla="*/ 24295 w 25972"/>
                <a:gd name="connsiteY15" fmla="*/ 22304 h 57304"/>
                <a:gd name="connsiteX16" fmla="*/ 25972 w 25972"/>
                <a:gd name="connsiteY16" fmla="*/ 20548 h 57304"/>
                <a:gd name="connsiteX17" fmla="*/ 24600 w 25972"/>
                <a:gd name="connsiteY17" fmla="*/ 18453 h 57304"/>
                <a:gd name="connsiteX18" fmla="*/ 23329 w 25972"/>
                <a:gd name="connsiteY18" fmla="*/ 16244 h 57304"/>
                <a:gd name="connsiteX19" fmla="*/ 22719 w 25972"/>
                <a:gd name="connsiteY19" fmla="*/ 16471 h 57304"/>
                <a:gd name="connsiteX20" fmla="*/ 22515 w 25972"/>
                <a:gd name="connsiteY20" fmla="*/ 15678 h 57304"/>
                <a:gd name="connsiteX21" fmla="*/ 22210 w 25972"/>
                <a:gd name="connsiteY21" fmla="*/ 14885 h 57304"/>
                <a:gd name="connsiteX22" fmla="*/ 21905 w 25972"/>
                <a:gd name="connsiteY22" fmla="*/ 14488 h 57304"/>
                <a:gd name="connsiteX23" fmla="*/ 21854 w 25972"/>
                <a:gd name="connsiteY23" fmla="*/ 13242 h 57304"/>
                <a:gd name="connsiteX24" fmla="*/ 20584 w 25972"/>
                <a:gd name="connsiteY24" fmla="*/ 12110 h 57304"/>
                <a:gd name="connsiteX25" fmla="*/ 19669 w 25972"/>
                <a:gd name="connsiteY25" fmla="*/ 11544 h 57304"/>
                <a:gd name="connsiteX26" fmla="*/ 20024 w 25972"/>
                <a:gd name="connsiteY26" fmla="*/ 10637 h 57304"/>
                <a:gd name="connsiteX27" fmla="*/ 18550 w 25972"/>
                <a:gd name="connsiteY27" fmla="*/ 9335 h 57304"/>
                <a:gd name="connsiteX28" fmla="*/ 16771 w 25972"/>
                <a:gd name="connsiteY28" fmla="*/ 9844 h 57304"/>
                <a:gd name="connsiteX29" fmla="*/ 17635 w 25972"/>
                <a:gd name="connsiteY29" fmla="*/ 6617 h 57304"/>
                <a:gd name="connsiteX30" fmla="*/ 15856 w 25972"/>
                <a:gd name="connsiteY30" fmla="*/ 6050 h 57304"/>
                <a:gd name="connsiteX31" fmla="*/ 14941 w 25972"/>
                <a:gd name="connsiteY31" fmla="*/ 6843 h 57304"/>
                <a:gd name="connsiteX32" fmla="*/ 15449 w 25972"/>
                <a:gd name="connsiteY32" fmla="*/ 7806 h 57304"/>
                <a:gd name="connsiteX33" fmla="*/ 14229 w 25972"/>
                <a:gd name="connsiteY33" fmla="*/ 9165 h 57304"/>
                <a:gd name="connsiteX34" fmla="*/ 14483 w 25972"/>
                <a:gd name="connsiteY34" fmla="*/ 9618 h 57304"/>
                <a:gd name="connsiteX35" fmla="*/ 15297 w 25972"/>
                <a:gd name="connsiteY35" fmla="*/ 9165 h 57304"/>
                <a:gd name="connsiteX36" fmla="*/ 15754 w 25972"/>
                <a:gd name="connsiteY36" fmla="*/ 10411 h 57304"/>
                <a:gd name="connsiteX37" fmla="*/ 14890 w 25972"/>
                <a:gd name="connsiteY37" fmla="*/ 11034 h 57304"/>
                <a:gd name="connsiteX38" fmla="*/ 14585 w 25972"/>
                <a:gd name="connsiteY38" fmla="*/ 10807 h 57304"/>
                <a:gd name="connsiteX39" fmla="*/ 12806 w 25972"/>
                <a:gd name="connsiteY39" fmla="*/ 10355 h 57304"/>
                <a:gd name="connsiteX40" fmla="*/ 12196 w 25972"/>
                <a:gd name="connsiteY40" fmla="*/ 9788 h 57304"/>
                <a:gd name="connsiteX41" fmla="*/ 11789 w 25972"/>
                <a:gd name="connsiteY41" fmla="*/ 9618 h 57304"/>
                <a:gd name="connsiteX42" fmla="*/ 11332 w 25972"/>
                <a:gd name="connsiteY42" fmla="*/ 8769 h 57304"/>
                <a:gd name="connsiteX43" fmla="*/ 10722 w 25972"/>
                <a:gd name="connsiteY43" fmla="*/ 8655 h 57304"/>
                <a:gd name="connsiteX44" fmla="*/ 10468 w 25972"/>
                <a:gd name="connsiteY44" fmla="*/ 9052 h 57304"/>
                <a:gd name="connsiteX45" fmla="*/ 9423 w 25972"/>
                <a:gd name="connsiteY45" fmla="*/ 8456 h 57304"/>
                <a:gd name="connsiteX46" fmla="*/ 9615 w 25972"/>
                <a:gd name="connsiteY46" fmla="*/ 7721 h 57304"/>
                <a:gd name="connsiteX47" fmla="*/ 9295 w 25972"/>
                <a:gd name="connsiteY47" fmla="*/ 7132 h 57304"/>
                <a:gd name="connsiteX48" fmla="*/ 9872 w 25972"/>
                <a:gd name="connsiteY48" fmla="*/ 6618 h 57304"/>
                <a:gd name="connsiteX49" fmla="*/ 9423 w 25972"/>
                <a:gd name="connsiteY49" fmla="*/ 5662 h 57304"/>
                <a:gd name="connsiteX50" fmla="*/ 10000 w 25972"/>
                <a:gd name="connsiteY50" fmla="*/ 5147 h 57304"/>
                <a:gd name="connsiteX51" fmla="*/ 9359 w 25972"/>
                <a:gd name="connsiteY51" fmla="*/ 4559 h 57304"/>
                <a:gd name="connsiteX52" fmla="*/ 8590 w 25972"/>
                <a:gd name="connsiteY52" fmla="*/ 4559 h 57304"/>
                <a:gd name="connsiteX53" fmla="*/ 6731 w 25972"/>
                <a:gd name="connsiteY53" fmla="*/ 3529 h 57304"/>
                <a:gd name="connsiteX54" fmla="*/ 5513 w 25972"/>
                <a:gd name="connsiteY54" fmla="*/ 4044 h 57304"/>
                <a:gd name="connsiteX55" fmla="*/ 5128 w 25972"/>
                <a:gd name="connsiteY55" fmla="*/ 3750 h 57304"/>
                <a:gd name="connsiteX56" fmla="*/ 4872 w 25972"/>
                <a:gd name="connsiteY56" fmla="*/ 3235 h 57304"/>
                <a:gd name="connsiteX57" fmla="*/ 4423 w 25972"/>
                <a:gd name="connsiteY57" fmla="*/ 3603 h 57304"/>
                <a:gd name="connsiteX58" fmla="*/ 4167 w 25972"/>
                <a:gd name="connsiteY58" fmla="*/ 3382 h 57304"/>
                <a:gd name="connsiteX59" fmla="*/ 3526 w 25972"/>
                <a:gd name="connsiteY59" fmla="*/ 3382 h 57304"/>
                <a:gd name="connsiteX60" fmla="*/ 3013 w 25972"/>
                <a:gd name="connsiteY60" fmla="*/ 3088 h 57304"/>
                <a:gd name="connsiteX61" fmla="*/ 2949 w 25972"/>
                <a:gd name="connsiteY61" fmla="*/ 2647 h 57304"/>
                <a:gd name="connsiteX62" fmla="*/ 3077 w 25972"/>
                <a:gd name="connsiteY62" fmla="*/ 1985 h 57304"/>
                <a:gd name="connsiteX63" fmla="*/ 3077 w 25972"/>
                <a:gd name="connsiteY63" fmla="*/ 1618 h 57304"/>
                <a:gd name="connsiteX64" fmla="*/ 3013 w 25972"/>
                <a:gd name="connsiteY64" fmla="*/ 1103 h 57304"/>
                <a:gd name="connsiteX65" fmla="*/ 2500 w 25972"/>
                <a:gd name="connsiteY65" fmla="*/ 515 h 57304"/>
                <a:gd name="connsiteX66" fmla="*/ 1282 w 25972"/>
                <a:gd name="connsiteY66" fmla="*/ 0 h 57304"/>
                <a:gd name="connsiteX67" fmla="*/ 897 w 25972"/>
                <a:gd name="connsiteY67" fmla="*/ 588 h 57304"/>
                <a:gd name="connsiteX68" fmla="*/ 256 w 25972"/>
                <a:gd name="connsiteY68" fmla="*/ 735 h 57304"/>
                <a:gd name="connsiteX69" fmla="*/ 0 w 25972"/>
                <a:gd name="connsiteY69" fmla="*/ 1397 h 57304"/>
                <a:gd name="connsiteX70" fmla="*/ 577 w 25972"/>
                <a:gd name="connsiteY70" fmla="*/ 2132 h 57304"/>
                <a:gd name="connsiteX71" fmla="*/ 1410 w 25972"/>
                <a:gd name="connsiteY71" fmla="*/ 2132 h 57304"/>
                <a:gd name="connsiteX72" fmla="*/ 1282 w 25972"/>
                <a:gd name="connsiteY72" fmla="*/ 3897 h 57304"/>
                <a:gd name="connsiteX73" fmla="*/ 1667 w 25972"/>
                <a:gd name="connsiteY73" fmla="*/ 5662 h 57304"/>
                <a:gd name="connsiteX74" fmla="*/ 1026 w 25972"/>
                <a:gd name="connsiteY74" fmla="*/ 5809 h 57304"/>
                <a:gd name="connsiteX75" fmla="*/ 897 w 25972"/>
                <a:gd name="connsiteY75" fmla="*/ 6912 h 57304"/>
                <a:gd name="connsiteX76" fmla="*/ 1859 w 25972"/>
                <a:gd name="connsiteY76" fmla="*/ 7794 h 57304"/>
                <a:gd name="connsiteX77" fmla="*/ 3205 w 25972"/>
                <a:gd name="connsiteY77" fmla="*/ 7868 h 57304"/>
                <a:gd name="connsiteX78" fmla="*/ 3718 w 25972"/>
                <a:gd name="connsiteY78" fmla="*/ 8824 h 57304"/>
                <a:gd name="connsiteX79" fmla="*/ 4872 w 25972"/>
                <a:gd name="connsiteY79" fmla="*/ 8750 h 57304"/>
                <a:gd name="connsiteX80" fmla="*/ 5577 w 25972"/>
                <a:gd name="connsiteY80" fmla="*/ 9412 h 57304"/>
                <a:gd name="connsiteX81" fmla="*/ 6923 w 25972"/>
                <a:gd name="connsiteY81" fmla="*/ 9118 h 57304"/>
                <a:gd name="connsiteX82" fmla="*/ 7949 w 25972"/>
                <a:gd name="connsiteY82" fmla="*/ 10000 h 57304"/>
                <a:gd name="connsiteX83" fmla="*/ 8477 w 25972"/>
                <a:gd name="connsiteY83" fmla="*/ 9926 h 57304"/>
                <a:gd name="connsiteX84" fmla="*/ 8282 w 25972"/>
                <a:gd name="connsiteY84" fmla="*/ 10637 h 57304"/>
                <a:gd name="connsiteX85" fmla="*/ 7875 w 25972"/>
                <a:gd name="connsiteY85" fmla="*/ 10807 h 57304"/>
                <a:gd name="connsiteX86" fmla="*/ 7316 w 25972"/>
                <a:gd name="connsiteY86" fmla="*/ 10694 h 57304"/>
                <a:gd name="connsiteX87" fmla="*/ 6553 w 25972"/>
                <a:gd name="connsiteY87" fmla="*/ 10694 h 57304"/>
                <a:gd name="connsiteX88" fmla="*/ 5435 w 25972"/>
                <a:gd name="connsiteY88" fmla="*/ 11600 h 57304"/>
                <a:gd name="connsiteX89" fmla="*/ 6096 w 25972"/>
                <a:gd name="connsiteY89" fmla="*/ 12110 h 57304"/>
                <a:gd name="connsiteX90" fmla="*/ 6248 w 25972"/>
                <a:gd name="connsiteY90" fmla="*/ 12959 h 57304"/>
                <a:gd name="connsiteX91" fmla="*/ 6909 w 25972"/>
                <a:gd name="connsiteY91" fmla="*/ 12450 h 57304"/>
                <a:gd name="connsiteX92" fmla="*/ 6655 w 25972"/>
                <a:gd name="connsiteY92" fmla="*/ 14488 h 57304"/>
                <a:gd name="connsiteX93" fmla="*/ 6350 w 25972"/>
                <a:gd name="connsiteY93" fmla="*/ 15564 h 57304"/>
                <a:gd name="connsiteX94" fmla="*/ 5486 w 25972"/>
                <a:gd name="connsiteY94" fmla="*/ 16187 h 57304"/>
                <a:gd name="connsiteX95" fmla="*/ 5791 w 25972"/>
                <a:gd name="connsiteY95" fmla="*/ 17320 h 57304"/>
                <a:gd name="connsiteX96" fmla="*/ 5181 w 25972"/>
                <a:gd name="connsiteY96" fmla="*/ 18962 h 57304"/>
                <a:gd name="connsiteX97" fmla="*/ 5587 w 25972"/>
                <a:gd name="connsiteY97" fmla="*/ 20152 h 57304"/>
                <a:gd name="connsiteX98" fmla="*/ 6147 w 25972"/>
                <a:gd name="connsiteY98" fmla="*/ 20265 h 57304"/>
                <a:gd name="connsiteX99" fmla="*/ 6655 w 25972"/>
                <a:gd name="connsiteY99" fmla="*/ 20718 h 57304"/>
                <a:gd name="connsiteX100" fmla="*/ 6960 w 25972"/>
                <a:gd name="connsiteY100" fmla="*/ 21511 h 57304"/>
                <a:gd name="connsiteX101" fmla="*/ 7163 w 25972"/>
                <a:gd name="connsiteY101" fmla="*/ 22530 h 57304"/>
                <a:gd name="connsiteX102" fmla="*/ 7011 w 25972"/>
                <a:gd name="connsiteY102" fmla="*/ 23040 h 57304"/>
                <a:gd name="connsiteX103" fmla="*/ 7723 w 25972"/>
                <a:gd name="connsiteY103" fmla="*/ 23889 h 57304"/>
                <a:gd name="connsiteX104" fmla="*/ 7824 w 25972"/>
                <a:gd name="connsiteY104" fmla="*/ 25645 h 57304"/>
                <a:gd name="connsiteX105" fmla="*/ 7265 w 25972"/>
                <a:gd name="connsiteY105" fmla="*/ 25815 h 57304"/>
                <a:gd name="connsiteX106" fmla="*/ 7112 w 25972"/>
                <a:gd name="connsiteY106" fmla="*/ 26948 h 57304"/>
                <a:gd name="connsiteX107" fmla="*/ 4774 w 25972"/>
                <a:gd name="connsiteY107" fmla="*/ 28647 h 57304"/>
                <a:gd name="connsiteX108" fmla="*/ 7875 w 25972"/>
                <a:gd name="connsiteY108" fmla="*/ 57133 h 57304"/>
                <a:gd name="connsiteX0" fmla="*/ 7875 w 25972"/>
                <a:gd name="connsiteY0" fmla="*/ 57133 h 57304"/>
                <a:gd name="connsiteX1" fmla="*/ 21550 w 25972"/>
                <a:gd name="connsiteY1" fmla="*/ 42465 h 57304"/>
                <a:gd name="connsiteX2" fmla="*/ 20533 w 25972"/>
                <a:gd name="connsiteY2" fmla="*/ 41502 h 57304"/>
                <a:gd name="connsiteX3" fmla="*/ 20075 w 25972"/>
                <a:gd name="connsiteY3" fmla="*/ 41445 h 57304"/>
                <a:gd name="connsiteX4" fmla="*/ 20482 w 25972"/>
                <a:gd name="connsiteY4" fmla="*/ 39690 h 57304"/>
                <a:gd name="connsiteX5" fmla="*/ 21905 w 25972"/>
                <a:gd name="connsiteY5" fmla="*/ 37991 h 57304"/>
                <a:gd name="connsiteX6" fmla="*/ 21244 w 25972"/>
                <a:gd name="connsiteY6" fmla="*/ 36292 h 57304"/>
                <a:gd name="connsiteX7" fmla="*/ 19872 w 25972"/>
                <a:gd name="connsiteY7" fmla="*/ 35839 h 57304"/>
                <a:gd name="connsiteX8" fmla="*/ 20482 w 25972"/>
                <a:gd name="connsiteY8" fmla="*/ 35103 h 57304"/>
                <a:gd name="connsiteX9" fmla="*/ 20787 w 25972"/>
                <a:gd name="connsiteY9" fmla="*/ 33234 h 57304"/>
                <a:gd name="connsiteX10" fmla="*/ 21397 w 25972"/>
                <a:gd name="connsiteY10" fmla="*/ 31138 h 57304"/>
                <a:gd name="connsiteX11" fmla="*/ 21346 w 25972"/>
                <a:gd name="connsiteY11" fmla="*/ 28193 h 57304"/>
                <a:gd name="connsiteX12" fmla="*/ 23329 w 25972"/>
                <a:gd name="connsiteY12" fmla="*/ 26608 h 57304"/>
                <a:gd name="connsiteX13" fmla="*/ 22668 w 25972"/>
                <a:gd name="connsiteY13" fmla="*/ 25022 h 57304"/>
                <a:gd name="connsiteX14" fmla="*/ 23481 w 25972"/>
                <a:gd name="connsiteY14" fmla="*/ 24569 h 57304"/>
                <a:gd name="connsiteX15" fmla="*/ 23532 w 25972"/>
                <a:gd name="connsiteY15" fmla="*/ 23493 h 57304"/>
                <a:gd name="connsiteX16" fmla="*/ 24295 w 25972"/>
                <a:gd name="connsiteY16" fmla="*/ 22304 h 57304"/>
                <a:gd name="connsiteX17" fmla="*/ 25972 w 25972"/>
                <a:gd name="connsiteY17" fmla="*/ 20548 h 57304"/>
                <a:gd name="connsiteX18" fmla="*/ 24600 w 25972"/>
                <a:gd name="connsiteY18" fmla="*/ 18453 h 57304"/>
                <a:gd name="connsiteX19" fmla="*/ 23329 w 25972"/>
                <a:gd name="connsiteY19" fmla="*/ 16244 h 57304"/>
                <a:gd name="connsiteX20" fmla="*/ 22719 w 25972"/>
                <a:gd name="connsiteY20" fmla="*/ 16471 h 57304"/>
                <a:gd name="connsiteX21" fmla="*/ 22515 w 25972"/>
                <a:gd name="connsiteY21" fmla="*/ 15678 h 57304"/>
                <a:gd name="connsiteX22" fmla="*/ 22210 w 25972"/>
                <a:gd name="connsiteY22" fmla="*/ 14885 h 57304"/>
                <a:gd name="connsiteX23" fmla="*/ 21905 w 25972"/>
                <a:gd name="connsiteY23" fmla="*/ 14488 h 57304"/>
                <a:gd name="connsiteX24" fmla="*/ 21854 w 25972"/>
                <a:gd name="connsiteY24" fmla="*/ 13242 h 57304"/>
                <a:gd name="connsiteX25" fmla="*/ 20584 w 25972"/>
                <a:gd name="connsiteY25" fmla="*/ 12110 h 57304"/>
                <a:gd name="connsiteX26" fmla="*/ 19669 w 25972"/>
                <a:gd name="connsiteY26" fmla="*/ 11544 h 57304"/>
                <a:gd name="connsiteX27" fmla="*/ 20024 w 25972"/>
                <a:gd name="connsiteY27" fmla="*/ 10637 h 57304"/>
                <a:gd name="connsiteX28" fmla="*/ 18550 w 25972"/>
                <a:gd name="connsiteY28" fmla="*/ 9335 h 57304"/>
                <a:gd name="connsiteX29" fmla="*/ 16771 w 25972"/>
                <a:gd name="connsiteY29" fmla="*/ 9844 h 57304"/>
                <a:gd name="connsiteX30" fmla="*/ 17635 w 25972"/>
                <a:gd name="connsiteY30" fmla="*/ 6617 h 57304"/>
                <a:gd name="connsiteX31" fmla="*/ 15856 w 25972"/>
                <a:gd name="connsiteY31" fmla="*/ 6050 h 57304"/>
                <a:gd name="connsiteX32" fmla="*/ 14941 w 25972"/>
                <a:gd name="connsiteY32" fmla="*/ 6843 h 57304"/>
                <a:gd name="connsiteX33" fmla="*/ 15449 w 25972"/>
                <a:gd name="connsiteY33" fmla="*/ 7806 h 57304"/>
                <a:gd name="connsiteX34" fmla="*/ 14229 w 25972"/>
                <a:gd name="connsiteY34" fmla="*/ 9165 h 57304"/>
                <a:gd name="connsiteX35" fmla="*/ 14483 w 25972"/>
                <a:gd name="connsiteY35" fmla="*/ 9618 h 57304"/>
                <a:gd name="connsiteX36" fmla="*/ 15297 w 25972"/>
                <a:gd name="connsiteY36" fmla="*/ 9165 h 57304"/>
                <a:gd name="connsiteX37" fmla="*/ 15754 w 25972"/>
                <a:gd name="connsiteY37" fmla="*/ 10411 h 57304"/>
                <a:gd name="connsiteX38" fmla="*/ 14890 w 25972"/>
                <a:gd name="connsiteY38" fmla="*/ 11034 h 57304"/>
                <a:gd name="connsiteX39" fmla="*/ 14585 w 25972"/>
                <a:gd name="connsiteY39" fmla="*/ 10807 h 57304"/>
                <a:gd name="connsiteX40" fmla="*/ 12806 w 25972"/>
                <a:gd name="connsiteY40" fmla="*/ 10355 h 57304"/>
                <a:gd name="connsiteX41" fmla="*/ 12196 w 25972"/>
                <a:gd name="connsiteY41" fmla="*/ 9788 h 57304"/>
                <a:gd name="connsiteX42" fmla="*/ 11789 w 25972"/>
                <a:gd name="connsiteY42" fmla="*/ 9618 h 57304"/>
                <a:gd name="connsiteX43" fmla="*/ 11332 w 25972"/>
                <a:gd name="connsiteY43" fmla="*/ 8769 h 57304"/>
                <a:gd name="connsiteX44" fmla="*/ 10722 w 25972"/>
                <a:gd name="connsiteY44" fmla="*/ 8655 h 57304"/>
                <a:gd name="connsiteX45" fmla="*/ 10468 w 25972"/>
                <a:gd name="connsiteY45" fmla="*/ 9052 h 57304"/>
                <a:gd name="connsiteX46" fmla="*/ 9423 w 25972"/>
                <a:gd name="connsiteY46" fmla="*/ 8456 h 57304"/>
                <a:gd name="connsiteX47" fmla="*/ 9615 w 25972"/>
                <a:gd name="connsiteY47" fmla="*/ 7721 h 57304"/>
                <a:gd name="connsiteX48" fmla="*/ 9295 w 25972"/>
                <a:gd name="connsiteY48" fmla="*/ 7132 h 57304"/>
                <a:gd name="connsiteX49" fmla="*/ 9872 w 25972"/>
                <a:gd name="connsiteY49" fmla="*/ 6618 h 57304"/>
                <a:gd name="connsiteX50" fmla="*/ 9423 w 25972"/>
                <a:gd name="connsiteY50" fmla="*/ 5662 h 57304"/>
                <a:gd name="connsiteX51" fmla="*/ 10000 w 25972"/>
                <a:gd name="connsiteY51" fmla="*/ 5147 h 57304"/>
                <a:gd name="connsiteX52" fmla="*/ 9359 w 25972"/>
                <a:gd name="connsiteY52" fmla="*/ 4559 h 57304"/>
                <a:gd name="connsiteX53" fmla="*/ 8590 w 25972"/>
                <a:gd name="connsiteY53" fmla="*/ 4559 h 57304"/>
                <a:gd name="connsiteX54" fmla="*/ 6731 w 25972"/>
                <a:gd name="connsiteY54" fmla="*/ 3529 h 57304"/>
                <a:gd name="connsiteX55" fmla="*/ 5513 w 25972"/>
                <a:gd name="connsiteY55" fmla="*/ 4044 h 57304"/>
                <a:gd name="connsiteX56" fmla="*/ 5128 w 25972"/>
                <a:gd name="connsiteY56" fmla="*/ 3750 h 57304"/>
                <a:gd name="connsiteX57" fmla="*/ 4872 w 25972"/>
                <a:gd name="connsiteY57" fmla="*/ 3235 h 57304"/>
                <a:gd name="connsiteX58" fmla="*/ 4423 w 25972"/>
                <a:gd name="connsiteY58" fmla="*/ 3603 h 57304"/>
                <a:gd name="connsiteX59" fmla="*/ 4167 w 25972"/>
                <a:gd name="connsiteY59" fmla="*/ 3382 h 57304"/>
                <a:gd name="connsiteX60" fmla="*/ 3526 w 25972"/>
                <a:gd name="connsiteY60" fmla="*/ 3382 h 57304"/>
                <a:gd name="connsiteX61" fmla="*/ 3013 w 25972"/>
                <a:gd name="connsiteY61" fmla="*/ 3088 h 57304"/>
                <a:gd name="connsiteX62" fmla="*/ 2949 w 25972"/>
                <a:gd name="connsiteY62" fmla="*/ 2647 h 57304"/>
                <a:gd name="connsiteX63" fmla="*/ 3077 w 25972"/>
                <a:gd name="connsiteY63" fmla="*/ 1985 h 57304"/>
                <a:gd name="connsiteX64" fmla="*/ 3077 w 25972"/>
                <a:gd name="connsiteY64" fmla="*/ 1618 h 57304"/>
                <a:gd name="connsiteX65" fmla="*/ 3013 w 25972"/>
                <a:gd name="connsiteY65" fmla="*/ 1103 h 57304"/>
                <a:gd name="connsiteX66" fmla="*/ 2500 w 25972"/>
                <a:gd name="connsiteY66" fmla="*/ 515 h 57304"/>
                <a:gd name="connsiteX67" fmla="*/ 1282 w 25972"/>
                <a:gd name="connsiteY67" fmla="*/ 0 h 57304"/>
                <a:gd name="connsiteX68" fmla="*/ 897 w 25972"/>
                <a:gd name="connsiteY68" fmla="*/ 588 h 57304"/>
                <a:gd name="connsiteX69" fmla="*/ 256 w 25972"/>
                <a:gd name="connsiteY69" fmla="*/ 735 h 57304"/>
                <a:gd name="connsiteX70" fmla="*/ 0 w 25972"/>
                <a:gd name="connsiteY70" fmla="*/ 1397 h 57304"/>
                <a:gd name="connsiteX71" fmla="*/ 577 w 25972"/>
                <a:gd name="connsiteY71" fmla="*/ 2132 h 57304"/>
                <a:gd name="connsiteX72" fmla="*/ 1410 w 25972"/>
                <a:gd name="connsiteY72" fmla="*/ 2132 h 57304"/>
                <a:gd name="connsiteX73" fmla="*/ 1282 w 25972"/>
                <a:gd name="connsiteY73" fmla="*/ 3897 h 57304"/>
                <a:gd name="connsiteX74" fmla="*/ 1667 w 25972"/>
                <a:gd name="connsiteY74" fmla="*/ 5662 h 57304"/>
                <a:gd name="connsiteX75" fmla="*/ 1026 w 25972"/>
                <a:gd name="connsiteY75" fmla="*/ 5809 h 57304"/>
                <a:gd name="connsiteX76" fmla="*/ 897 w 25972"/>
                <a:gd name="connsiteY76" fmla="*/ 6912 h 57304"/>
                <a:gd name="connsiteX77" fmla="*/ 1859 w 25972"/>
                <a:gd name="connsiteY77" fmla="*/ 7794 h 57304"/>
                <a:gd name="connsiteX78" fmla="*/ 3205 w 25972"/>
                <a:gd name="connsiteY78" fmla="*/ 7868 h 57304"/>
                <a:gd name="connsiteX79" fmla="*/ 3718 w 25972"/>
                <a:gd name="connsiteY79" fmla="*/ 8824 h 57304"/>
                <a:gd name="connsiteX80" fmla="*/ 4872 w 25972"/>
                <a:gd name="connsiteY80" fmla="*/ 8750 h 57304"/>
                <a:gd name="connsiteX81" fmla="*/ 5577 w 25972"/>
                <a:gd name="connsiteY81" fmla="*/ 9412 h 57304"/>
                <a:gd name="connsiteX82" fmla="*/ 6923 w 25972"/>
                <a:gd name="connsiteY82" fmla="*/ 9118 h 57304"/>
                <a:gd name="connsiteX83" fmla="*/ 7949 w 25972"/>
                <a:gd name="connsiteY83" fmla="*/ 10000 h 57304"/>
                <a:gd name="connsiteX84" fmla="*/ 8477 w 25972"/>
                <a:gd name="connsiteY84" fmla="*/ 9926 h 57304"/>
                <a:gd name="connsiteX85" fmla="*/ 8282 w 25972"/>
                <a:gd name="connsiteY85" fmla="*/ 10637 h 57304"/>
                <a:gd name="connsiteX86" fmla="*/ 7875 w 25972"/>
                <a:gd name="connsiteY86" fmla="*/ 10807 h 57304"/>
                <a:gd name="connsiteX87" fmla="*/ 7316 w 25972"/>
                <a:gd name="connsiteY87" fmla="*/ 10694 h 57304"/>
                <a:gd name="connsiteX88" fmla="*/ 6553 w 25972"/>
                <a:gd name="connsiteY88" fmla="*/ 10694 h 57304"/>
                <a:gd name="connsiteX89" fmla="*/ 5435 w 25972"/>
                <a:gd name="connsiteY89" fmla="*/ 11600 h 57304"/>
                <a:gd name="connsiteX90" fmla="*/ 6096 w 25972"/>
                <a:gd name="connsiteY90" fmla="*/ 12110 h 57304"/>
                <a:gd name="connsiteX91" fmla="*/ 6248 w 25972"/>
                <a:gd name="connsiteY91" fmla="*/ 12959 h 57304"/>
                <a:gd name="connsiteX92" fmla="*/ 6909 w 25972"/>
                <a:gd name="connsiteY92" fmla="*/ 12450 h 57304"/>
                <a:gd name="connsiteX93" fmla="*/ 6655 w 25972"/>
                <a:gd name="connsiteY93" fmla="*/ 14488 h 57304"/>
                <a:gd name="connsiteX94" fmla="*/ 6350 w 25972"/>
                <a:gd name="connsiteY94" fmla="*/ 15564 h 57304"/>
                <a:gd name="connsiteX95" fmla="*/ 5486 w 25972"/>
                <a:gd name="connsiteY95" fmla="*/ 16187 h 57304"/>
                <a:gd name="connsiteX96" fmla="*/ 5791 w 25972"/>
                <a:gd name="connsiteY96" fmla="*/ 17320 h 57304"/>
                <a:gd name="connsiteX97" fmla="*/ 5181 w 25972"/>
                <a:gd name="connsiteY97" fmla="*/ 18962 h 57304"/>
                <a:gd name="connsiteX98" fmla="*/ 5587 w 25972"/>
                <a:gd name="connsiteY98" fmla="*/ 20152 h 57304"/>
                <a:gd name="connsiteX99" fmla="*/ 6147 w 25972"/>
                <a:gd name="connsiteY99" fmla="*/ 20265 h 57304"/>
                <a:gd name="connsiteX100" fmla="*/ 6655 w 25972"/>
                <a:gd name="connsiteY100" fmla="*/ 20718 h 57304"/>
                <a:gd name="connsiteX101" fmla="*/ 6960 w 25972"/>
                <a:gd name="connsiteY101" fmla="*/ 21511 h 57304"/>
                <a:gd name="connsiteX102" fmla="*/ 7163 w 25972"/>
                <a:gd name="connsiteY102" fmla="*/ 22530 h 57304"/>
                <a:gd name="connsiteX103" fmla="*/ 7011 w 25972"/>
                <a:gd name="connsiteY103" fmla="*/ 23040 h 57304"/>
                <a:gd name="connsiteX104" fmla="*/ 7723 w 25972"/>
                <a:gd name="connsiteY104" fmla="*/ 23889 h 57304"/>
                <a:gd name="connsiteX105" fmla="*/ 7824 w 25972"/>
                <a:gd name="connsiteY105" fmla="*/ 25645 h 57304"/>
                <a:gd name="connsiteX106" fmla="*/ 7265 w 25972"/>
                <a:gd name="connsiteY106" fmla="*/ 25815 h 57304"/>
                <a:gd name="connsiteX107" fmla="*/ 7112 w 25972"/>
                <a:gd name="connsiteY107" fmla="*/ 26948 h 57304"/>
                <a:gd name="connsiteX108" fmla="*/ 4774 w 25972"/>
                <a:gd name="connsiteY108" fmla="*/ 28647 h 57304"/>
                <a:gd name="connsiteX109" fmla="*/ 7875 w 25972"/>
                <a:gd name="connsiteY109" fmla="*/ 57133 h 57304"/>
                <a:gd name="connsiteX0" fmla="*/ 7875 w 25972"/>
                <a:gd name="connsiteY0" fmla="*/ 57133 h 57304"/>
                <a:gd name="connsiteX1" fmla="*/ 21550 w 25972"/>
                <a:gd name="connsiteY1" fmla="*/ 42465 h 57304"/>
                <a:gd name="connsiteX2" fmla="*/ 20533 w 25972"/>
                <a:gd name="connsiteY2" fmla="*/ 41502 h 57304"/>
                <a:gd name="connsiteX3" fmla="*/ 20075 w 25972"/>
                <a:gd name="connsiteY3" fmla="*/ 41445 h 57304"/>
                <a:gd name="connsiteX4" fmla="*/ 20482 w 25972"/>
                <a:gd name="connsiteY4" fmla="*/ 39690 h 57304"/>
                <a:gd name="connsiteX5" fmla="*/ 21905 w 25972"/>
                <a:gd name="connsiteY5" fmla="*/ 37991 h 57304"/>
                <a:gd name="connsiteX6" fmla="*/ 21244 w 25972"/>
                <a:gd name="connsiteY6" fmla="*/ 36292 h 57304"/>
                <a:gd name="connsiteX7" fmla="*/ 19872 w 25972"/>
                <a:gd name="connsiteY7" fmla="*/ 35839 h 57304"/>
                <a:gd name="connsiteX8" fmla="*/ 20482 w 25972"/>
                <a:gd name="connsiteY8" fmla="*/ 35103 h 57304"/>
                <a:gd name="connsiteX9" fmla="*/ 20787 w 25972"/>
                <a:gd name="connsiteY9" fmla="*/ 33234 h 57304"/>
                <a:gd name="connsiteX10" fmla="*/ 21397 w 25972"/>
                <a:gd name="connsiteY10" fmla="*/ 31138 h 57304"/>
                <a:gd name="connsiteX11" fmla="*/ 21346 w 25972"/>
                <a:gd name="connsiteY11" fmla="*/ 28193 h 57304"/>
                <a:gd name="connsiteX12" fmla="*/ 23329 w 25972"/>
                <a:gd name="connsiteY12" fmla="*/ 26608 h 57304"/>
                <a:gd name="connsiteX13" fmla="*/ 22668 w 25972"/>
                <a:gd name="connsiteY13" fmla="*/ 25022 h 57304"/>
                <a:gd name="connsiteX14" fmla="*/ 23481 w 25972"/>
                <a:gd name="connsiteY14" fmla="*/ 24569 h 57304"/>
                <a:gd name="connsiteX15" fmla="*/ 23532 w 25972"/>
                <a:gd name="connsiteY15" fmla="*/ 23493 h 57304"/>
                <a:gd name="connsiteX16" fmla="*/ 24295 w 25972"/>
                <a:gd name="connsiteY16" fmla="*/ 22304 h 57304"/>
                <a:gd name="connsiteX17" fmla="*/ 25972 w 25972"/>
                <a:gd name="connsiteY17" fmla="*/ 20548 h 57304"/>
                <a:gd name="connsiteX18" fmla="*/ 24600 w 25972"/>
                <a:gd name="connsiteY18" fmla="*/ 18453 h 57304"/>
                <a:gd name="connsiteX19" fmla="*/ 23329 w 25972"/>
                <a:gd name="connsiteY19" fmla="*/ 16244 h 57304"/>
                <a:gd name="connsiteX20" fmla="*/ 22719 w 25972"/>
                <a:gd name="connsiteY20" fmla="*/ 16471 h 57304"/>
                <a:gd name="connsiteX21" fmla="*/ 22515 w 25972"/>
                <a:gd name="connsiteY21" fmla="*/ 15678 h 57304"/>
                <a:gd name="connsiteX22" fmla="*/ 22210 w 25972"/>
                <a:gd name="connsiteY22" fmla="*/ 14885 h 57304"/>
                <a:gd name="connsiteX23" fmla="*/ 21905 w 25972"/>
                <a:gd name="connsiteY23" fmla="*/ 14488 h 57304"/>
                <a:gd name="connsiteX24" fmla="*/ 21854 w 25972"/>
                <a:gd name="connsiteY24" fmla="*/ 13242 h 57304"/>
                <a:gd name="connsiteX25" fmla="*/ 20584 w 25972"/>
                <a:gd name="connsiteY25" fmla="*/ 12110 h 57304"/>
                <a:gd name="connsiteX26" fmla="*/ 19669 w 25972"/>
                <a:gd name="connsiteY26" fmla="*/ 11544 h 57304"/>
                <a:gd name="connsiteX27" fmla="*/ 20024 w 25972"/>
                <a:gd name="connsiteY27" fmla="*/ 10637 h 57304"/>
                <a:gd name="connsiteX28" fmla="*/ 18550 w 25972"/>
                <a:gd name="connsiteY28" fmla="*/ 9335 h 57304"/>
                <a:gd name="connsiteX29" fmla="*/ 16771 w 25972"/>
                <a:gd name="connsiteY29" fmla="*/ 9844 h 57304"/>
                <a:gd name="connsiteX30" fmla="*/ 17635 w 25972"/>
                <a:gd name="connsiteY30" fmla="*/ 6617 h 57304"/>
                <a:gd name="connsiteX31" fmla="*/ 15856 w 25972"/>
                <a:gd name="connsiteY31" fmla="*/ 6050 h 57304"/>
                <a:gd name="connsiteX32" fmla="*/ 14941 w 25972"/>
                <a:gd name="connsiteY32" fmla="*/ 6843 h 57304"/>
                <a:gd name="connsiteX33" fmla="*/ 15449 w 25972"/>
                <a:gd name="connsiteY33" fmla="*/ 7806 h 57304"/>
                <a:gd name="connsiteX34" fmla="*/ 14229 w 25972"/>
                <a:gd name="connsiteY34" fmla="*/ 9165 h 57304"/>
                <a:gd name="connsiteX35" fmla="*/ 14483 w 25972"/>
                <a:gd name="connsiteY35" fmla="*/ 9618 h 57304"/>
                <a:gd name="connsiteX36" fmla="*/ 15297 w 25972"/>
                <a:gd name="connsiteY36" fmla="*/ 9165 h 57304"/>
                <a:gd name="connsiteX37" fmla="*/ 15754 w 25972"/>
                <a:gd name="connsiteY37" fmla="*/ 10411 h 57304"/>
                <a:gd name="connsiteX38" fmla="*/ 14890 w 25972"/>
                <a:gd name="connsiteY38" fmla="*/ 11034 h 57304"/>
                <a:gd name="connsiteX39" fmla="*/ 14585 w 25972"/>
                <a:gd name="connsiteY39" fmla="*/ 10807 h 57304"/>
                <a:gd name="connsiteX40" fmla="*/ 12806 w 25972"/>
                <a:gd name="connsiteY40" fmla="*/ 10355 h 57304"/>
                <a:gd name="connsiteX41" fmla="*/ 12196 w 25972"/>
                <a:gd name="connsiteY41" fmla="*/ 9788 h 57304"/>
                <a:gd name="connsiteX42" fmla="*/ 11789 w 25972"/>
                <a:gd name="connsiteY42" fmla="*/ 9618 h 57304"/>
                <a:gd name="connsiteX43" fmla="*/ 11332 w 25972"/>
                <a:gd name="connsiteY43" fmla="*/ 8769 h 57304"/>
                <a:gd name="connsiteX44" fmla="*/ 10722 w 25972"/>
                <a:gd name="connsiteY44" fmla="*/ 8655 h 57304"/>
                <a:gd name="connsiteX45" fmla="*/ 10468 w 25972"/>
                <a:gd name="connsiteY45" fmla="*/ 9052 h 57304"/>
                <a:gd name="connsiteX46" fmla="*/ 9423 w 25972"/>
                <a:gd name="connsiteY46" fmla="*/ 8456 h 57304"/>
                <a:gd name="connsiteX47" fmla="*/ 9615 w 25972"/>
                <a:gd name="connsiteY47" fmla="*/ 7721 h 57304"/>
                <a:gd name="connsiteX48" fmla="*/ 9295 w 25972"/>
                <a:gd name="connsiteY48" fmla="*/ 7132 h 57304"/>
                <a:gd name="connsiteX49" fmla="*/ 9872 w 25972"/>
                <a:gd name="connsiteY49" fmla="*/ 6618 h 57304"/>
                <a:gd name="connsiteX50" fmla="*/ 9423 w 25972"/>
                <a:gd name="connsiteY50" fmla="*/ 5662 h 57304"/>
                <a:gd name="connsiteX51" fmla="*/ 10000 w 25972"/>
                <a:gd name="connsiteY51" fmla="*/ 5147 h 57304"/>
                <a:gd name="connsiteX52" fmla="*/ 9359 w 25972"/>
                <a:gd name="connsiteY52" fmla="*/ 4559 h 57304"/>
                <a:gd name="connsiteX53" fmla="*/ 8590 w 25972"/>
                <a:gd name="connsiteY53" fmla="*/ 4559 h 57304"/>
                <a:gd name="connsiteX54" fmla="*/ 6731 w 25972"/>
                <a:gd name="connsiteY54" fmla="*/ 3529 h 57304"/>
                <a:gd name="connsiteX55" fmla="*/ 5513 w 25972"/>
                <a:gd name="connsiteY55" fmla="*/ 4044 h 57304"/>
                <a:gd name="connsiteX56" fmla="*/ 5128 w 25972"/>
                <a:gd name="connsiteY56" fmla="*/ 3750 h 57304"/>
                <a:gd name="connsiteX57" fmla="*/ 4872 w 25972"/>
                <a:gd name="connsiteY57" fmla="*/ 3235 h 57304"/>
                <a:gd name="connsiteX58" fmla="*/ 4423 w 25972"/>
                <a:gd name="connsiteY58" fmla="*/ 3603 h 57304"/>
                <a:gd name="connsiteX59" fmla="*/ 4167 w 25972"/>
                <a:gd name="connsiteY59" fmla="*/ 3382 h 57304"/>
                <a:gd name="connsiteX60" fmla="*/ 3526 w 25972"/>
                <a:gd name="connsiteY60" fmla="*/ 3382 h 57304"/>
                <a:gd name="connsiteX61" fmla="*/ 3013 w 25972"/>
                <a:gd name="connsiteY61" fmla="*/ 3088 h 57304"/>
                <a:gd name="connsiteX62" fmla="*/ 2949 w 25972"/>
                <a:gd name="connsiteY62" fmla="*/ 2647 h 57304"/>
                <a:gd name="connsiteX63" fmla="*/ 3077 w 25972"/>
                <a:gd name="connsiteY63" fmla="*/ 1985 h 57304"/>
                <a:gd name="connsiteX64" fmla="*/ 3077 w 25972"/>
                <a:gd name="connsiteY64" fmla="*/ 1618 h 57304"/>
                <a:gd name="connsiteX65" fmla="*/ 3013 w 25972"/>
                <a:gd name="connsiteY65" fmla="*/ 1103 h 57304"/>
                <a:gd name="connsiteX66" fmla="*/ 2500 w 25972"/>
                <a:gd name="connsiteY66" fmla="*/ 515 h 57304"/>
                <a:gd name="connsiteX67" fmla="*/ 1282 w 25972"/>
                <a:gd name="connsiteY67" fmla="*/ 0 h 57304"/>
                <a:gd name="connsiteX68" fmla="*/ 897 w 25972"/>
                <a:gd name="connsiteY68" fmla="*/ 588 h 57304"/>
                <a:gd name="connsiteX69" fmla="*/ 256 w 25972"/>
                <a:gd name="connsiteY69" fmla="*/ 735 h 57304"/>
                <a:gd name="connsiteX70" fmla="*/ 0 w 25972"/>
                <a:gd name="connsiteY70" fmla="*/ 1397 h 57304"/>
                <a:gd name="connsiteX71" fmla="*/ 577 w 25972"/>
                <a:gd name="connsiteY71" fmla="*/ 2132 h 57304"/>
                <a:gd name="connsiteX72" fmla="*/ 1410 w 25972"/>
                <a:gd name="connsiteY72" fmla="*/ 2132 h 57304"/>
                <a:gd name="connsiteX73" fmla="*/ 1282 w 25972"/>
                <a:gd name="connsiteY73" fmla="*/ 3897 h 57304"/>
                <a:gd name="connsiteX74" fmla="*/ 1667 w 25972"/>
                <a:gd name="connsiteY74" fmla="*/ 5662 h 57304"/>
                <a:gd name="connsiteX75" fmla="*/ 1026 w 25972"/>
                <a:gd name="connsiteY75" fmla="*/ 5809 h 57304"/>
                <a:gd name="connsiteX76" fmla="*/ 897 w 25972"/>
                <a:gd name="connsiteY76" fmla="*/ 6912 h 57304"/>
                <a:gd name="connsiteX77" fmla="*/ 1859 w 25972"/>
                <a:gd name="connsiteY77" fmla="*/ 7794 h 57304"/>
                <a:gd name="connsiteX78" fmla="*/ 3205 w 25972"/>
                <a:gd name="connsiteY78" fmla="*/ 7868 h 57304"/>
                <a:gd name="connsiteX79" fmla="*/ 3718 w 25972"/>
                <a:gd name="connsiteY79" fmla="*/ 8824 h 57304"/>
                <a:gd name="connsiteX80" fmla="*/ 4872 w 25972"/>
                <a:gd name="connsiteY80" fmla="*/ 8750 h 57304"/>
                <a:gd name="connsiteX81" fmla="*/ 5577 w 25972"/>
                <a:gd name="connsiteY81" fmla="*/ 9412 h 57304"/>
                <a:gd name="connsiteX82" fmla="*/ 6923 w 25972"/>
                <a:gd name="connsiteY82" fmla="*/ 9118 h 57304"/>
                <a:gd name="connsiteX83" fmla="*/ 7949 w 25972"/>
                <a:gd name="connsiteY83" fmla="*/ 10000 h 57304"/>
                <a:gd name="connsiteX84" fmla="*/ 8477 w 25972"/>
                <a:gd name="connsiteY84" fmla="*/ 9926 h 57304"/>
                <a:gd name="connsiteX85" fmla="*/ 8282 w 25972"/>
                <a:gd name="connsiteY85" fmla="*/ 10637 h 57304"/>
                <a:gd name="connsiteX86" fmla="*/ 7875 w 25972"/>
                <a:gd name="connsiteY86" fmla="*/ 10807 h 57304"/>
                <a:gd name="connsiteX87" fmla="*/ 7316 w 25972"/>
                <a:gd name="connsiteY87" fmla="*/ 10694 h 57304"/>
                <a:gd name="connsiteX88" fmla="*/ 6553 w 25972"/>
                <a:gd name="connsiteY88" fmla="*/ 10694 h 57304"/>
                <a:gd name="connsiteX89" fmla="*/ 5435 w 25972"/>
                <a:gd name="connsiteY89" fmla="*/ 11600 h 57304"/>
                <a:gd name="connsiteX90" fmla="*/ 6096 w 25972"/>
                <a:gd name="connsiteY90" fmla="*/ 12110 h 57304"/>
                <a:gd name="connsiteX91" fmla="*/ 6248 w 25972"/>
                <a:gd name="connsiteY91" fmla="*/ 12959 h 57304"/>
                <a:gd name="connsiteX92" fmla="*/ 6909 w 25972"/>
                <a:gd name="connsiteY92" fmla="*/ 12450 h 57304"/>
                <a:gd name="connsiteX93" fmla="*/ 6655 w 25972"/>
                <a:gd name="connsiteY93" fmla="*/ 14488 h 57304"/>
                <a:gd name="connsiteX94" fmla="*/ 6350 w 25972"/>
                <a:gd name="connsiteY94" fmla="*/ 15564 h 57304"/>
                <a:gd name="connsiteX95" fmla="*/ 5486 w 25972"/>
                <a:gd name="connsiteY95" fmla="*/ 16187 h 57304"/>
                <a:gd name="connsiteX96" fmla="*/ 5791 w 25972"/>
                <a:gd name="connsiteY96" fmla="*/ 17320 h 57304"/>
                <a:gd name="connsiteX97" fmla="*/ 5181 w 25972"/>
                <a:gd name="connsiteY97" fmla="*/ 18962 h 57304"/>
                <a:gd name="connsiteX98" fmla="*/ 5587 w 25972"/>
                <a:gd name="connsiteY98" fmla="*/ 20152 h 57304"/>
                <a:gd name="connsiteX99" fmla="*/ 6147 w 25972"/>
                <a:gd name="connsiteY99" fmla="*/ 20265 h 57304"/>
                <a:gd name="connsiteX100" fmla="*/ 6655 w 25972"/>
                <a:gd name="connsiteY100" fmla="*/ 20718 h 57304"/>
                <a:gd name="connsiteX101" fmla="*/ 6960 w 25972"/>
                <a:gd name="connsiteY101" fmla="*/ 21511 h 57304"/>
                <a:gd name="connsiteX102" fmla="*/ 7163 w 25972"/>
                <a:gd name="connsiteY102" fmla="*/ 22530 h 57304"/>
                <a:gd name="connsiteX103" fmla="*/ 7011 w 25972"/>
                <a:gd name="connsiteY103" fmla="*/ 23040 h 57304"/>
                <a:gd name="connsiteX104" fmla="*/ 7723 w 25972"/>
                <a:gd name="connsiteY104" fmla="*/ 23889 h 57304"/>
                <a:gd name="connsiteX105" fmla="*/ 7824 w 25972"/>
                <a:gd name="connsiteY105" fmla="*/ 25645 h 57304"/>
                <a:gd name="connsiteX106" fmla="*/ 7265 w 25972"/>
                <a:gd name="connsiteY106" fmla="*/ 25815 h 57304"/>
                <a:gd name="connsiteX107" fmla="*/ 7112 w 25972"/>
                <a:gd name="connsiteY107" fmla="*/ 26948 h 57304"/>
                <a:gd name="connsiteX108" fmla="*/ 4774 w 25972"/>
                <a:gd name="connsiteY108" fmla="*/ 28647 h 57304"/>
                <a:gd name="connsiteX109" fmla="*/ 7875 w 25972"/>
                <a:gd name="connsiteY109" fmla="*/ 57133 h 57304"/>
                <a:gd name="connsiteX0" fmla="*/ 7875 w 25972"/>
                <a:gd name="connsiteY0" fmla="*/ 57133 h 57461"/>
                <a:gd name="connsiteX1" fmla="*/ 21194 w 25972"/>
                <a:gd name="connsiteY1" fmla="*/ 44390 h 57461"/>
                <a:gd name="connsiteX2" fmla="*/ 21550 w 25972"/>
                <a:gd name="connsiteY2" fmla="*/ 42465 h 57461"/>
                <a:gd name="connsiteX3" fmla="*/ 20533 w 25972"/>
                <a:gd name="connsiteY3" fmla="*/ 41502 h 57461"/>
                <a:gd name="connsiteX4" fmla="*/ 20075 w 25972"/>
                <a:gd name="connsiteY4" fmla="*/ 41445 h 57461"/>
                <a:gd name="connsiteX5" fmla="*/ 20482 w 25972"/>
                <a:gd name="connsiteY5" fmla="*/ 39690 h 57461"/>
                <a:gd name="connsiteX6" fmla="*/ 21905 w 25972"/>
                <a:gd name="connsiteY6" fmla="*/ 37991 h 57461"/>
                <a:gd name="connsiteX7" fmla="*/ 21244 w 25972"/>
                <a:gd name="connsiteY7" fmla="*/ 36292 h 57461"/>
                <a:gd name="connsiteX8" fmla="*/ 19872 w 25972"/>
                <a:gd name="connsiteY8" fmla="*/ 35839 h 57461"/>
                <a:gd name="connsiteX9" fmla="*/ 20482 w 25972"/>
                <a:gd name="connsiteY9" fmla="*/ 35103 h 57461"/>
                <a:gd name="connsiteX10" fmla="*/ 20787 w 25972"/>
                <a:gd name="connsiteY10" fmla="*/ 33234 h 57461"/>
                <a:gd name="connsiteX11" fmla="*/ 21397 w 25972"/>
                <a:gd name="connsiteY11" fmla="*/ 31138 h 57461"/>
                <a:gd name="connsiteX12" fmla="*/ 21346 w 25972"/>
                <a:gd name="connsiteY12" fmla="*/ 28193 h 57461"/>
                <a:gd name="connsiteX13" fmla="*/ 23329 w 25972"/>
                <a:gd name="connsiteY13" fmla="*/ 26608 h 57461"/>
                <a:gd name="connsiteX14" fmla="*/ 22668 w 25972"/>
                <a:gd name="connsiteY14" fmla="*/ 25022 h 57461"/>
                <a:gd name="connsiteX15" fmla="*/ 23481 w 25972"/>
                <a:gd name="connsiteY15" fmla="*/ 24569 h 57461"/>
                <a:gd name="connsiteX16" fmla="*/ 23532 w 25972"/>
                <a:gd name="connsiteY16" fmla="*/ 23493 h 57461"/>
                <a:gd name="connsiteX17" fmla="*/ 24295 w 25972"/>
                <a:gd name="connsiteY17" fmla="*/ 22304 h 57461"/>
                <a:gd name="connsiteX18" fmla="*/ 25972 w 25972"/>
                <a:gd name="connsiteY18" fmla="*/ 20548 h 57461"/>
                <a:gd name="connsiteX19" fmla="*/ 24600 w 25972"/>
                <a:gd name="connsiteY19" fmla="*/ 18453 h 57461"/>
                <a:gd name="connsiteX20" fmla="*/ 23329 w 25972"/>
                <a:gd name="connsiteY20" fmla="*/ 16244 h 57461"/>
                <a:gd name="connsiteX21" fmla="*/ 22719 w 25972"/>
                <a:gd name="connsiteY21" fmla="*/ 16471 h 57461"/>
                <a:gd name="connsiteX22" fmla="*/ 22515 w 25972"/>
                <a:gd name="connsiteY22" fmla="*/ 15678 h 57461"/>
                <a:gd name="connsiteX23" fmla="*/ 22210 w 25972"/>
                <a:gd name="connsiteY23" fmla="*/ 14885 h 57461"/>
                <a:gd name="connsiteX24" fmla="*/ 21905 w 25972"/>
                <a:gd name="connsiteY24" fmla="*/ 14488 h 57461"/>
                <a:gd name="connsiteX25" fmla="*/ 21854 w 25972"/>
                <a:gd name="connsiteY25" fmla="*/ 13242 h 57461"/>
                <a:gd name="connsiteX26" fmla="*/ 20584 w 25972"/>
                <a:gd name="connsiteY26" fmla="*/ 12110 h 57461"/>
                <a:gd name="connsiteX27" fmla="*/ 19669 w 25972"/>
                <a:gd name="connsiteY27" fmla="*/ 11544 h 57461"/>
                <a:gd name="connsiteX28" fmla="*/ 20024 w 25972"/>
                <a:gd name="connsiteY28" fmla="*/ 10637 h 57461"/>
                <a:gd name="connsiteX29" fmla="*/ 18550 w 25972"/>
                <a:gd name="connsiteY29" fmla="*/ 9335 h 57461"/>
                <a:gd name="connsiteX30" fmla="*/ 16771 w 25972"/>
                <a:gd name="connsiteY30" fmla="*/ 9844 h 57461"/>
                <a:gd name="connsiteX31" fmla="*/ 17635 w 25972"/>
                <a:gd name="connsiteY31" fmla="*/ 6617 h 57461"/>
                <a:gd name="connsiteX32" fmla="*/ 15856 w 25972"/>
                <a:gd name="connsiteY32" fmla="*/ 6050 h 57461"/>
                <a:gd name="connsiteX33" fmla="*/ 14941 w 25972"/>
                <a:gd name="connsiteY33" fmla="*/ 6843 h 57461"/>
                <a:gd name="connsiteX34" fmla="*/ 15449 w 25972"/>
                <a:gd name="connsiteY34" fmla="*/ 7806 h 57461"/>
                <a:gd name="connsiteX35" fmla="*/ 14229 w 25972"/>
                <a:gd name="connsiteY35" fmla="*/ 9165 h 57461"/>
                <a:gd name="connsiteX36" fmla="*/ 14483 w 25972"/>
                <a:gd name="connsiteY36" fmla="*/ 9618 h 57461"/>
                <a:gd name="connsiteX37" fmla="*/ 15297 w 25972"/>
                <a:gd name="connsiteY37" fmla="*/ 9165 h 57461"/>
                <a:gd name="connsiteX38" fmla="*/ 15754 w 25972"/>
                <a:gd name="connsiteY38" fmla="*/ 10411 h 57461"/>
                <a:gd name="connsiteX39" fmla="*/ 14890 w 25972"/>
                <a:gd name="connsiteY39" fmla="*/ 11034 h 57461"/>
                <a:gd name="connsiteX40" fmla="*/ 14585 w 25972"/>
                <a:gd name="connsiteY40" fmla="*/ 10807 h 57461"/>
                <a:gd name="connsiteX41" fmla="*/ 12806 w 25972"/>
                <a:gd name="connsiteY41" fmla="*/ 10355 h 57461"/>
                <a:gd name="connsiteX42" fmla="*/ 12196 w 25972"/>
                <a:gd name="connsiteY42" fmla="*/ 9788 h 57461"/>
                <a:gd name="connsiteX43" fmla="*/ 11789 w 25972"/>
                <a:gd name="connsiteY43" fmla="*/ 9618 h 57461"/>
                <a:gd name="connsiteX44" fmla="*/ 11332 w 25972"/>
                <a:gd name="connsiteY44" fmla="*/ 8769 h 57461"/>
                <a:gd name="connsiteX45" fmla="*/ 10722 w 25972"/>
                <a:gd name="connsiteY45" fmla="*/ 8655 h 57461"/>
                <a:gd name="connsiteX46" fmla="*/ 10468 w 25972"/>
                <a:gd name="connsiteY46" fmla="*/ 9052 h 57461"/>
                <a:gd name="connsiteX47" fmla="*/ 9423 w 25972"/>
                <a:gd name="connsiteY47" fmla="*/ 8456 h 57461"/>
                <a:gd name="connsiteX48" fmla="*/ 9615 w 25972"/>
                <a:gd name="connsiteY48" fmla="*/ 7721 h 57461"/>
                <a:gd name="connsiteX49" fmla="*/ 9295 w 25972"/>
                <a:gd name="connsiteY49" fmla="*/ 7132 h 57461"/>
                <a:gd name="connsiteX50" fmla="*/ 9872 w 25972"/>
                <a:gd name="connsiteY50" fmla="*/ 6618 h 57461"/>
                <a:gd name="connsiteX51" fmla="*/ 9423 w 25972"/>
                <a:gd name="connsiteY51" fmla="*/ 5662 h 57461"/>
                <a:gd name="connsiteX52" fmla="*/ 10000 w 25972"/>
                <a:gd name="connsiteY52" fmla="*/ 5147 h 57461"/>
                <a:gd name="connsiteX53" fmla="*/ 9359 w 25972"/>
                <a:gd name="connsiteY53" fmla="*/ 4559 h 57461"/>
                <a:gd name="connsiteX54" fmla="*/ 8590 w 25972"/>
                <a:gd name="connsiteY54" fmla="*/ 4559 h 57461"/>
                <a:gd name="connsiteX55" fmla="*/ 6731 w 25972"/>
                <a:gd name="connsiteY55" fmla="*/ 3529 h 57461"/>
                <a:gd name="connsiteX56" fmla="*/ 5513 w 25972"/>
                <a:gd name="connsiteY56" fmla="*/ 4044 h 57461"/>
                <a:gd name="connsiteX57" fmla="*/ 5128 w 25972"/>
                <a:gd name="connsiteY57" fmla="*/ 3750 h 57461"/>
                <a:gd name="connsiteX58" fmla="*/ 4872 w 25972"/>
                <a:gd name="connsiteY58" fmla="*/ 3235 h 57461"/>
                <a:gd name="connsiteX59" fmla="*/ 4423 w 25972"/>
                <a:gd name="connsiteY59" fmla="*/ 3603 h 57461"/>
                <a:gd name="connsiteX60" fmla="*/ 4167 w 25972"/>
                <a:gd name="connsiteY60" fmla="*/ 3382 h 57461"/>
                <a:gd name="connsiteX61" fmla="*/ 3526 w 25972"/>
                <a:gd name="connsiteY61" fmla="*/ 3382 h 57461"/>
                <a:gd name="connsiteX62" fmla="*/ 3013 w 25972"/>
                <a:gd name="connsiteY62" fmla="*/ 3088 h 57461"/>
                <a:gd name="connsiteX63" fmla="*/ 2949 w 25972"/>
                <a:gd name="connsiteY63" fmla="*/ 2647 h 57461"/>
                <a:gd name="connsiteX64" fmla="*/ 3077 w 25972"/>
                <a:gd name="connsiteY64" fmla="*/ 1985 h 57461"/>
                <a:gd name="connsiteX65" fmla="*/ 3077 w 25972"/>
                <a:gd name="connsiteY65" fmla="*/ 1618 h 57461"/>
                <a:gd name="connsiteX66" fmla="*/ 3013 w 25972"/>
                <a:gd name="connsiteY66" fmla="*/ 1103 h 57461"/>
                <a:gd name="connsiteX67" fmla="*/ 2500 w 25972"/>
                <a:gd name="connsiteY67" fmla="*/ 515 h 57461"/>
                <a:gd name="connsiteX68" fmla="*/ 1282 w 25972"/>
                <a:gd name="connsiteY68" fmla="*/ 0 h 57461"/>
                <a:gd name="connsiteX69" fmla="*/ 897 w 25972"/>
                <a:gd name="connsiteY69" fmla="*/ 588 h 57461"/>
                <a:gd name="connsiteX70" fmla="*/ 256 w 25972"/>
                <a:gd name="connsiteY70" fmla="*/ 735 h 57461"/>
                <a:gd name="connsiteX71" fmla="*/ 0 w 25972"/>
                <a:gd name="connsiteY71" fmla="*/ 1397 h 57461"/>
                <a:gd name="connsiteX72" fmla="*/ 577 w 25972"/>
                <a:gd name="connsiteY72" fmla="*/ 2132 h 57461"/>
                <a:gd name="connsiteX73" fmla="*/ 1410 w 25972"/>
                <a:gd name="connsiteY73" fmla="*/ 2132 h 57461"/>
                <a:gd name="connsiteX74" fmla="*/ 1282 w 25972"/>
                <a:gd name="connsiteY74" fmla="*/ 3897 h 57461"/>
                <a:gd name="connsiteX75" fmla="*/ 1667 w 25972"/>
                <a:gd name="connsiteY75" fmla="*/ 5662 h 57461"/>
                <a:gd name="connsiteX76" fmla="*/ 1026 w 25972"/>
                <a:gd name="connsiteY76" fmla="*/ 5809 h 57461"/>
                <a:gd name="connsiteX77" fmla="*/ 897 w 25972"/>
                <a:gd name="connsiteY77" fmla="*/ 6912 h 57461"/>
                <a:gd name="connsiteX78" fmla="*/ 1859 w 25972"/>
                <a:gd name="connsiteY78" fmla="*/ 7794 h 57461"/>
                <a:gd name="connsiteX79" fmla="*/ 3205 w 25972"/>
                <a:gd name="connsiteY79" fmla="*/ 7868 h 57461"/>
                <a:gd name="connsiteX80" fmla="*/ 3718 w 25972"/>
                <a:gd name="connsiteY80" fmla="*/ 8824 h 57461"/>
                <a:gd name="connsiteX81" fmla="*/ 4872 w 25972"/>
                <a:gd name="connsiteY81" fmla="*/ 8750 h 57461"/>
                <a:gd name="connsiteX82" fmla="*/ 5577 w 25972"/>
                <a:gd name="connsiteY82" fmla="*/ 9412 h 57461"/>
                <a:gd name="connsiteX83" fmla="*/ 6923 w 25972"/>
                <a:gd name="connsiteY83" fmla="*/ 9118 h 57461"/>
                <a:gd name="connsiteX84" fmla="*/ 7949 w 25972"/>
                <a:gd name="connsiteY84" fmla="*/ 10000 h 57461"/>
                <a:gd name="connsiteX85" fmla="*/ 8477 w 25972"/>
                <a:gd name="connsiteY85" fmla="*/ 9926 h 57461"/>
                <a:gd name="connsiteX86" fmla="*/ 8282 w 25972"/>
                <a:gd name="connsiteY86" fmla="*/ 10637 h 57461"/>
                <a:gd name="connsiteX87" fmla="*/ 7875 w 25972"/>
                <a:gd name="connsiteY87" fmla="*/ 10807 h 57461"/>
                <a:gd name="connsiteX88" fmla="*/ 7316 w 25972"/>
                <a:gd name="connsiteY88" fmla="*/ 10694 h 57461"/>
                <a:gd name="connsiteX89" fmla="*/ 6553 w 25972"/>
                <a:gd name="connsiteY89" fmla="*/ 10694 h 57461"/>
                <a:gd name="connsiteX90" fmla="*/ 5435 w 25972"/>
                <a:gd name="connsiteY90" fmla="*/ 11600 h 57461"/>
                <a:gd name="connsiteX91" fmla="*/ 6096 w 25972"/>
                <a:gd name="connsiteY91" fmla="*/ 12110 h 57461"/>
                <a:gd name="connsiteX92" fmla="*/ 6248 w 25972"/>
                <a:gd name="connsiteY92" fmla="*/ 12959 h 57461"/>
                <a:gd name="connsiteX93" fmla="*/ 6909 w 25972"/>
                <a:gd name="connsiteY93" fmla="*/ 12450 h 57461"/>
                <a:gd name="connsiteX94" fmla="*/ 6655 w 25972"/>
                <a:gd name="connsiteY94" fmla="*/ 14488 h 57461"/>
                <a:gd name="connsiteX95" fmla="*/ 6350 w 25972"/>
                <a:gd name="connsiteY95" fmla="*/ 15564 h 57461"/>
                <a:gd name="connsiteX96" fmla="*/ 5486 w 25972"/>
                <a:gd name="connsiteY96" fmla="*/ 16187 h 57461"/>
                <a:gd name="connsiteX97" fmla="*/ 5791 w 25972"/>
                <a:gd name="connsiteY97" fmla="*/ 17320 h 57461"/>
                <a:gd name="connsiteX98" fmla="*/ 5181 w 25972"/>
                <a:gd name="connsiteY98" fmla="*/ 18962 h 57461"/>
                <a:gd name="connsiteX99" fmla="*/ 5587 w 25972"/>
                <a:gd name="connsiteY99" fmla="*/ 20152 h 57461"/>
                <a:gd name="connsiteX100" fmla="*/ 6147 w 25972"/>
                <a:gd name="connsiteY100" fmla="*/ 20265 h 57461"/>
                <a:gd name="connsiteX101" fmla="*/ 6655 w 25972"/>
                <a:gd name="connsiteY101" fmla="*/ 20718 h 57461"/>
                <a:gd name="connsiteX102" fmla="*/ 6960 w 25972"/>
                <a:gd name="connsiteY102" fmla="*/ 21511 h 57461"/>
                <a:gd name="connsiteX103" fmla="*/ 7163 w 25972"/>
                <a:gd name="connsiteY103" fmla="*/ 22530 h 57461"/>
                <a:gd name="connsiteX104" fmla="*/ 7011 w 25972"/>
                <a:gd name="connsiteY104" fmla="*/ 23040 h 57461"/>
                <a:gd name="connsiteX105" fmla="*/ 7723 w 25972"/>
                <a:gd name="connsiteY105" fmla="*/ 23889 h 57461"/>
                <a:gd name="connsiteX106" fmla="*/ 7824 w 25972"/>
                <a:gd name="connsiteY106" fmla="*/ 25645 h 57461"/>
                <a:gd name="connsiteX107" fmla="*/ 7265 w 25972"/>
                <a:gd name="connsiteY107" fmla="*/ 25815 h 57461"/>
                <a:gd name="connsiteX108" fmla="*/ 7112 w 25972"/>
                <a:gd name="connsiteY108" fmla="*/ 26948 h 57461"/>
                <a:gd name="connsiteX109" fmla="*/ 4774 w 25972"/>
                <a:gd name="connsiteY109" fmla="*/ 28647 h 57461"/>
                <a:gd name="connsiteX110" fmla="*/ 7875 w 25972"/>
                <a:gd name="connsiteY110" fmla="*/ 57133 h 57461"/>
                <a:gd name="connsiteX0" fmla="*/ 7875 w 25972"/>
                <a:gd name="connsiteY0" fmla="*/ 57133 h 57461"/>
                <a:gd name="connsiteX1" fmla="*/ 21194 w 25972"/>
                <a:gd name="connsiteY1" fmla="*/ 44390 h 57461"/>
                <a:gd name="connsiteX2" fmla="*/ 21550 w 25972"/>
                <a:gd name="connsiteY2" fmla="*/ 42465 h 57461"/>
                <a:gd name="connsiteX3" fmla="*/ 20533 w 25972"/>
                <a:gd name="connsiteY3" fmla="*/ 41502 h 57461"/>
                <a:gd name="connsiteX4" fmla="*/ 20075 w 25972"/>
                <a:gd name="connsiteY4" fmla="*/ 41445 h 57461"/>
                <a:gd name="connsiteX5" fmla="*/ 20482 w 25972"/>
                <a:gd name="connsiteY5" fmla="*/ 39690 h 57461"/>
                <a:gd name="connsiteX6" fmla="*/ 21905 w 25972"/>
                <a:gd name="connsiteY6" fmla="*/ 37991 h 57461"/>
                <a:gd name="connsiteX7" fmla="*/ 21244 w 25972"/>
                <a:gd name="connsiteY7" fmla="*/ 36292 h 57461"/>
                <a:gd name="connsiteX8" fmla="*/ 19872 w 25972"/>
                <a:gd name="connsiteY8" fmla="*/ 35839 h 57461"/>
                <a:gd name="connsiteX9" fmla="*/ 20482 w 25972"/>
                <a:gd name="connsiteY9" fmla="*/ 35103 h 57461"/>
                <a:gd name="connsiteX10" fmla="*/ 20787 w 25972"/>
                <a:gd name="connsiteY10" fmla="*/ 33234 h 57461"/>
                <a:gd name="connsiteX11" fmla="*/ 21397 w 25972"/>
                <a:gd name="connsiteY11" fmla="*/ 31138 h 57461"/>
                <a:gd name="connsiteX12" fmla="*/ 21346 w 25972"/>
                <a:gd name="connsiteY12" fmla="*/ 28193 h 57461"/>
                <a:gd name="connsiteX13" fmla="*/ 23329 w 25972"/>
                <a:gd name="connsiteY13" fmla="*/ 26608 h 57461"/>
                <a:gd name="connsiteX14" fmla="*/ 22668 w 25972"/>
                <a:gd name="connsiteY14" fmla="*/ 25022 h 57461"/>
                <a:gd name="connsiteX15" fmla="*/ 23481 w 25972"/>
                <a:gd name="connsiteY15" fmla="*/ 24569 h 57461"/>
                <a:gd name="connsiteX16" fmla="*/ 23532 w 25972"/>
                <a:gd name="connsiteY16" fmla="*/ 23493 h 57461"/>
                <a:gd name="connsiteX17" fmla="*/ 24295 w 25972"/>
                <a:gd name="connsiteY17" fmla="*/ 22304 h 57461"/>
                <a:gd name="connsiteX18" fmla="*/ 25972 w 25972"/>
                <a:gd name="connsiteY18" fmla="*/ 20548 h 57461"/>
                <a:gd name="connsiteX19" fmla="*/ 24600 w 25972"/>
                <a:gd name="connsiteY19" fmla="*/ 18453 h 57461"/>
                <a:gd name="connsiteX20" fmla="*/ 23329 w 25972"/>
                <a:gd name="connsiteY20" fmla="*/ 16244 h 57461"/>
                <a:gd name="connsiteX21" fmla="*/ 22719 w 25972"/>
                <a:gd name="connsiteY21" fmla="*/ 16471 h 57461"/>
                <a:gd name="connsiteX22" fmla="*/ 22515 w 25972"/>
                <a:gd name="connsiteY22" fmla="*/ 15678 h 57461"/>
                <a:gd name="connsiteX23" fmla="*/ 22210 w 25972"/>
                <a:gd name="connsiteY23" fmla="*/ 14885 h 57461"/>
                <a:gd name="connsiteX24" fmla="*/ 21905 w 25972"/>
                <a:gd name="connsiteY24" fmla="*/ 14488 h 57461"/>
                <a:gd name="connsiteX25" fmla="*/ 21854 w 25972"/>
                <a:gd name="connsiteY25" fmla="*/ 13242 h 57461"/>
                <a:gd name="connsiteX26" fmla="*/ 20584 w 25972"/>
                <a:gd name="connsiteY26" fmla="*/ 12110 h 57461"/>
                <a:gd name="connsiteX27" fmla="*/ 19669 w 25972"/>
                <a:gd name="connsiteY27" fmla="*/ 11544 h 57461"/>
                <a:gd name="connsiteX28" fmla="*/ 20024 w 25972"/>
                <a:gd name="connsiteY28" fmla="*/ 10637 h 57461"/>
                <a:gd name="connsiteX29" fmla="*/ 18550 w 25972"/>
                <a:gd name="connsiteY29" fmla="*/ 9335 h 57461"/>
                <a:gd name="connsiteX30" fmla="*/ 16771 w 25972"/>
                <a:gd name="connsiteY30" fmla="*/ 9844 h 57461"/>
                <a:gd name="connsiteX31" fmla="*/ 17635 w 25972"/>
                <a:gd name="connsiteY31" fmla="*/ 6617 h 57461"/>
                <a:gd name="connsiteX32" fmla="*/ 15856 w 25972"/>
                <a:gd name="connsiteY32" fmla="*/ 6050 h 57461"/>
                <a:gd name="connsiteX33" fmla="*/ 14941 w 25972"/>
                <a:gd name="connsiteY33" fmla="*/ 6843 h 57461"/>
                <a:gd name="connsiteX34" fmla="*/ 15449 w 25972"/>
                <a:gd name="connsiteY34" fmla="*/ 7806 h 57461"/>
                <a:gd name="connsiteX35" fmla="*/ 14229 w 25972"/>
                <a:gd name="connsiteY35" fmla="*/ 9165 h 57461"/>
                <a:gd name="connsiteX36" fmla="*/ 14483 w 25972"/>
                <a:gd name="connsiteY36" fmla="*/ 9618 h 57461"/>
                <a:gd name="connsiteX37" fmla="*/ 15297 w 25972"/>
                <a:gd name="connsiteY37" fmla="*/ 9165 h 57461"/>
                <a:gd name="connsiteX38" fmla="*/ 15754 w 25972"/>
                <a:gd name="connsiteY38" fmla="*/ 10411 h 57461"/>
                <a:gd name="connsiteX39" fmla="*/ 14890 w 25972"/>
                <a:gd name="connsiteY39" fmla="*/ 11034 h 57461"/>
                <a:gd name="connsiteX40" fmla="*/ 14585 w 25972"/>
                <a:gd name="connsiteY40" fmla="*/ 10807 h 57461"/>
                <a:gd name="connsiteX41" fmla="*/ 12806 w 25972"/>
                <a:gd name="connsiteY41" fmla="*/ 10355 h 57461"/>
                <a:gd name="connsiteX42" fmla="*/ 12196 w 25972"/>
                <a:gd name="connsiteY42" fmla="*/ 9788 h 57461"/>
                <a:gd name="connsiteX43" fmla="*/ 11789 w 25972"/>
                <a:gd name="connsiteY43" fmla="*/ 9618 h 57461"/>
                <a:gd name="connsiteX44" fmla="*/ 11332 w 25972"/>
                <a:gd name="connsiteY44" fmla="*/ 8769 h 57461"/>
                <a:gd name="connsiteX45" fmla="*/ 10722 w 25972"/>
                <a:gd name="connsiteY45" fmla="*/ 8655 h 57461"/>
                <a:gd name="connsiteX46" fmla="*/ 10468 w 25972"/>
                <a:gd name="connsiteY46" fmla="*/ 9052 h 57461"/>
                <a:gd name="connsiteX47" fmla="*/ 9423 w 25972"/>
                <a:gd name="connsiteY47" fmla="*/ 8456 h 57461"/>
                <a:gd name="connsiteX48" fmla="*/ 9615 w 25972"/>
                <a:gd name="connsiteY48" fmla="*/ 7721 h 57461"/>
                <a:gd name="connsiteX49" fmla="*/ 9295 w 25972"/>
                <a:gd name="connsiteY49" fmla="*/ 7132 h 57461"/>
                <a:gd name="connsiteX50" fmla="*/ 9872 w 25972"/>
                <a:gd name="connsiteY50" fmla="*/ 6618 h 57461"/>
                <a:gd name="connsiteX51" fmla="*/ 9423 w 25972"/>
                <a:gd name="connsiteY51" fmla="*/ 5662 h 57461"/>
                <a:gd name="connsiteX52" fmla="*/ 10000 w 25972"/>
                <a:gd name="connsiteY52" fmla="*/ 5147 h 57461"/>
                <a:gd name="connsiteX53" fmla="*/ 9359 w 25972"/>
                <a:gd name="connsiteY53" fmla="*/ 4559 h 57461"/>
                <a:gd name="connsiteX54" fmla="*/ 8590 w 25972"/>
                <a:gd name="connsiteY54" fmla="*/ 4559 h 57461"/>
                <a:gd name="connsiteX55" fmla="*/ 6731 w 25972"/>
                <a:gd name="connsiteY55" fmla="*/ 3529 h 57461"/>
                <a:gd name="connsiteX56" fmla="*/ 5513 w 25972"/>
                <a:gd name="connsiteY56" fmla="*/ 4044 h 57461"/>
                <a:gd name="connsiteX57" fmla="*/ 5128 w 25972"/>
                <a:gd name="connsiteY57" fmla="*/ 3750 h 57461"/>
                <a:gd name="connsiteX58" fmla="*/ 4872 w 25972"/>
                <a:gd name="connsiteY58" fmla="*/ 3235 h 57461"/>
                <a:gd name="connsiteX59" fmla="*/ 4423 w 25972"/>
                <a:gd name="connsiteY59" fmla="*/ 3603 h 57461"/>
                <a:gd name="connsiteX60" fmla="*/ 4167 w 25972"/>
                <a:gd name="connsiteY60" fmla="*/ 3382 h 57461"/>
                <a:gd name="connsiteX61" fmla="*/ 3526 w 25972"/>
                <a:gd name="connsiteY61" fmla="*/ 3382 h 57461"/>
                <a:gd name="connsiteX62" fmla="*/ 3013 w 25972"/>
                <a:gd name="connsiteY62" fmla="*/ 3088 h 57461"/>
                <a:gd name="connsiteX63" fmla="*/ 2949 w 25972"/>
                <a:gd name="connsiteY63" fmla="*/ 2647 h 57461"/>
                <a:gd name="connsiteX64" fmla="*/ 3077 w 25972"/>
                <a:gd name="connsiteY64" fmla="*/ 1985 h 57461"/>
                <a:gd name="connsiteX65" fmla="*/ 3077 w 25972"/>
                <a:gd name="connsiteY65" fmla="*/ 1618 h 57461"/>
                <a:gd name="connsiteX66" fmla="*/ 3013 w 25972"/>
                <a:gd name="connsiteY66" fmla="*/ 1103 h 57461"/>
                <a:gd name="connsiteX67" fmla="*/ 2500 w 25972"/>
                <a:gd name="connsiteY67" fmla="*/ 515 h 57461"/>
                <a:gd name="connsiteX68" fmla="*/ 1282 w 25972"/>
                <a:gd name="connsiteY68" fmla="*/ 0 h 57461"/>
                <a:gd name="connsiteX69" fmla="*/ 897 w 25972"/>
                <a:gd name="connsiteY69" fmla="*/ 588 h 57461"/>
                <a:gd name="connsiteX70" fmla="*/ 256 w 25972"/>
                <a:gd name="connsiteY70" fmla="*/ 735 h 57461"/>
                <a:gd name="connsiteX71" fmla="*/ 0 w 25972"/>
                <a:gd name="connsiteY71" fmla="*/ 1397 h 57461"/>
                <a:gd name="connsiteX72" fmla="*/ 577 w 25972"/>
                <a:gd name="connsiteY72" fmla="*/ 2132 h 57461"/>
                <a:gd name="connsiteX73" fmla="*/ 1410 w 25972"/>
                <a:gd name="connsiteY73" fmla="*/ 2132 h 57461"/>
                <a:gd name="connsiteX74" fmla="*/ 1282 w 25972"/>
                <a:gd name="connsiteY74" fmla="*/ 3897 h 57461"/>
                <a:gd name="connsiteX75" fmla="*/ 1667 w 25972"/>
                <a:gd name="connsiteY75" fmla="*/ 5662 h 57461"/>
                <a:gd name="connsiteX76" fmla="*/ 1026 w 25972"/>
                <a:gd name="connsiteY76" fmla="*/ 5809 h 57461"/>
                <a:gd name="connsiteX77" fmla="*/ 897 w 25972"/>
                <a:gd name="connsiteY77" fmla="*/ 6912 h 57461"/>
                <a:gd name="connsiteX78" fmla="*/ 1859 w 25972"/>
                <a:gd name="connsiteY78" fmla="*/ 7794 h 57461"/>
                <a:gd name="connsiteX79" fmla="*/ 3205 w 25972"/>
                <a:gd name="connsiteY79" fmla="*/ 7868 h 57461"/>
                <a:gd name="connsiteX80" fmla="*/ 3718 w 25972"/>
                <a:gd name="connsiteY80" fmla="*/ 8824 h 57461"/>
                <a:gd name="connsiteX81" fmla="*/ 4872 w 25972"/>
                <a:gd name="connsiteY81" fmla="*/ 8750 h 57461"/>
                <a:gd name="connsiteX82" fmla="*/ 5577 w 25972"/>
                <a:gd name="connsiteY82" fmla="*/ 9412 h 57461"/>
                <a:gd name="connsiteX83" fmla="*/ 6923 w 25972"/>
                <a:gd name="connsiteY83" fmla="*/ 9118 h 57461"/>
                <a:gd name="connsiteX84" fmla="*/ 7949 w 25972"/>
                <a:gd name="connsiteY84" fmla="*/ 10000 h 57461"/>
                <a:gd name="connsiteX85" fmla="*/ 8477 w 25972"/>
                <a:gd name="connsiteY85" fmla="*/ 9926 h 57461"/>
                <a:gd name="connsiteX86" fmla="*/ 8282 w 25972"/>
                <a:gd name="connsiteY86" fmla="*/ 10637 h 57461"/>
                <a:gd name="connsiteX87" fmla="*/ 7875 w 25972"/>
                <a:gd name="connsiteY87" fmla="*/ 10807 h 57461"/>
                <a:gd name="connsiteX88" fmla="*/ 7316 w 25972"/>
                <a:gd name="connsiteY88" fmla="*/ 10694 h 57461"/>
                <a:gd name="connsiteX89" fmla="*/ 6553 w 25972"/>
                <a:gd name="connsiteY89" fmla="*/ 10694 h 57461"/>
                <a:gd name="connsiteX90" fmla="*/ 5435 w 25972"/>
                <a:gd name="connsiteY90" fmla="*/ 11600 h 57461"/>
                <a:gd name="connsiteX91" fmla="*/ 6096 w 25972"/>
                <a:gd name="connsiteY91" fmla="*/ 12110 h 57461"/>
                <a:gd name="connsiteX92" fmla="*/ 6248 w 25972"/>
                <a:gd name="connsiteY92" fmla="*/ 12959 h 57461"/>
                <a:gd name="connsiteX93" fmla="*/ 6909 w 25972"/>
                <a:gd name="connsiteY93" fmla="*/ 12450 h 57461"/>
                <a:gd name="connsiteX94" fmla="*/ 6655 w 25972"/>
                <a:gd name="connsiteY94" fmla="*/ 14488 h 57461"/>
                <a:gd name="connsiteX95" fmla="*/ 6350 w 25972"/>
                <a:gd name="connsiteY95" fmla="*/ 15564 h 57461"/>
                <a:gd name="connsiteX96" fmla="*/ 5486 w 25972"/>
                <a:gd name="connsiteY96" fmla="*/ 16187 h 57461"/>
                <a:gd name="connsiteX97" fmla="*/ 5791 w 25972"/>
                <a:gd name="connsiteY97" fmla="*/ 17320 h 57461"/>
                <a:gd name="connsiteX98" fmla="*/ 5181 w 25972"/>
                <a:gd name="connsiteY98" fmla="*/ 18962 h 57461"/>
                <a:gd name="connsiteX99" fmla="*/ 5587 w 25972"/>
                <a:gd name="connsiteY99" fmla="*/ 20152 h 57461"/>
                <a:gd name="connsiteX100" fmla="*/ 6147 w 25972"/>
                <a:gd name="connsiteY100" fmla="*/ 20265 h 57461"/>
                <a:gd name="connsiteX101" fmla="*/ 6655 w 25972"/>
                <a:gd name="connsiteY101" fmla="*/ 20718 h 57461"/>
                <a:gd name="connsiteX102" fmla="*/ 6960 w 25972"/>
                <a:gd name="connsiteY102" fmla="*/ 21511 h 57461"/>
                <a:gd name="connsiteX103" fmla="*/ 7163 w 25972"/>
                <a:gd name="connsiteY103" fmla="*/ 22530 h 57461"/>
                <a:gd name="connsiteX104" fmla="*/ 7011 w 25972"/>
                <a:gd name="connsiteY104" fmla="*/ 23040 h 57461"/>
                <a:gd name="connsiteX105" fmla="*/ 7723 w 25972"/>
                <a:gd name="connsiteY105" fmla="*/ 23889 h 57461"/>
                <a:gd name="connsiteX106" fmla="*/ 7824 w 25972"/>
                <a:gd name="connsiteY106" fmla="*/ 25645 h 57461"/>
                <a:gd name="connsiteX107" fmla="*/ 7265 w 25972"/>
                <a:gd name="connsiteY107" fmla="*/ 25815 h 57461"/>
                <a:gd name="connsiteX108" fmla="*/ 7112 w 25972"/>
                <a:gd name="connsiteY108" fmla="*/ 26948 h 57461"/>
                <a:gd name="connsiteX109" fmla="*/ 4774 w 25972"/>
                <a:gd name="connsiteY109" fmla="*/ 28647 h 57461"/>
                <a:gd name="connsiteX110" fmla="*/ 7875 w 25972"/>
                <a:gd name="connsiteY110" fmla="*/ 57133 h 57461"/>
                <a:gd name="connsiteX0" fmla="*/ 7875 w 25972"/>
                <a:gd name="connsiteY0" fmla="*/ 57133 h 57570"/>
                <a:gd name="connsiteX1" fmla="*/ 22159 w 25972"/>
                <a:gd name="connsiteY1" fmla="*/ 46089 h 57570"/>
                <a:gd name="connsiteX2" fmla="*/ 21194 w 25972"/>
                <a:gd name="connsiteY2" fmla="*/ 44390 h 57570"/>
                <a:gd name="connsiteX3" fmla="*/ 21550 w 25972"/>
                <a:gd name="connsiteY3" fmla="*/ 42465 h 57570"/>
                <a:gd name="connsiteX4" fmla="*/ 20533 w 25972"/>
                <a:gd name="connsiteY4" fmla="*/ 41502 h 57570"/>
                <a:gd name="connsiteX5" fmla="*/ 20075 w 25972"/>
                <a:gd name="connsiteY5" fmla="*/ 41445 h 57570"/>
                <a:gd name="connsiteX6" fmla="*/ 20482 w 25972"/>
                <a:gd name="connsiteY6" fmla="*/ 39690 h 57570"/>
                <a:gd name="connsiteX7" fmla="*/ 21905 w 25972"/>
                <a:gd name="connsiteY7" fmla="*/ 37991 h 57570"/>
                <a:gd name="connsiteX8" fmla="*/ 21244 w 25972"/>
                <a:gd name="connsiteY8" fmla="*/ 36292 h 57570"/>
                <a:gd name="connsiteX9" fmla="*/ 19872 w 25972"/>
                <a:gd name="connsiteY9" fmla="*/ 35839 h 57570"/>
                <a:gd name="connsiteX10" fmla="*/ 20482 w 25972"/>
                <a:gd name="connsiteY10" fmla="*/ 35103 h 57570"/>
                <a:gd name="connsiteX11" fmla="*/ 20787 w 25972"/>
                <a:gd name="connsiteY11" fmla="*/ 33234 h 57570"/>
                <a:gd name="connsiteX12" fmla="*/ 21397 w 25972"/>
                <a:gd name="connsiteY12" fmla="*/ 31138 h 57570"/>
                <a:gd name="connsiteX13" fmla="*/ 21346 w 25972"/>
                <a:gd name="connsiteY13" fmla="*/ 28193 h 57570"/>
                <a:gd name="connsiteX14" fmla="*/ 23329 w 25972"/>
                <a:gd name="connsiteY14" fmla="*/ 26608 h 57570"/>
                <a:gd name="connsiteX15" fmla="*/ 22668 w 25972"/>
                <a:gd name="connsiteY15" fmla="*/ 25022 h 57570"/>
                <a:gd name="connsiteX16" fmla="*/ 23481 w 25972"/>
                <a:gd name="connsiteY16" fmla="*/ 24569 h 57570"/>
                <a:gd name="connsiteX17" fmla="*/ 23532 w 25972"/>
                <a:gd name="connsiteY17" fmla="*/ 23493 h 57570"/>
                <a:gd name="connsiteX18" fmla="*/ 24295 w 25972"/>
                <a:gd name="connsiteY18" fmla="*/ 22304 h 57570"/>
                <a:gd name="connsiteX19" fmla="*/ 25972 w 25972"/>
                <a:gd name="connsiteY19" fmla="*/ 20548 h 57570"/>
                <a:gd name="connsiteX20" fmla="*/ 24600 w 25972"/>
                <a:gd name="connsiteY20" fmla="*/ 18453 h 57570"/>
                <a:gd name="connsiteX21" fmla="*/ 23329 w 25972"/>
                <a:gd name="connsiteY21" fmla="*/ 16244 h 57570"/>
                <a:gd name="connsiteX22" fmla="*/ 22719 w 25972"/>
                <a:gd name="connsiteY22" fmla="*/ 16471 h 57570"/>
                <a:gd name="connsiteX23" fmla="*/ 22515 w 25972"/>
                <a:gd name="connsiteY23" fmla="*/ 15678 h 57570"/>
                <a:gd name="connsiteX24" fmla="*/ 22210 w 25972"/>
                <a:gd name="connsiteY24" fmla="*/ 14885 h 57570"/>
                <a:gd name="connsiteX25" fmla="*/ 21905 w 25972"/>
                <a:gd name="connsiteY25" fmla="*/ 14488 h 57570"/>
                <a:gd name="connsiteX26" fmla="*/ 21854 w 25972"/>
                <a:gd name="connsiteY26" fmla="*/ 13242 h 57570"/>
                <a:gd name="connsiteX27" fmla="*/ 20584 w 25972"/>
                <a:gd name="connsiteY27" fmla="*/ 12110 h 57570"/>
                <a:gd name="connsiteX28" fmla="*/ 19669 w 25972"/>
                <a:gd name="connsiteY28" fmla="*/ 11544 h 57570"/>
                <a:gd name="connsiteX29" fmla="*/ 20024 w 25972"/>
                <a:gd name="connsiteY29" fmla="*/ 10637 h 57570"/>
                <a:gd name="connsiteX30" fmla="*/ 18550 w 25972"/>
                <a:gd name="connsiteY30" fmla="*/ 9335 h 57570"/>
                <a:gd name="connsiteX31" fmla="*/ 16771 w 25972"/>
                <a:gd name="connsiteY31" fmla="*/ 9844 h 57570"/>
                <a:gd name="connsiteX32" fmla="*/ 17635 w 25972"/>
                <a:gd name="connsiteY32" fmla="*/ 6617 h 57570"/>
                <a:gd name="connsiteX33" fmla="*/ 15856 w 25972"/>
                <a:gd name="connsiteY33" fmla="*/ 6050 h 57570"/>
                <a:gd name="connsiteX34" fmla="*/ 14941 w 25972"/>
                <a:gd name="connsiteY34" fmla="*/ 6843 h 57570"/>
                <a:gd name="connsiteX35" fmla="*/ 15449 w 25972"/>
                <a:gd name="connsiteY35" fmla="*/ 7806 h 57570"/>
                <a:gd name="connsiteX36" fmla="*/ 14229 w 25972"/>
                <a:gd name="connsiteY36" fmla="*/ 9165 h 57570"/>
                <a:gd name="connsiteX37" fmla="*/ 14483 w 25972"/>
                <a:gd name="connsiteY37" fmla="*/ 9618 h 57570"/>
                <a:gd name="connsiteX38" fmla="*/ 15297 w 25972"/>
                <a:gd name="connsiteY38" fmla="*/ 9165 h 57570"/>
                <a:gd name="connsiteX39" fmla="*/ 15754 w 25972"/>
                <a:gd name="connsiteY39" fmla="*/ 10411 h 57570"/>
                <a:gd name="connsiteX40" fmla="*/ 14890 w 25972"/>
                <a:gd name="connsiteY40" fmla="*/ 11034 h 57570"/>
                <a:gd name="connsiteX41" fmla="*/ 14585 w 25972"/>
                <a:gd name="connsiteY41" fmla="*/ 10807 h 57570"/>
                <a:gd name="connsiteX42" fmla="*/ 12806 w 25972"/>
                <a:gd name="connsiteY42" fmla="*/ 10355 h 57570"/>
                <a:gd name="connsiteX43" fmla="*/ 12196 w 25972"/>
                <a:gd name="connsiteY43" fmla="*/ 9788 h 57570"/>
                <a:gd name="connsiteX44" fmla="*/ 11789 w 25972"/>
                <a:gd name="connsiteY44" fmla="*/ 9618 h 57570"/>
                <a:gd name="connsiteX45" fmla="*/ 11332 w 25972"/>
                <a:gd name="connsiteY45" fmla="*/ 8769 h 57570"/>
                <a:gd name="connsiteX46" fmla="*/ 10722 w 25972"/>
                <a:gd name="connsiteY46" fmla="*/ 8655 h 57570"/>
                <a:gd name="connsiteX47" fmla="*/ 10468 w 25972"/>
                <a:gd name="connsiteY47" fmla="*/ 9052 h 57570"/>
                <a:gd name="connsiteX48" fmla="*/ 9423 w 25972"/>
                <a:gd name="connsiteY48" fmla="*/ 8456 h 57570"/>
                <a:gd name="connsiteX49" fmla="*/ 9615 w 25972"/>
                <a:gd name="connsiteY49" fmla="*/ 7721 h 57570"/>
                <a:gd name="connsiteX50" fmla="*/ 9295 w 25972"/>
                <a:gd name="connsiteY50" fmla="*/ 7132 h 57570"/>
                <a:gd name="connsiteX51" fmla="*/ 9872 w 25972"/>
                <a:gd name="connsiteY51" fmla="*/ 6618 h 57570"/>
                <a:gd name="connsiteX52" fmla="*/ 9423 w 25972"/>
                <a:gd name="connsiteY52" fmla="*/ 5662 h 57570"/>
                <a:gd name="connsiteX53" fmla="*/ 10000 w 25972"/>
                <a:gd name="connsiteY53" fmla="*/ 5147 h 57570"/>
                <a:gd name="connsiteX54" fmla="*/ 9359 w 25972"/>
                <a:gd name="connsiteY54" fmla="*/ 4559 h 57570"/>
                <a:gd name="connsiteX55" fmla="*/ 8590 w 25972"/>
                <a:gd name="connsiteY55" fmla="*/ 4559 h 57570"/>
                <a:gd name="connsiteX56" fmla="*/ 6731 w 25972"/>
                <a:gd name="connsiteY56" fmla="*/ 3529 h 57570"/>
                <a:gd name="connsiteX57" fmla="*/ 5513 w 25972"/>
                <a:gd name="connsiteY57" fmla="*/ 4044 h 57570"/>
                <a:gd name="connsiteX58" fmla="*/ 5128 w 25972"/>
                <a:gd name="connsiteY58" fmla="*/ 3750 h 57570"/>
                <a:gd name="connsiteX59" fmla="*/ 4872 w 25972"/>
                <a:gd name="connsiteY59" fmla="*/ 3235 h 57570"/>
                <a:gd name="connsiteX60" fmla="*/ 4423 w 25972"/>
                <a:gd name="connsiteY60" fmla="*/ 3603 h 57570"/>
                <a:gd name="connsiteX61" fmla="*/ 4167 w 25972"/>
                <a:gd name="connsiteY61" fmla="*/ 3382 h 57570"/>
                <a:gd name="connsiteX62" fmla="*/ 3526 w 25972"/>
                <a:gd name="connsiteY62" fmla="*/ 3382 h 57570"/>
                <a:gd name="connsiteX63" fmla="*/ 3013 w 25972"/>
                <a:gd name="connsiteY63" fmla="*/ 3088 h 57570"/>
                <a:gd name="connsiteX64" fmla="*/ 2949 w 25972"/>
                <a:gd name="connsiteY64" fmla="*/ 2647 h 57570"/>
                <a:gd name="connsiteX65" fmla="*/ 3077 w 25972"/>
                <a:gd name="connsiteY65" fmla="*/ 1985 h 57570"/>
                <a:gd name="connsiteX66" fmla="*/ 3077 w 25972"/>
                <a:gd name="connsiteY66" fmla="*/ 1618 h 57570"/>
                <a:gd name="connsiteX67" fmla="*/ 3013 w 25972"/>
                <a:gd name="connsiteY67" fmla="*/ 1103 h 57570"/>
                <a:gd name="connsiteX68" fmla="*/ 2500 w 25972"/>
                <a:gd name="connsiteY68" fmla="*/ 515 h 57570"/>
                <a:gd name="connsiteX69" fmla="*/ 1282 w 25972"/>
                <a:gd name="connsiteY69" fmla="*/ 0 h 57570"/>
                <a:gd name="connsiteX70" fmla="*/ 897 w 25972"/>
                <a:gd name="connsiteY70" fmla="*/ 588 h 57570"/>
                <a:gd name="connsiteX71" fmla="*/ 256 w 25972"/>
                <a:gd name="connsiteY71" fmla="*/ 735 h 57570"/>
                <a:gd name="connsiteX72" fmla="*/ 0 w 25972"/>
                <a:gd name="connsiteY72" fmla="*/ 1397 h 57570"/>
                <a:gd name="connsiteX73" fmla="*/ 577 w 25972"/>
                <a:gd name="connsiteY73" fmla="*/ 2132 h 57570"/>
                <a:gd name="connsiteX74" fmla="*/ 1410 w 25972"/>
                <a:gd name="connsiteY74" fmla="*/ 2132 h 57570"/>
                <a:gd name="connsiteX75" fmla="*/ 1282 w 25972"/>
                <a:gd name="connsiteY75" fmla="*/ 3897 h 57570"/>
                <a:gd name="connsiteX76" fmla="*/ 1667 w 25972"/>
                <a:gd name="connsiteY76" fmla="*/ 5662 h 57570"/>
                <a:gd name="connsiteX77" fmla="*/ 1026 w 25972"/>
                <a:gd name="connsiteY77" fmla="*/ 5809 h 57570"/>
                <a:gd name="connsiteX78" fmla="*/ 897 w 25972"/>
                <a:gd name="connsiteY78" fmla="*/ 6912 h 57570"/>
                <a:gd name="connsiteX79" fmla="*/ 1859 w 25972"/>
                <a:gd name="connsiteY79" fmla="*/ 7794 h 57570"/>
                <a:gd name="connsiteX80" fmla="*/ 3205 w 25972"/>
                <a:gd name="connsiteY80" fmla="*/ 7868 h 57570"/>
                <a:gd name="connsiteX81" fmla="*/ 3718 w 25972"/>
                <a:gd name="connsiteY81" fmla="*/ 8824 h 57570"/>
                <a:gd name="connsiteX82" fmla="*/ 4872 w 25972"/>
                <a:gd name="connsiteY82" fmla="*/ 8750 h 57570"/>
                <a:gd name="connsiteX83" fmla="*/ 5577 w 25972"/>
                <a:gd name="connsiteY83" fmla="*/ 9412 h 57570"/>
                <a:gd name="connsiteX84" fmla="*/ 6923 w 25972"/>
                <a:gd name="connsiteY84" fmla="*/ 9118 h 57570"/>
                <a:gd name="connsiteX85" fmla="*/ 7949 w 25972"/>
                <a:gd name="connsiteY85" fmla="*/ 10000 h 57570"/>
                <a:gd name="connsiteX86" fmla="*/ 8477 w 25972"/>
                <a:gd name="connsiteY86" fmla="*/ 9926 h 57570"/>
                <a:gd name="connsiteX87" fmla="*/ 8282 w 25972"/>
                <a:gd name="connsiteY87" fmla="*/ 10637 h 57570"/>
                <a:gd name="connsiteX88" fmla="*/ 7875 w 25972"/>
                <a:gd name="connsiteY88" fmla="*/ 10807 h 57570"/>
                <a:gd name="connsiteX89" fmla="*/ 7316 w 25972"/>
                <a:gd name="connsiteY89" fmla="*/ 10694 h 57570"/>
                <a:gd name="connsiteX90" fmla="*/ 6553 w 25972"/>
                <a:gd name="connsiteY90" fmla="*/ 10694 h 57570"/>
                <a:gd name="connsiteX91" fmla="*/ 5435 w 25972"/>
                <a:gd name="connsiteY91" fmla="*/ 11600 h 57570"/>
                <a:gd name="connsiteX92" fmla="*/ 6096 w 25972"/>
                <a:gd name="connsiteY92" fmla="*/ 12110 h 57570"/>
                <a:gd name="connsiteX93" fmla="*/ 6248 w 25972"/>
                <a:gd name="connsiteY93" fmla="*/ 12959 h 57570"/>
                <a:gd name="connsiteX94" fmla="*/ 6909 w 25972"/>
                <a:gd name="connsiteY94" fmla="*/ 12450 h 57570"/>
                <a:gd name="connsiteX95" fmla="*/ 6655 w 25972"/>
                <a:gd name="connsiteY95" fmla="*/ 14488 h 57570"/>
                <a:gd name="connsiteX96" fmla="*/ 6350 w 25972"/>
                <a:gd name="connsiteY96" fmla="*/ 15564 h 57570"/>
                <a:gd name="connsiteX97" fmla="*/ 5486 w 25972"/>
                <a:gd name="connsiteY97" fmla="*/ 16187 h 57570"/>
                <a:gd name="connsiteX98" fmla="*/ 5791 w 25972"/>
                <a:gd name="connsiteY98" fmla="*/ 17320 h 57570"/>
                <a:gd name="connsiteX99" fmla="*/ 5181 w 25972"/>
                <a:gd name="connsiteY99" fmla="*/ 18962 h 57570"/>
                <a:gd name="connsiteX100" fmla="*/ 5587 w 25972"/>
                <a:gd name="connsiteY100" fmla="*/ 20152 h 57570"/>
                <a:gd name="connsiteX101" fmla="*/ 6147 w 25972"/>
                <a:gd name="connsiteY101" fmla="*/ 20265 h 57570"/>
                <a:gd name="connsiteX102" fmla="*/ 6655 w 25972"/>
                <a:gd name="connsiteY102" fmla="*/ 20718 h 57570"/>
                <a:gd name="connsiteX103" fmla="*/ 6960 w 25972"/>
                <a:gd name="connsiteY103" fmla="*/ 21511 h 57570"/>
                <a:gd name="connsiteX104" fmla="*/ 7163 w 25972"/>
                <a:gd name="connsiteY104" fmla="*/ 22530 h 57570"/>
                <a:gd name="connsiteX105" fmla="*/ 7011 w 25972"/>
                <a:gd name="connsiteY105" fmla="*/ 23040 h 57570"/>
                <a:gd name="connsiteX106" fmla="*/ 7723 w 25972"/>
                <a:gd name="connsiteY106" fmla="*/ 23889 h 57570"/>
                <a:gd name="connsiteX107" fmla="*/ 7824 w 25972"/>
                <a:gd name="connsiteY107" fmla="*/ 25645 h 57570"/>
                <a:gd name="connsiteX108" fmla="*/ 7265 w 25972"/>
                <a:gd name="connsiteY108" fmla="*/ 25815 h 57570"/>
                <a:gd name="connsiteX109" fmla="*/ 7112 w 25972"/>
                <a:gd name="connsiteY109" fmla="*/ 26948 h 57570"/>
                <a:gd name="connsiteX110" fmla="*/ 4774 w 25972"/>
                <a:gd name="connsiteY110" fmla="*/ 28647 h 57570"/>
                <a:gd name="connsiteX111" fmla="*/ 7875 w 25972"/>
                <a:gd name="connsiteY111" fmla="*/ 57133 h 57570"/>
                <a:gd name="connsiteX0" fmla="*/ 7875 w 25972"/>
                <a:gd name="connsiteY0" fmla="*/ 57133 h 57570"/>
                <a:gd name="connsiteX1" fmla="*/ 22159 w 25972"/>
                <a:gd name="connsiteY1" fmla="*/ 46089 h 57570"/>
                <a:gd name="connsiteX2" fmla="*/ 21194 w 25972"/>
                <a:gd name="connsiteY2" fmla="*/ 44390 h 57570"/>
                <a:gd name="connsiteX3" fmla="*/ 21550 w 25972"/>
                <a:gd name="connsiteY3" fmla="*/ 42465 h 57570"/>
                <a:gd name="connsiteX4" fmla="*/ 20533 w 25972"/>
                <a:gd name="connsiteY4" fmla="*/ 41502 h 57570"/>
                <a:gd name="connsiteX5" fmla="*/ 20075 w 25972"/>
                <a:gd name="connsiteY5" fmla="*/ 41445 h 57570"/>
                <a:gd name="connsiteX6" fmla="*/ 20482 w 25972"/>
                <a:gd name="connsiteY6" fmla="*/ 39690 h 57570"/>
                <a:gd name="connsiteX7" fmla="*/ 21905 w 25972"/>
                <a:gd name="connsiteY7" fmla="*/ 37991 h 57570"/>
                <a:gd name="connsiteX8" fmla="*/ 21244 w 25972"/>
                <a:gd name="connsiteY8" fmla="*/ 36292 h 57570"/>
                <a:gd name="connsiteX9" fmla="*/ 19872 w 25972"/>
                <a:gd name="connsiteY9" fmla="*/ 35839 h 57570"/>
                <a:gd name="connsiteX10" fmla="*/ 20482 w 25972"/>
                <a:gd name="connsiteY10" fmla="*/ 35103 h 57570"/>
                <a:gd name="connsiteX11" fmla="*/ 20787 w 25972"/>
                <a:gd name="connsiteY11" fmla="*/ 33234 h 57570"/>
                <a:gd name="connsiteX12" fmla="*/ 21397 w 25972"/>
                <a:gd name="connsiteY12" fmla="*/ 31138 h 57570"/>
                <a:gd name="connsiteX13" fmla="*/ 21346 w 25972"/>
                <a:gd name="connsiteY13" fmla="*/ 28193 h 57570"/>
                <a:gd name="connsiteX14" fmla="*/ 23329 w 25972"/>
                <a:gd name="connsiteY14" fmla="*/ 26608 h 57570"/>
                <a:gd name="connsiteX15" fmla="*/ 22668 w 25972"/>
                <a:gd name="connsiteY15" fmla="*/ 25022 h 57570"/>
                <a:gd name="connsiteX16" fmla="*/ 23481 w 25972"/>
                <a:gd name="connsiteY16" fmla="*/ 24569 h 57570"/>
                <a:gd name="connsiteX17" fmla="*/ 23532 w 25972"/>
                <a:gd name="connsiteY17" fmla="*/ 23493 h 57570"/>
                <a:gd name="connsiteX18" fmla="*/ 24295 w 25972"/>
                <a:gd name="connsiteY18" fmla="*/ 22304 h 57570"/>
                <a:gd name="connsiteX19" fmla="*/ 25972 w 25972"/>
                <a:gd name="connsiteY19" fmla="*/ 20548 h 57570"/>
                <a:gd name="connsiteX20" fmla="*/ 24600 w 25972"/>
                <a:gd name="connsiteY20" fmla="*/ 18453 h 57570"/>
                <a:gd name="connsiteX21" fmla="*/ 23329 w 25972"/>
                <a:gd name="connsiteY21" fmla="*/ 16244 h 57570"/>
                <a:gd name="connsiteX22" fmla="*/ 22719 w 25972"/>
                <a:gd name="connsiteY22" fmla="*/ 16471 h 57570"/>
                <a:gd name="connsiteX23" fmla="*/ 22515 w 25972"/>
                <a:gd name="connsiteY23" fmla="*/ 15678 h 57570"/>
                <a:gd name="connsiteX24" fmla="*/ 22210 w 25972"/>
                <a:gd name="connsiteY24" fmla="*/ 14885 h 57570"/>
                <a:gd name="connsiteX25" fmla="*/ 21905 w 25972"/>
                <a:gd name="connsiteY25" fmla="*/ 14488 h 57570"/>
                <a:gd name="connsiteX26" fmla="*/ 21854 w 25972"/>
                <a:gd name="connsiteY26" fmla="*/ 13242 h 57570"/>
                <a:gd name="connsiteX27" fmla="*/ 20584 w 25972"/>
                <a:gd name="connsiteY27" fmla="*/ 12110 h 57570"/>
                <a:gd name="connsiteX28" fmla="*/ 19669 w 25972"/>
                <a:gd name="connsiteY28" fmla="*/ 11544 h 57570"/>
                <a:gd name="connsiteX29" fmla="*/ 20024 w 25972"/>
                <a:gd name="connsiteY29" fmla="*/ 10637 h 57570"/>
                <a:gd name="connsiteX30" fmla="*/ 18550 w 25972"/>
                <a:gd name="connsiteY30" fmla="*/ 9335 h 57570"/>
                <a:gd name="connsiteX31" fmla="*/ 16771 w 25972"/>
                <a:gd name="connsiteY31" fmla="*/ 9844 h 57570"/>
                <a:gd name="connsiteX32" fmla="*/ 17635 w 25972"/>
                <a:gd name="connsiteY32" fmla="*/ 6617 h 57570"/>
                <a:gd name="connsiteX33" fmla="*/ 15856 w 25972"/>
                <a:gd name="connsiteY33" fmla="*/ 6050 h 57570"/>
                <a:gd name="connsiteX34" fmla="*/ 14941 w 25972"/>
                <a:gd name="connsiteY34" fmla="*/ 6843 h 57570"/>
                <a:gd name="connsiteX35" fmla="*/ 15449 w 25972"/>
                <a:gd name="connsiteY35" fmla="*/ 7806 h 57570"/>
                <a:gd name="connsiteX36" fmla="*/ 14229 w 25972"/>
                <a:gd name="connsiteY36" fmla="*/ 9165 h 57570"/>
                <a:gd name="connsiteX37" fmla="*/ 14483 w 25972"/>
                <a:gd name="connsiteY37" fmla="*/ 9618 h 57570"/>
                <a:gd name="connsiteX38" fmla="*/ 15297 w 25972"/>
                <a:gd name="connsiteY38" fmla="*/ 9165 h 57570"/>
                <a:gd name="connsiteX39" fmla="*/ 15754 w 25972"/>
                <a:gd name="connsiteY39" fmla="*/ 10411 h 57570"/>
                <a:gd name="connsiteX40" fmla="*/ 14890 w 25972"/>
                <a:gd name="connsiteY40" fmla="*/ 11034 h 57570"/>
                <a:gd name="connsiteX41" fmla="*/ 14585 w 25972"/>
                <a:gd name="connsiteY41" fmla="*/ 10807 h 57570"/>
                <a:gd name="connsiteX42" fmla="*/ 12806 w 25972"/>
                <a:gd name="connsiteY42" fmla="*/ 10355 h 57570"/>
                <a:gd name="connsiteX43" fmla="*/ 12196 w 25972"/>
                <a:gd name="connsiteY43" fmla="*/ 9788 h 57570"/>
                <a:gd name="connsiteX44" fmla="*/ 11789 w 25972"/>
                <a:gd name="connsiteY44" fmla="*/ 9618 h 57570"/>
                <a:gd name="connsiteX45" fmla="*/ 11332 w 25972"/>
                <a:gd name="connsiteY45" fmla="*/ 8769 h 57570"/>
                <a:gd name="connsiteX46" fmla="*/ 10722 w 25972"/>
                <a:gd name="connsiteY46" fmla="*/ 8655 h 57570"/>
                <a:gd name="connsiteX47" fmla="*/ 10468 w 25972"/>
                <a:gd name="connsiteY47" fmla="*/ 9052 h 57570"/>
                <a:gd name="connsiteX48" fmla="*/ 9423 w 25972"/>
                <a:gd name="connsiteY48" fmla="*/ 8456 h 57570"/>
                <a:gd name="connsiteX49" fmla="*/ 9615 w 25972"/>
                <a:gd name="connsiteY49" fmla="*/ 7721 h 57570"/>
                <a:gd name="connsiteX50" fmla="*/ 9295 w 25972"/>
                <a:gd name="connsiteY50" fmla="*/ 7132 h 57570"/>
                <a:gd name="connsiteX51" fmla="*/ 9872 w 25972"/>
                <a:gd name="connsiteY51" fmla="*/ 6618 h 57570"/>
                <a:gd name="connsiteX52" fmla="*/ 9423 w 25972"/>
                <a:gd name="connsiteY52" fmla="*/ 5662 h 57570"/>
                <a:gd name="connsiteX53" fmla="*/ 10000 w 25972"/>
                <a:gd name="connsiteY53" fmla="*/ 5147 h 57570"/>
                <a:gd name="connsiteX54" fmla="*/ 9359 w 25972"/>
                <a:gd name="connsiteY54" fmla="*/ 4559 h 57570"/>
                <a:gd name="connsiteX55" fmla="*/ 8590 w 25972"/>
                <a:gd name="connsiteY55" fmla="*/ 4559 h 57570"/>
                <a:gd name="connsiteX56" fmla="*/ 6731 w 25972"/>
                <a:gd name="connsiteY56" fmla="*/ 3529 h 57570"/>
                <a:gd name="connsiteX57" fmla="*/ 5513 w 25972"/>
                <a:gd name="connsiteY57" fmla="*/ 4044 h 57570"/>
                <a:gd name="connsiteX58" fmla="*/ 5128 w 25972"/>
                <a:gd name="connsiteY58" fmla="*/ 3750 h 57570"/>
                <a:gd name="connsiteX59" fmla="*/ 4872 w 25972"/>
                <a:gd name="connsiteY59" fmla="*/ 3235 h 57570"/>
                <a:gd name="connsiteX60" fmla="*/ 4423 w 25972"/>
                <a:gd name="connsiteY60" fmla="*/ 3603 h 57570"/>
                <a:gd name="connsiteX61" fmla="*/ 4167 w 25972"/>
                <a:gd name="connsiteY61" fmla="*/ 3382 h 57570"/>
                <a:gd name="connsiteX62" fmla="*/ 3526 w 25972"/>
                <a:gd name="connsiteY62" fmla="*/ 3382 h 57570"/>
                <a:gd name="connsiteX63" fmla="*/ 3013 w 25972"/>
                <a:gd name="connsiteY63" fmla="*/ 3088 h 57570"/>
                <a:gd name="connsiteX64" fmla="*/ 2949 w 25972"/>
                <a:gd name="connsiteY64" fmla="*/ 2647 h 57570"/>
                <a:gd name="connsiteX65" fmla="*/ 3077 w 25972"/>
                <a:gd name="connsiteY65" fmla="*/ 1985 h 57570"/>
                <a:gd name="connsiteX66" fmla="*/ 3077 w 25972"/>
                <a:gd name="connsiteY66" fmla="*/ 1618 h 57570"/>
                <a:gd name="connsiteX67" fmla="*/ 3013 w 25972"/>
                <a:gd name="connsiteY67" fmla="*/ 1103 h 57570"/>
                <a:gd name="connsiteX68" fmla="*/ 2500 w 25972"/>
                <a:gd name="connsiteY68" fmla="*/ 515 h 57570"/>
                <a:gd name="connsiteX69" fmla="*/ 1282 w 25972"/>
                <a:gd name="connsiteY69" fmla="*/ 0 h 57570"/>
                <a:gd name="connsiteX70" fmla="*/ 897 w 25972"/>
                <a:gd name="connsiteY70" fmla="*/ 588 h 57570"/>
                <a:gd name="connsiteX71" fmla="*/ 256 w 25972"/>
                <a:gd name="connsiteY71" fmla="*/ 735 h 57570"/>
                <a:gd name="connsiteX72" fmla="*/ 0 w 25972"/>
                <a:gd name="connsiteY72" fmla="*/ 1397 h 57570"/>
                <a:gd name="connsiteX73" fmla="*/ 577 w 25972"/>
                <a:gd name="connsiteY73" fmla="*/ 2132 h 57570"/>
                <a:gd name="connsiteX74" fmla="*/ 1410 w 25972"/>
                <a:gd name="connsiteY74" fmla="*/ 2132 h 57570"/>
                <a:gd name="connsiteX75" fmla="*/ 1282 w 25972"/>
                <a:gd name="connsiteY75" fmla="*/ 3897 h 57570"/>
                <a:gd name="connsiteX76" fmla="*/ 1667 w 25972"/>
                <a:gd name="connsiteY76" fmla="*/ 5662 h 57570"/>
                <a:gd name="connsiteX77" fmla="*/ 1026 w 25972"/>
                <a:gd name="connsiteY77" fmla="*/ 5809 h 57570"/>
                <a:gd name="connsiteX78" fmla="*/ 897 w 25972"/>
                <a:gd name="connsiteY78" fmla="*/ 6912 h 57570"/>
                <a:gd name="connsiteX79" fmla="*/ 1859 w 25972"/>
                <a:gd name="connsiteY79" fmla="*/ 7794 h 57570"/>
                <a:gd name="connsiteX80" fmla="*/ 3205 w 25972"/>
                <a:gd name="connsiteY80" fmla="*/ 7868 h 57570"/>
                <a:gd name="connsiteX81" fmla="*/ 3718 w 25972"/>
                <a:gd name="connsiteY81" fmla="*/ 8824 h 57570"/>
                <a:gd name="connsiteX82" fmla="*/ 4872 w 25972"/>
                <a:gd name="connsiteY82" fmla="*/ 8750 h 57570"/>
                <a:gd name="connsiteX83" fmla="*/ 5577 w 25972"/>
                <a:gd name="connsiteY83" fmla="*/ 9412 h 57570"/>
                <a:gd name="connsiteX84" fmla="*/ 6923 w 25972"/>
                <a:gd name="connsiteY84" fmla="*/ 9118 h 57570"/>
                <a:gd name="connsiteX85" fmla="*/ 7949 w 25972"/>
                <a:gd name="connsiteY85" fmla="*/ 10000 h 57570"/>
                <a:gd name="connsiteX86" fmla="*/ 8477 w 25972"/>
                <a:gd name="connsiteY86" fmla="*/ 9926 h 57570"/>
                <a:gd name="connsiteX87" fmla="*/ 8282 w 25972"/>
                <a:gd name="connsiteY87" fmla="*/ 10637 h 57570"/>
                <a:gd name="connsiteX88" fmla="*/ 7875 w 25972"/>
                <a:gd name="connsiteY88" fmla="*/ 10807 h 57570"/>
                <a:gd name="connsiteX89" fmla="*/ 7316 w 25972"/>
                <a:gd name="connsiteY89" fmla="*/ 10694 h 57570"/>
                <a:gd name="connsiteX90" fmla="*/ 6553 w 25972"/>
                <a:gd name="connsiteY90" fmla="*/ 10694 h 57570"/>
                <a:gd name="connsiteX91" fmla="*/ 5435 w 25972"/>
                <a:gd name="connsiteY91" fmla="*/ 11600 h 57570"/>
                <a:gd name="connsiteX92" fmla="*/ 6096 w 25972"/>
                <a:gd name="connsiteY92" fmla="*/ 12110 h 57570"/>
                <a:gd name="connsiteX93" fmla="*/ 6248 w 25972"/>
                <a:gd name="connsiteY93" fmla="*/ 12959 h 57570"/>
                <a:gd name="connsiteX94" fmla="*/ 6909 w 25972"/>
                <a:gd name="connsiteY94" fmla="*/ 12450 h 57570"/>
                <a:gd name="connsiteX95" fmla="*/ 6655 w 25972"/>
                <a:gd name="connsiteY95" fmla="*/ 14488 h 57570"/>
                <a:gd name="connsiteX96" fmla="*/ 6350 w 25972"/>
                <a:gd name="connsiteY96" fmla="*/ 15564 h 57570"/>
                <a:gd name="connsiteX97" fmla="*/ 5486 w 25972"/>
                <a:gd name="connsiteY97" fmla="*/ 16187 h 57570"/>
                <a:gd name="connsiteX98" fmla="*/ 5791 w 25972"/>
                <a:gd name="connsiteY98" fmla="*/ 17320 h 57570"/>
                <a:gd name="connsiteX99" fmla="*/ 5181 w 25972"/>
                <a:gd name="connsiteY99" fmla="*/ 18962 h 57570"/>
                <a:gd name="connsiteX100" fmla="*/ 5587 w 25972"/>
                <a:gd name="connsiteY100" fmla="*/ 20152 h 57570"/>
                <a:gd name="connsiteX101" fmla="*/ 6147 w 25972"/>
                <a:gd name="connsiteY101" fmla="*/ 20265 h 57570"/>
                <a:gd name="connsiteX102" fmla="*/ 6655 w 25972"/>
                <a:gd name="connsiteY102" fmla="*/ 20718 h 57570"/>
                <a:gd name="connsiteX103" fmla="*/ 6960 w 25972"/>
                <a:gd name="connsiteY103" fmla="*/ 21511 h 57570"/>
                <a:gd name="connsiteX104" fmla="*/ 7163 w 25972"/>
                <a:gd name="connsiteY104" fmla="*/ 22530 h 57570"/>
                <a:gd name="connsiteX105" fmla="*/ 7011 w 25972"/>
                <a:gd name="connsiteY105" fmla="*/ 23040 h 57570"/>
                <a:gd name="connsiteX106" fmla="*/ 7723 w 25972"/>
                <a:gd name="connsiteY106" fmla="*/ 23889 h 57570"/>
                <a:gd name="connsiteX107" fmla="*/ 7824 w 25972"/>
                <a:gd name="connsiteY107" fmla="*/ 25645 h 57570"/>
                <a:gd name="connsiteX108" fmla="*/ 7265 w 25972"/>
                <a:gd name="connsiteY108" fmla="*/ 25815 h 57570"/>
                <a:gd name="connsiteX109" fmla="*/ 7112 w 25972"/>
                <a:gd name="connsiteY109" fmla="*/ 26948 h 57570"/>
                <a:gd name="connsiteX110" fmla="*/ 4774 w 25972"/>
                <a:gd name="connsiteY110" fmla="*/ 28647 h 57570"/>
                <a:gd name="connsiteX111" fmla="*/ 7875 w 25972"/>
                <a:gd name="connsiteY111" fmla="*/ 57133 h 57570"/>
                <a:gd name="connsiteX0" fmla="*/ 7875 w 25972"/>
                <a:gd name="connsiteY0" fmla="*/ 57133 h 57787"/>
                <a:gd name="connsiteX1" fmla="*/ 21804 w 25972"/>
                <a:gd name="connsiteY1" fmla="*/ 47675 h 57787"/>
                <a:gd name="connsiteX2" fmla="*/ 22159 w 25972"/>
                <a:gd name="connsiteY2" fmla="*/ 46089 h 57787"/>
                <a:gd name="connsiteX3" fmla="*/ 21194 w 25972"/>
                <a:gd name="connsiteY3" fmla="*/ 44390 h 57787"/>
                <a:gd name="connsiteX4" fmla="*/ 21550 w 25972"/>
                <a:gd name="connsiteY4" fmla="*/ 42465 h 57787"/>
                <a:gd name="connsiteX5" fmla="*/ 20533 w 25972"/>
                <a:gd name="connsiteY5" fmla="*/ 41502 h 57787"/>
                <a:gd name="connsiteX6" fmla="*/ 20075 w 25972"/>
                <a:gd name="connsiteY6" fmla="*/ 41445 h 57787"/>
                <a:gd name="connsiteX7" fmla="*/ 20482 w 25972"/>
                <a:gd name="connsiteY7" fmla="*/ 39690 h 57787"/>
                <a:gd name="connsiteX8" fmla="*/ 21905 w 25972"/>
                <a:gd name="connsiteY8" fmla="*/ 37991 h 57787"/>
                <a:gd name="connsiteX9" fmla="*/ 21244 w 25972"/>
                <a:gd name="connsiteY9" fmla="*/ 36292 h 57787"/>
                <a:gd name="connsiteX10" fmla="*/ 19872 w 25972"/>
                <a:gd name="connsiteY10" fmla="*/ 35839 h 57787"/>
                <a:gd name="connsiteX11" fmla="*/ 20482 w 25972"/>
                <a:gd name="connsiteY11" fmla="*/ 35103 h 57787"/>
                <a:gd name="connsiteX12" fmla="*/ 20787 w 25972"/>
                <a:gd name="connsiteY12" fmla="*/ 33234 h 57787"/>
                <a:gd name="connsiteX13" fmla="*/ 21397 w 25972"/>
                <a:gd name="connsiteY13" fmla="*/ 31138 h 57787"/>
                <a:gd name="connsiteX14" fmla="*/ 21346 w 25972"/>
                <a:gd name="connsiteY14" fmla="*/ 28193 h 57787"/>
                <a:gd name="connsiteX15" fmla="*/ 23329 w 25972"/>
                <a:gd name="connsiteY15" fmla="*/ 26608 h 57787"/>
                <a:gd name="connsiteX16" fmla="*/ 22668 w 25972"/>
                <a:gd name="connsiteY16" fmla="*/ 25022 h 57787"/>
                <a:gd name="connsiteX17" fmla="*/ 23481 w 25972"/>
                <a:gd name="connsiteY17" fmla="*/ 24569 h 57787"/>
                <a:gd name="connsiteX18" fmla="*/ 23532 w 25972"/>
                <a:gd name="connsiteY18" fmla="*/ 23493 h 57787"/>
                <a:gd name="connsiteX19" fmla="*/ 24295 w 25972"/>
                <a:gd name="connsiteY19" fmla="*/ 22304 h 57787"/>
                <a:gd name="connsiteX20" fmla="*/ 25972 w 25972"/>
                <a:gd name="connsiteY20" fmla="*/ 20548 h 57787"/>
                <a:gd name="connsiteX21" fmla="*/ 24600 w 25972"/>
                <a:gd name="connsiteY21" fmla="*/ 18453 h 57787"/>
                <a:gd name="connsiteX22" fmla="*/ 23329 w 25972"/>
                <a:gd name="connsiteY22" fmla="*/ 16244 h 57787"/>
                <a:gd name="connsiteX23" fmla="*/ 22719 w 25972"/>
                <a:gd name="connsiteY23" fmla="*/ 16471 h 57787"/>
                <a:gd name="connsiteX24" fmla="*/ 22515 w 25972"/>
                <a:gd name="connsiteY24" fmla="*/ 15678 h 57787"/>
                <a:gd name="connsiteX25" fmla="*/ 22210 w 25972"/>
                <a:gd name="connsiteY25" fmla="*/ 14885 h 57787"/>
                <a:gd name="connsiteX26" fmla="*/ 21905 w 25972"/>
                <a:gd name="connsiteY26" fmla="*/ 14488 h 57787"/>
                <a:gd name="connsiteX27" fmla="*/ 21854 w 25972"/>
                <a:gd name="connsiteY27" fmla="*/ 13242 h 57787"/>
                <a:gd name="connsiteX28" fmla="*/ 20584 w 25972"/>
                <a:gd name="connsiteY28" fmla="*/ 12110 h 57787"/>
                <a:gd name="connsiteX29" fmla="*/ 19669 w 25972"/>
                <a:gd name="connsiteY29" fmla="*/ 11544 h 57787"/>
                <a:gd name="connsiteX30" fmla="*/ 20024 w 25972"/>
                <a:gd name="connsiteY30" fmla="*/ 10637 h 57787"/>
                <a:gd name="connsiteX31" fmla="*/ 18550 w 25972"/>
                <a:gd name="connsiteY31" fmla="*/ 9335 h 57787"/>
                <a:gd name="connsiteX32" fmla="*/ 16771 w 25972"/>
                <a:gd name="connsiteY32" fmla="*/ 9844 h 57787"/>
                <a:gd name="connsiteX33" fmla="*/ 17635 w 25972"/>
                <a:gd name="connsiteY33" fmla="*/ 6617 h 57787"/>
                <a:gd name="connsiteX34" fmla="*/ 15856 w 25972"/>
                <a:gd name="connsiteY34" fmla="*/ 6050 h 57787"/>
                <a:gd name="connsiteX35" fmla="*/ 14941 w 25972"/>
                <a:gd name="connsiteY35" fmla="*/ 6843 h 57787"/>
                <a:gd name="connsiteX36" fmla="*/ 15449 w 25972"/>
                <a:gd name="connsiteY36" fmla="*/ 7806 h 57787"/>
                <a:gd name="connsiteX37" fmla="*/ 14229 w 25972"/>
                <a:gd name="connsiteY37" fmla="*/ 9165 h 57787"/>
                <a:gd name="connsiteX38" fmla="*/ 14483 w 25972"/>
                <a:gd name="connsiteY38" fmla="*/ 9618 h 57787"/>
                <a:gd name="connsiteX39" fmla="*/ 15297 w 25972"/>
                <a:gd name="connsiteY39" fmla="*/ 9165 h 57787"/>
                <a:gd name="connsiteX40" fmla="*/ 15754 w 25972"/>
                <a:gd name="connsiteY40" fmla="*/ 10411 h 57787"/>
                <a:gd name="connsiteX41" fmla="*/ 14890 w 25972"/>
                <a:gd name="connsiteY41" fmla="*/ 11034 h 57787"/>
                <a:gd name="connsiteX42" fmla="*/ 14585 w 25972"/>
                <a:gd name="connsiteY42" fmla="*/ 10807 h 57787"/>
                <a:gd name="connsiteX43" fmla="*/ 12806 w 25972"/>
                <a:gd name="connsiteY43" fmla="*/ 10355 h 57787"/>
                <a:gd name="connsiteX44" fmla="*/ 12196 w 25972"/>
                <a:gd name="connsiteY44" fmla="*/ 9788 h 57787"/>
                <a:gd name="connsiteX45" fmla="*/ 11789 w 25972"/>
                <a:gd name="connsiteY45" fmla="*/ 9618 h 57787"/>
                <a:gd name="connsiteX46" fmla="*/ 11332 w 25972"/>
                <a:gd name="connsiteY46" fmla="*/ 8769 h 57787"/>
                <a:gd name="connsiteX47" fmla="*/ 10722 w 25972"/>
                <a:gd name="connsiteY47" fmla="*/ 8655 h 57787"/>
                <a:gd name="connsiteX48" fmla="*/ 10468 w 25972"/>
                <a:gd name="connsiteY48" fmla="*/ 9052 h 57787"/>
                <a:gd name="connsiteX49" fmla="*/ 9423 w 25972"/>
                <a:gd name="connsiteY49" fmla="*/ 8456 h 57787"/>
                <a:gd name="connsiteX50" fmla="*/ 9615 w 25972"/>
                <a:gd name="connsiteY50" fmla="*/ 7721 h 57787"/>
                <a:gd name="connsiteX51" fmla="*/ 9295 w 25972"/>
                <a:gd name="connsiteY51" fmla="*/ 7132 h 57787"/>
                <a:gd name="connsiteX52" fmla="*/ 9872 w 25972"/>
                <a:gd name="connsiteY52" fmla="*/ 6618 h 57787"/>
                <a:gd name="connsiteX53" fmla="*/ 9423 w 25972"/>
                <a:gd name="connsiteY53" fmla="*/ 5662 h 57787"/>
                <a:gd name="connsiteX54" fmla="*/ 10000 w 25972"/>
                <a:gd name="connsiteY54" fmla="*/ 5147 h 57787"/>
                <a:gd name="connsiteX55" fmla="*/ 9359 w 25972"/>
                <a:gd name="connsiteY55" fmla="*/ 4559 h 57787"/>
                <a:gd name="connsiteX56" fmla="*/ 8590 w 25972"/>
                <a:gd name="connsiteY56" fmla="*/ 4559 h 57787"/>
                <a:gd name="connsiteX57" fmla="*/ 6731 w 25972"/>
                <a:gd name="connsiteY57" fmla="*/ 3529 h 57787"/>
                <a:gd name="connsiteX58" fmla="*/ 5513 w 25972"/>
                <a:gd name="connsiteY58" fmla="*/ 4044 h 57787"/>
                <a:gd name="connsiteX59" fmla="*/ 5128 w 25972"/>
                <a:gd name="connsiteY59" fmla="*/ 3750 h 57787"/>
                <a:gd name="connsiteX60" fmla="*/ 4872 w 25972"/>
                <a:gd name="connsiteY60" fmla="*/ 3235 h 57787"/>
                <a:gd name="connsiteX61" fmla="*/ 4423 w 25972"/>
                <a:gd name="connsiteY61" fmla="*/ 3603 h 57787"/>
                <a:gd name="connsiteX62" fmla="*/ 4167 w 25972"/>
                <a:gd name="connsiteY62" fmla="*/ 3382 h 57787"/>
                <a:gd name="connsiteX63" fmla="*/ 3526 w 25972"/>
                <a:gd name="connsiteY63" fmla="*/ 3382 h 57787"/>
                <a:gd name="connsiteX64" fmla="*/ 3013 w 25972"/>
                <a:gd name="connsiteY64" fmla="*/ 3088 h 57787"/>
                <a:gd name="connsiteX65" fmla="*/ 2949 w 25972"/>
                <a:gd name="connsiteY65" fmla="*/ 2647 h 57787"/>
                <a:gd name="connsiteX66" fmla="*/ 3077 w 25972"/>
                <a:gd name="connsiteY66" fmla="*/ 1985 h 57787"/>
                <a:gd name="connsiteX67" fmla="*/ 3077 w 25972"/>
                <a:gd name="connsiteY67" fmla="*/ 1618 h 57787"/>
                <a:gd name="connsiteX68" fmla="*/ 3013 w 25972"/>
                <a:gd name="connsiteY68" fmla="*/ 1103 h 57787"/>
                <a:gd name="connsiteX69" fmla="*/ 2500 w 25972"/>
                <a:gd name="connsiteY69" fmla="*/ 515 h 57787"/>
                <a:gd name="connsiteX70" fmla="*/ 1282 w 25972"/>
                <a:gd name="connsiteY70" fmla="*/ 0 h 57787"/>
                <a:gd name="connsiteX71" fmla="*/ 897 w 25972"/>
                <a:gd name="connsiteY71" fmla="*/ 588 h 57787"/>
                <a:gd name="connsiteX72" fmla="*/ 256 w 25972"/>
                <a:gd name="connsiteY72" fmla="*/ 735 h 57787"/>
                <a:gd name="connsiteX73" fmla="*/ 0 w 25972"/>
                <a:gd name="connsiteY73" fmla="*/ 1397 h 57787"/>
                <a:gd name="connsiteX74" fmla="*/ 577 w 25972"/>
                <a:gd name="connsiteY74" fmla="*/ 2132 h 57787"/>
                <a:gd name="connsiteX75" fmla="*/ 1410 w 25972"/>
                <a:gd name="connsiteY75" fmla="*/ 2132 h 57787"/>
                <a:gd name="connsiteX76" fmla="*/ 1282 w 25972"/>
                <a:gd name="connsiteY76" fmla="*/ 3897 h 57787"/>
                <a:gd name="connsiteX77" fmla="*/ 1667 w 25972"/>
                <a:gd name="connsiteY77" fmla="*/ 5662 h 57787"/>
                <a:gd name="connsiteX78" fmla="*/ 1026 w 25972"/>
                <a:gd name="connsiteY78" fmla="*/ 5809 h 57787"/>
                <a:gd name="connsiteX79" fmla="*/ 897 w 25972"/>
                <a:gd name="connsiteY79" fmla="*/ 6912 h 57787"/>
                <a:gd name="connsiteX80" fmla="*/ 1859 w 25972"/>
                <a:gd name="connsiteY80" fmla="*/ 7794 h 57787"/>
                <a:gd name="connsiteX81" fmla="*/ 3205 w 25972"/>
                <a:gd name="connsiteY81" fmla="*/ 7868 h 57787"/>
                <a:gd name="connsiteX82" fmla="*/ 3718 w 25972"/>
                <a:gd name="connsiteY82" fmla="*/ 8824 h 57787"/>
                <a:gd name="connsiteX83" fmla="*/ 4872 w 25972"/>
                <a:gd name="connsiteY83" fmla="*/ 8750 h 57787"/>
                <a:gd name="connsiteX84" fmla="*/ 5577 w 25972"/>
                <a:gd name="connsiteY84" fmla="*/ 9412 h 57787"/>
                <a:gd name="connsiteX85" fmla="*/ 6923 w 25972"/>
                <a:gd name="connsiteY85" fmla="*/ 9118 h 57787"/>
                <a:gd name="connsiteX86" fmla="*/ 7949 w 25972"/>
                <a:gd name="connsiteY86" fmla="*/ 10000 h 57787"/>
                <a:gd name="connsiteX87" fmla="*/ 8477 w 25972"/>
                <a:gd name="connsiteY87" fmla="*/ 9926 h 57787"/>
                <a:gd name="connsiteX88" fmla="*/ 8282 w 25972"/>
                <a:gd name="connsiteY88" fmla="*/ 10637 h 57787"/>
                <a:gd name="connsiteX89" fmla="*/ 7875 w 25972"/>
                <a:gd name="connsiteY89" fmla="*/ 10807 h 57787"/>
                <a:gd name="connsiteX90" fmla="*/ 7316 w 25972"/>
                <a:gd name="connsiteY90" fmla="*/ 10694 h 57787"/>
                <a:gd name="connsiteX91" fmla="*/ 6553 w 25972"/>
                <a:gd name="connsiteY91" fmla="*/ 10694 h 57787"/>
                <a:gd name="connsiteX92" fmla="*/ 5435 w 25972"/>
                <a:gd name="connsiteY92" fmla="*/ 11600 h 57787"/>
                <a:gd name="connsiteX93" fmla="*/ 6096 w 25972"/>
                <a:gd name="connsiteY93" fmla="*/ 12110 h 57787"/>
                <a:gd name="connsiteX94" fmla="*/ 6248 w 25972"/>
                <a:gd name="connsiteY94" fmla="*/ 12959 h 57787"/>
                <a:gd name="connsiteX95" fmla="*/ 6909 w 25972"/>
                <a:gd name="connsiteY95" fmla="*/ 12450 h 57787"/>
                <a:gd name="connsiteX96" fmla="*/ 6655 w 25972"/>
                <a:gd name="connsiteY96" fmla="*/ 14488 h 57787"/>
                <a:gd name="connsiteX97" fmla="*/ 6350 w 25972"/>
                <a:gd name="connsiteY97" fmla="*/ 15564 h 57787"/>
                <a:gd name="connsiteX98" fmla="*/ 5486 w 25972"/>
                <a:gd name="connsiteY98" fmla="*/ 16187 h 57787"/>
                <a:gd name="connsiteX99" fmla="*/ 5791 w 25972"/>
                <a:gd name="connsiteY99" fmla="*/ 17320 h 57787"/>
                <a:gd name="connsiteX100" fmla="*/ 5181 w 25972"/>
                <a:gd name="connsiteY100" fmla="*/ 18962 h 57787"/>
                <a:gd name="connsiteX101" fmla="*/ 5587 w 25972"/>
                <a:gd name="connsiteY101" fmla="*/ 20152 h 57787"/>
                <a:gd name="connsiteX102" fmla="*/ 6147 w 25972"/>
                <a:gd name="connsiteY102" fmla="*/ 20265 h 57787"/>
                <a:gd name="connsiteX103" fmla="*/ 6655 w 25972"/>
                <a:gd name="connsiteY103" fmla="*/ 20718 h 57787"/>
                <a:gd name="connsiteX104" fmla="*/ 6960 w 25972"/>
                <a:gd name="connsiteY104" fmla="*/ 21511 h 57787"/>
                <a:gd name="connsiteX105" fmla="*/ 7163 w 25972"/>
                <a:gd name="connsiteY105" fmla="*/ 22530 h 57787"/>
                <a:gd name="connsiteX106" fmla="*/ 7011 w 25972"/>
                <a:gd name="connsiteY106" fmla="*/ 23040 h 57787"/>
                <a:gd name="connsiteX107" fmla="*/ 7723 w 25972"/>
                <a:gd name="connsiteY107" fmla="*/ 23889 h 57787"/>
                <a:gd name="connsiteX108" fmla="*/ 7824 w 25972"/>
                <a:gd name="connsiteY108" fmla="*/ 25645 h 57787"/>
                <a:gd name="connsiteX109" fmla="*/ 7265 w 25972"/>
                <a:gd name="connsiteY109" fmla="*/ 25815 h 57787"/>
                <a:gd name="connsiteX110" fmla="*/ 7112 w 25972"/>
                <a:gd name="connsiteY110" fmla="*/ 26948 h 57787"/>
                <a:gd name="connsiteX111" fmla="*/ 4774 w 25972"/>
                <a:gd name="connsiteY111" fmla="*/ 28647 h 57787"/>
                <a:gd name="connsiteX112" fmla="*/ 7875 w 25972"/>
                <a:gd name="connsiteY112" fmla="*/ 57133 h 57787"/>
                <a:gd name="connsiteX0" fmla="*/ 7875 w 25972"/>
                <a:gd name="connsiteY0" fmla="*/ 57133 h 57787"/>
                <a:gd name="connsiteX1" fmla="*/ 21804 w 25972"/>
                <a:gd name="connsiteY1" fmla="*/ 47675 h 57787"/>
                <a:gd name="connsiteX2" fmla="*/ 22159 w 25972"/>
                <a:gd name="connsiteY2" fmla="*/ 46089 h 57787"/>
                <a:gd name="connsiteX3" fmla="*/ 21194 w 25972"/>
                <a:gd name="connsiteY3" fmla="*/ 44390 h 57787"/>
                <a:gd name="connsiteX4" fmla="*/ 21550 w 25972"/>
                <a:gd name="connsiteY4" fmla="*/ 42465 h 57787"/>
                <a:gd name="connsiteX5" fmla="*/ 20533 w 25972"/>
                <a:gd name="connsiteY5" fmla="*/ 41502 h 57787"/>
                <a:gd name="connsiteX6" fmla="*/ 20075 w 25972"/>
                <a:gd name="connsiteY6" fmla="*/ 41445 h 57787"/>
                <a:gd name="connsiteX7" fmla="*/ 20482 w 25972"/>
                <a:gd name="connsiteY7" fmla="*/ 39690 h 57787"/>
                <a:gd name="connsiteX8" fmla="*/ 21905 w 25972"/>
                <a:gd name="connsiteY8" fmla="*/ 37991 h 57787"/>
                <a:gd name="connsiteX9" fmla="*/ 21244 w 25972"/>
                <a:gd name="connsiteY9" fmla="*/ 36292 h 57787"/>
                <a:gd name="connsiteX10" fmla="*/ 19872 w 25972"/>
                <a:gd name="connsiteY10" fmla="*/ 35839 h 57787"/>
                <a:gd name="connsiteX11" fmla="*/ 20482 w 25972"/>
                <a:gd name="connsiteY11" fmla="*/ 35103 h 57787"/>
                <a:gd name="connsiteX12" fmla="*/ 20787 w 25972"/>
                <a:gd name="connsiteY12" fmla="*/ 33234 h 57787"/>
                <a:gd name="connsiteX13" fmla="*/ 21397 w 25972"/>
                <a:gd name="connsiteY13" fmla="*/ 31138 h 57787"/>
                <a:gd name="connsiteX14" fmla="*/ 21346 w 25972"/>
                <a:gd name="connsiteY14" fmla="*/ 28193 h 57787"/>
                <a:gd name="connsiteX15" fmla="*/ 23329 w 25972"/>
                <a:gd name="connsiteY15" fmla="*/ 26608 h 57787"/>
                <a:gd name="connsiteX16" fmla="*/ 22668 w 25972"/>
                <a:gd name="connsiteY16" fmla="*/ 25022 h 57787"/>
                <a:gd name="connsiteX17" fmla="*/ 23481 w 25972"/>
                <a:gd name="connsiteY17" fmla="*/ 24569 h 57787"/>
                <a:gd name="connsiteX18" fmla="*/ 23532 w 25972"/>
                <a:gd name="connsiteY18" fmla="*/ 23493 h 57787"/>
                <a:gd name="connsiteX19" fmla="*/ 24295 w 25972"/>
                <a:gd name="connsiteY19" fmla="*/ 22304 h 57787"/>
                <a:gd name="connsiteX20" fmla="*/ 25972 w 25972"/>
                <a:gd name="connsiteY20" fmla="*/ 20548 h 57787"/>
                <a:gd name="connsiteX21" fmla="*/ 24600 w 25972"/>
                <a:gd name="connsiteY21" fmla="*/ 18453 h 57787"/>
                <a:gd name="connsiteX22" fmla="*/ 23329 w 25972"/>
                <a:gd name="connsiteY22" fmla="*/ 16244 h 57787"/>
                <a:gd name="connsiteX23" fmla="*/ 22719 w 25972"/>
                <a:gd name="connsiteY23" fmla="*/ 16471 h 57787"/>
                <a:gd name="connsiteX24" fmla="*/ 22515 w 25972"/>
                <a:gd name="connsiteY24" fmla="*/ 15678 h 57787"/>
                <a:gd name="connsiteX25" fmla="*/ 22210 w 25972"/>
                <a:gd name="connsiteY25" fmla="*/ 14885 h 57787"/>
                <a:gd name="connsiteX26" fmla="*/ 21905 w 25972"/>
                <a:gd name="connsiteY26" fmla="*/ 14488 h 57787"/>
                <a:gd name="connsiteX27" fmla="*/ 21854 w 25972"/>
                <a:gd name="connsiteY27" fmla="*/ 13242 h 57787"/>
                <a:gd name="connsiteX28" fmla="*/ 20584 w 25972"/>
                <a:gd name="connsiteY28" fmla="*/ 12110 h 57787"/>
                <a:gd name="connsiteX29" fmla="*/ 19669 w 25972"/>
                <a:gd name="connsiteY29" fmla="*/ 11544 h 57787"/>
                <a:gd name="connsiteX30" fmla="*/ 20024 w 25972"/>
                <a:gd name="connsiteY30" fmla="*/ 10637 h 57787"/>
                <a:gd name="connsiteX31" fmla="*/ 18550 w 25972"/>
                <a:gd name="connsiteY31" fmla="*/ 9335 h 57787"/>
                <a:gd name="connsiteX32" fmla="*/ 16771 w 25972"/>
                <a:gd name="connsiteY32" fmla="*/ 9844 h 57787"/>
                <a:gd name="connsiteX33" fmla="*/ 17635 w 25972"/>
                <a:gd name="connsiteY33" fmla="*/ 6617 h 57787"/>
                <a:gd name="connsiteX34" fmla="*/ 15856 w 25972"/>
                <a:gd name="connsiteY34" fmla="*/ 6050 h 57787"/>
                <a:gd name="connsiteX35" fmla="*/ 14941 w 25972"/>
                <a:gd name="connsiteY35" fmla="*/ 6843 h 57787"/>
                <a:gd name="connsiteX36" fmla="*/ 15449 w 25972"/>
                <a:gd name="connsiteY36" fmla="*/ 7806 h 57787"/>
                <a:gd name="connsiteX37" fmla="*/ 14229 w 25972"/>
                <a:gd name="connsiteY37" fmla="*/ 9165 h 57787"/>
                <a:gd name="connsiteX38" fmla="*/ 14483 w 25972"/>
                <a:gd name="connsiteY38" fmla="*/ 9618 h 57787"/>
                <a:gd name="connsiteX39" fmla="*/ 15297 w 25972"/>
                <a:gd name="connsiteY39" fmla="*/ 9165 h 57787"/>
                <a:gd name="connsiteX40" fmla="*/ 15754 w 25972"/>
                <a:gd name="connsiteY40" fmla="*/ 10411 h 57787"/>
                <a:gd name="connsiteX41" fmla="*/ 14890 w 25972"/>
                <a:gd name="connsiteY41" fmla="*/ 11034 h 57787"/>
                <a:gd name="connsiteX42" fmla="*/ 14585 w 25972"/>
                <a:gd name="connsiteY42" fmla="*/ 10807 h 57787"/>
                <a:gd name="connsiteX43" fmla="*/ 12806 w 25972"/>
                <a:gd name="connsiteY43" fmla="*/ 10355 h 57787"/>
                <a:gd name="connsiteX44" fmla="*/ 12196 w 25972"/>
                <a:gd name="connsiteY44" fmla="*/ 9788 h 57787"/>
                <a:gd name="connsiteX45" fmla="*/ 11789 w 25972"/>
                <a:gd name="connsiteY45" fmla="*/ 9618 h 57787"/>
                <a:gd name="connsiteX46" fmla="*/ 11332 w 25972"/>
                <a:gd name="connsiteY46" fmla="*/ 8769 h 57787"/>
                <a:gd name="connsiteX47" fmla="*/ 10722 w 25972"/>
                <a:gd name="connsiteY47" fmla="*/ 8655 h 57787"/>
                <a:gd name="connsiteX48" fmla="*/ 10468 w 25972"/>
                <a:gd name="connsiteY48" fmla="*/ 9052 h 57787"/>
                <a:gd name="connsiteX49" fmla="*/ 9423 w 25972"/>
                <a:gd name="connsiteY49" fmla="*/ 8456 h 57787"/>
                <a:gd name="connsiteX50" fmla="*/ 9615 w 25972"/>
                <a:gd name="connsiteY50" fmla="*/ 7721 h 57787"/>
                <a:gd name="connsiteX51" fmla="*/ 9295 w 25972"/>
                <a:gd name="connsiteY51" fmla="*/ 7132 h 57787"/>
                <a:gd name="connsiteX52" fmla="*/ 9872 w 25972"/>
                <a:gd name="connsiteY52" fmla="*/ 6618 h 57787"/>
                <a:gd name="connsiteX53" fmla="*/ 9423 w 25972"/>
                <a:gd name="connsiteY53" fmla="*/ 5662 h 57787"/>
                <a:gd name="connsiteX54" fmla="*/ 10000 w 25972"/>
                <a:gd name="connsiteY54" fmla="*/ 5147 h 57787"/>
                <a:gd name="connsiteX55" fmla="*/ 9359 w 25972"/>
                <a:gd name="connsiteY55" fmla="*/ 4559 h 57787"/>
                <a:gd name="connsiteX56" fmla="*/ 8590 w 25972"/>
                <a:gd name="connsiteY56" fmla="*/ 4559 h 57787"/>
                <a:gd name="connsiteX57" fmla="*/ 6731 w 25972"/>
                <a:gd name="connsiteY57" fmla="*/ 3529 h 57787"/>
                <a:gd name="connsiteX58" fmla="*/ 5513 w 25972"/>
                <a:gd name="connsiteY58" fmla="*/ 4044 h 57787"/>
                <a:gd name="connsiteX59" fmla="*/ 5128 w 25972"/>
                <a:gd name="connsiteY59" fmla="*/ 3750 h 57787"/>
                <a:gd name="connsiteX60" fmla="*/ 4872 w 25972"/>
                <a:gd name="connsiteY60" fmla="*/ 3235 h 57787"/>
                <a:gd name="connsiteX61" fmla="*/ 4423 w 25972"/>
                <a:gd name="connsiteY61" fmla="*/ 3603 h 57787"/>
                <a:gd name="connsiteX62" fmla="*/ 4167 w 25972"/>
                <a:gd name="connsiteY62" fmla="*/ 3382 h 57787"/>
                <a:gd name="connsiteX63" fmla="*/ 3526 w 25972"/>
                <a:gd name="connsiteY63" fmla="*/ 3382 h 57787"/>
                <a:gd name="connsiteX64" fmla="*/ 3013 w 25972"/>
                <a:gd name="connsiteY64" fmla="*/ 3088 h 57787"/>
                <a:gd name="connsiteX65" fmla="*/ 2949 w 25972"/>
                <a:gd name="connsiteY65" fmla="*/ 2647 h 57787"/>
                <a:gd name="connsiteX66" fmla="*/ 3077 w 25972"/>
                <a:gd name="connsiteY66" fmla="*/ 1985 h 57787"/>
                <a:gd name="connsiteX67" fmla="*/ 3077 w 25972"/>
                <a:gd name="connsiteY67" fmla="*/ 1618 h 57787"/>
                <a:gd name="connsiteX68" fmla="*/ 3013 w 25972"/>
                <a:gd name="connsiteY68" fmla="*/ 1103 h 57787"/>
                <a:gd name="connsiteX69" fmla="*/ 2500 w 25972"/>
                <a:gd name="connsiteY69" fmla="*/ 515 h 57787"/>
                <a:gd name="connsiteX70" fmla="*/ 1282 w 25972"/>
                <a:gd name="connsiteY70" fmla="*/ 0 h 57787"/>
                <a:gd name="connsiteX71" fmla="*/ 897 w 25972"/>
                <a:gd name="connsiteY71" fmla="*/ 588 h 57787"/>
                <a:gd name="connsiteX72" fmla="*/ 256 w 25972"/>
                <a:gd name="connsiteY72" fmla="*/ 735 h 57787"/>
                <a:gd name="connsiteX73" fmla="*/ 0 w 25972"/>
                <a:gd name="connsiteY73" fmla="*/ 1397 h 57787"/>
                <a:gd name="connsiteX74" fmla="*/ 577 w 25972"/>
                <a:gd name="connsiteY74" fmla="*/ 2132 h 57787"/>
                <a:gd name="connsiteX75" fmla="*/ 1410 w 25972"/>
                <a:gd name="connsiteY75" fmla="*/ 2132 h 57787"/>
                <a:gd name="connsiteX76" fmla="*/ 1282 w 25972"/>
                <a:gd name="connsiteY76" fmla="*/ 3897 h 57787"/>
                <a:gd name="connsiteX77" fmla="*/ 1667 w 25972"/>
                <a:gd name="connsiteY77" fmla="*/ 5662 h 57787"/>
                <a:gd name="connsiteX78" fmla="*/ 1026 w 25972"/>
                <a:gd name="connsiteY78" fmla="*/ 5809 h 57787"/>
                <a:gd name="connsiteX79" fmla="*/ 897 w 25972"/>
                <a:gd name="connsiteY79" fmla="*/ 6912 h 57787"/>
                <a:gd name="connsiteX80" fmla="*/ 1859 w 25972"/>
                <a:gd name="connsiteY80" fmla="*/ 7794 h 57787"/>
                <a:gd name="connsiteX81" fmla="*/ 3205 w 25972"/>
                <a:gd name="connsiteY81" fmla="*/ 7868 h 57787"/>
                <a:gd name="connsiteX82" fmla="*/ 3718 w 25972"/>
                <a:gd name="connsiteY82" fmla="*/ 8824 h 57787"/>
                <a:gd name="connsiteX83" fmla="*/ 4872 w 25972"/>
                <a:gd name="connsiteY83" fmla="*/ 8750 h 57787"/>
                <a:gd name="connsiteX84" fmla="*/ 5577 w 25972"/>
                <a:gd name="connsiteY84" fmla="*/ 9412 h 57787"/>
                <a:gd name="connsiteX85" fmla="*/ 6923 w 25972"/>
                <a:gd name="connsiteY85" fmla="*/ 9118 h 57787"/>
                <a:gd name="connsiteX86" fmla="*/ 7949 w 25972"/>
                <a:gd name="connsiteY86" fmla="*/ 10000 h 57787"/>
                <a:gd name="connsiteX87" fmla="*/ 8477 w 25972"/>
                <a:gd name="connsiteY87" fmla="*/ 9926 h 57787"/>
                <a:gd name="connsiteX88" fmla="*/ 8282 w 25972"/>
                <a:gd name="connsiteY88" fmla="*/ 10637 h 57787"/>
                <a:gd name="connsiteX89" fmla="*/ 7875 w 25972"/>
                <a:gd name="connsiteY89" fmla="*/ 10807 h 57787"/>
                <a:gd name="connsiteX90" fmla="*/ 7316 w 25972"/>
                <a:gd name="connsiteY90" fmla="*/ 10694 h 57787"/>
                <a:gd name="connsiteX91" fmla="*/ 6553 w 25972"/>
                <a:gd name="connsiteY91" fmla="*/ 10694 h 57787"/>
                <a:gd name="connsiteX92" fmla="*/ 5435 w 25972"/>
                <a:gd name="connsiteY92" fmla="*/ 11600 h 57787"/>
                <a:gd name="connsiteX93" fmla="*/ 6096 w 25972"/>
                <a:gd name="connsiteY93" fmla="*/ 12110 h 57787"/>
                <a:gd name="connsiteX94" fmla="*/ 6248 w 25972"/>
                <a:gd name="connsiteY94" fmla="*/ 12959 h 57787"/>
                <a:gd name="connsiteX95" fmla="*/ 6909 w 25972"/>
                <a:gd name="connsiteY95" fmla="*/ 12450 h 57787"/>
                <a:gd name="connsiteX96" fmla="*/ 6655 w 25972"/>
                <a:gd name="connsiteY96" fmla="*/ 14488 h 57787"/>
                <a:gd name="connsiteX97" fmla="*/ 6350 w 25972"/>
                <a:gd name="connsiteY97" fmla="*/ 15564 h 57787"/>
                <a:gd name="connsiteX98" fmla="*/ 5486 w 25972"/>
                <a:gd name="connsiteY98" fmla="*/ 16187 h 57787"/>
                <a:gd name="connsiteX99" fmla="*/ 5791 w 25972"/>
                <a:gd name="connsiteY99" fmla="*/ 17320 h 57787"/>
                <a:gd name="connsiteX100" fmla="*/ 5181 w 25972"/>
                <a:gd name="connsiteY100" fmla="*/ 18962 h 57787"/>
                <a:gd name="connsiteX101" fmla="*/ 5587 w 25972"/>
                <a:gd name="connsiteY101" fmla="*/ 20152 h 57787"/>
                <a:gd name="connsiteX102" fmla="*/ 6147 w 25972"/>
                <a:gd name="connsiteY102" fmla="*/ 20265 h 57787"/>
                <a:gd name="connsiteX103" fmla="*/ 6655 w 25972"/>
                <a:gd name="connsiteY103" fmla="*/ 20718 h 57787"/>
                <a:gd name="connsiteX104" fmla="*/ 6960 w 25972"/>
                <a:gd name="connsiteY104" fmla="*/ 21511 h 57787"/>
                <a:gd name="connsiteX105" fmla="*/ 7163 w 25972"/>
                <a:gd name="connsiteY105" fmla="*/ 22530 h 57787"/>
                <a:gd name="connsiteX106" fmla="*/ 7011 w 25972"/>
                <a:gd name="connsiteY106" fmla="*/ 23040 h 57787"/>
                <a:gd name="connsiteX107" fmla="*/ 7723 w 25972"/>
                <a:gd name="connsiteY107" fmla="*/ 23889 h 57787"/>
                <a:gd name="connsiteX108" fmla="*/ 7824 w 25972"/>
                <a:gd name="connsiteY108" fmla="*/ 25645 h 57787"/>
                <a:gd name="connsiteX109" fmla="*/ 7265 w 25972"/>
                <a:gd name="connsiteY109" fmla="*/ 25815 h 57787"/>
                <a:gd name="connsiteX110" fmla="*/ 7112 w 25972"/>
                <a:gd name="connsiteY110" fmla="*/ 26948 h 57787"/>
                <a:gd name="connsiteX111" fmla="*/ 4774 w 25972"/>
                <a:gd name="connsiteY111" fmla="*/ 28647 h 57787"/>
                <a:gd name="connsiteX112" fmla="*/ 7875 w 25972"/>
                <a:gd name="connsiteY112" fmla="*/ 57133 h 57787"/>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7970"/>
                <a:gd name="connsiteX1" fmla="*/ 20634 w 25972"/>
                <a:gd name="connsiteY1" fmla="*/ 50903 h 57970"/>
                <a:gd name="connsiteX2" fmla="*/ 21804 w 25972"/>
                <a:gd name="connsiteY2" fmla="*/ 47675 h 57970"/>
                <a:gd name="connsiteX3" fmla="*/ 22159 w 25972"/>
                <a:gd name="connsiteY3" fmla="*/ 46089 h 57970"/>
                <a:gd name="connsiteX4" fmla="*/ 21194 w 25972"/>
                <a:gd name="connsiteY4" fmla="*/ 44390 h 57970"/>
                <a:gd name="connsiteX5" fmla="*/ 21550 w 25972"/>
                <a:gd name="connsiteY5" fmla="*/ 42465 h 57970"/>
                <a:gd name="connsiteX6" fmla="*/ 20533 w 25972"/>
                <a:gd name="connsiteY6" fmla="*/ 41502 h 57970"/>
                <a:gd name="connsiteX7" fmla="*/ 20075 w 25972"/>
                <a:gd name="connsiteY7" fmla="*/ 41445 h 57970"/>
                <a:gd name="connsiteX8" fmla="*/ 20482 w 25972"/>
                <a:gd name="connsiteY8" fmla="*/ 39690 h 57970"/>
                <a:gd name="connsiteX9" fmla="*/ 21905 w 25972"/>
                <a:gd name="connsiteY9" fmla="*/ 37991 h 57970"/>
                <a:gd name="connsiteX10" fmla="*/ 21244 w 25972"/>
                <a:gd name="connsiteY10" fmla="*/ 36292 h 57970"/>
                <a:gd name="connsiteX11" fmla="*/ 19872 w 25972"/>
                <a:gd name="connsiteY11" fmla="*/ 35839 h 57970"/>
                <a:gd name="connsiteX12" fmla="*/ 20482 w 25972"/>
                <a:gd name="connsiteY12" fmla="*/ 35103 h 57970"/>
                <a:gd name="connsiteX13" fmla="*/ 20787 w 25972"/>
                <a:gd name="connsiteY13" fmla="*/ 33234 h 57970"/>
                <a:gd name="connsiteX14" fmla="*/ 21397 w 25972"/>
                <a:gd name="connsiteY14" fmla="*/ 31138 h 57970"/>
                <a:gd name="connsiteX15" fmla="*/ 21346 w 25972"/>
                <a:gd name="connsiteY15" fmla="*/ 28193 h 57970"/>
                <a:gd name="connsiteX16" fmla="*/ 23329 w 25972"/>
                <a:gd name="connsiteY16" fmla="*/ 26608 h 57970"/>
                <a:gd name="connsiteX17" fmla="*/ 22668 w 25972"/>
                <a:gd name="connsiteY17" fmla="*/ 25022 h 57970"/>
                <a:gd name="connsiteX18" fmla="*/ 23481 w 25972"/>
                <a:gd name="connsiteY18" fmla="*/ 24569 h 57970"/>
                <a:gd name="connsiteX19" fmla="*/ 23532 w 25972"/>
                <a:gd name="connsiteY19" fmla="*/ 23493 h 57970"/>
                <a:gd name="connsiteX20" fmla="*/ 24295 w 25972"/>
                <a:gd name="connsiteY20" fmla="*/ 22304 h 57970"/>
                <a:gd name="connsiteX21" fmla="*/ 25972 w 25972"/>
                <a:gd name="connsiteY21" fmla="*/ 20548 h 57970"/>
                <a:gd name="connsiteX22" fmla="*/ 24600 w 25972"/>
                <a:gd name="connsiteY22" fmla="*/ 18453 h 57970"/>
                <a:gd name="connsiteX23" fmla="*/ 23329 w 25972"/>
                <a:gd name="connsiteY23" fmla="*/ 16244 h 57970"/>
                <a:gd name="connsiteX24" fmla="*/ 22719 w 25972"/>
                <a:gd name="connsiteY24" fmla="*/ 16471 h 57970"/>
                <a:gd name="connsiteX25" fmla="*/ 22515 w 25972"/>
                <a:gd name="connsiteY25" fmla="*/ 15678 h 57970"/>
                <a:gd name="connsiteX26" fmla="*/ 22210 w 25972"/>
                <a:gd name="connsiteY26" fmla="*/ 14885 h 57970"/>
                <a:gd name="connsiteX27" fmla="*/ 21905 w 25972"/>
                <a:gd name="connsiteY27" fmla="*/ 14488 h 57970"/>
                <a:gd name="connsiteX28" fmla="*/ 21854 w 25972"/>
                <a:gd name="connsiteY28" fmla="*/ 13242 h 57970"/>
                <a:gd name="connsiteX29" fmla="*/ 20584 w 25972"/>
                <a:gd name="connsiteY29" fmla="*/ 12110 h 57970"/>
                <a:gd name="connsiteX30" fmla="*/ 19669 w 25972"/>
                <a:gd name="connsiteY30" fmla="*/ 11544 h 57970"/>
                <a:gd name="connsiteX31" fmla="*/ 20024 w 25972"/>
                <a:gd name="connsiteY31" fmla="*/ 10637 h 57970"/>
                <a:gd name="connsiteX32" fmla="*/ 18550 w 25972"/>
                <a:gd name="connsiteY32" fmla="*/ 9335 h 57970"/>
                <a:gd name="connsiteX33" fmla="*/ 16771 w 25972"/>
                <a:gd name="connsiteY33" fmla="*/ 9844 h 57970"/>
                <a:gd name="connsiteX34" fmla="*/ 17635 w 25972"/>
                <a:gd name="connsiteY34" fmla="*/ 6617 h 57970"/>
                <a:gd name="connsiteX35" fmla="*/ 15856 w 25972"/>
                <a:gd name="connsiteY35" fmla="*/ 6050 h 57970"/>
                <a:gd name="connsiteX36" fmla="*/ 14941 w 25972"/>
                <a:gd name="connsiteY36" fmla="*/ 6843 h 57970"/>
                <a:gd name="connsiteX37" fmla="*/ 15449 w 25972"/>
                <a:gd name="connsiteY37" fmla="*/ 7806 h 57970"/>
                <a:gd name="connsiteX38" fmla="*/ 14229 w 25972"/>
                <a:gd name="connsiteY38" fmla="*/ 9165 h 57970"/>
                <a:gd name="connsiteX39" fmla="*/ 14483 w 25972"/>
                <a:gd name="connsiteY39" fmla="*/ 9618 h 57970"/>
                <a:gd name="connsiteX40" fmla="*/ 15297 w 25972"/>
                <a:gd name="connsiteY40" fmla="*/ 9165 h 57970"/>
                <a:gd name="connsiteX41" fmla="*/ 15754 w 25972"/>
                <a:gd name="connsiteY41" fmla="*/ 10411 h 57970"/>
                <a:gd name="connsiteX42" fmla="*/ 14890 w 25972"/>
                <a:gd name="connsiteY42" fmla="*/ 11034 h 57970"/>
                <a:gd name="connsiteX43" fmla="*/ 14585 w 25972"/>
                <a:gd name="connsiteY43" fmla="*/ 10807 h 57970"/>
                <a:gd name="connsiteX44" fmla="*/ 12806 w 25972"/>
                <a:gd name="connsiteY44" fmla="*/ 10355 h 57970"/>
                <a:gd name="connsiteX45" fmla="*/ 12196 w 25972"/>
                <a:gd name="connsiteY45" fmla="*/ 9788 h 57970"/>
                <a:gd name="connsiteX46" fmla="*/ 11789 w 25972"/>
                <a:gd name="connsiteY46" fmla="*/ 9618 h 57970"/>
                <a:gd name="connsiteX47" fmla="*/ 11332 w 25972"/>
                <a:gd name="connsiteY47" fmla="*/ 8769 h 57970"/>
                <a:gd name="connsiteX48" fmla="*/ 10722 w 25972"/>
                <a:gd name="connsiteY48" fmla="*/ 8655 h 57970"/>
                <a:gd name="connsiteX49" fmla="*/ 10468 w 25972"/>
                <a:gd name="connsiteY49" fmla="*/ 9052 h 57970"/>
                <a:gd name="connsiteX50" fmla="*/ 9423 w 25972"/>
                <a:gd name="connsiteY50" fmla="*/ 8456 h 57970"/>
                <a:gd name="connsiteX51" fmla="*/ 9615 w 25972"/>
                <a:gd name="connsiteY51" fmla="*/ 7721 h 57970"/>
                <a:gd name="connsiteX52" fmla="*/ 9295 w 25972"/>
                <a:gd name="connsiteY52" fmla="*/ 7132 h 57970"/>
                <a:gd name="connsiteX53" fmla="*/ 9872 w 25972"/>
                <a:gd name="connsiteY53" fmla="*/ 6618 h 57970"/>
                <a:gd name="connsiteX54" fmla="*/ 9423 w 25972"/>
                <a:gd name="connsiteY54" fmla="*/ 5662 h 57970"/>
                <a:gd name="connsiteX55" fmla="*/ 10000 w 25972"/>
                <a:gd name="connsiteY55" fmla="*/ 5147 h 57970"/>
                <a:gd name="connsiteX56" fmla="*/ 9359 w 25972"/>
                <a:gd name="connsiteY56" fmla="*/ 4559 h 57970"/>
                <a:gd name="connsiteX57" fmla="*/ 8590 w 25972"/>
                <a:gd name="connsiteY57" fmla="*/ 4559 h 57970"/>
                <a:gd name="connsiteX58" fmla="*/ 6731 w 25972"/>
                <a:gd name="connsiteY58" fmla="*/ 3529 h 57970"/>
                <a:gd name="connsiteX59" fmla="*/ 5513 w 25972"/>
                <a:gd name="connsiteY59" fmla="*/ 4044 h 57970"/>
                <a:gd name="connsiteX60" fmla="*/ 5128 w 25972"/>
                <a:gd name="connsiteY60" fmla="*/ 3750 h 57970"/>
                <a:gd name="connsiteX61" fmla="*/ 4872 w 25972"/>
                <a:gd name="connsiteY61" fmla="*/ 3235 h 57970"/>
                <a:gd name="connsiteX62" fmla="*/ 4423 w 25972"/>
                <a:gd name="connsiteY62" fmla="*/ 3603 h 57970"/>
                <a:gd name="connsiteX63" fmla="*/ 4167 w 25972"/>
                <a:gd name="connsiteY63" fmla="*/ 3382 h 57970"/>
                <a:gd name="connsiteX64" fmla="*/ 3526 w 25972"/>
                <a:gd name="connsiteY64" fmla="*/ 3382 h 57970"/>
                <a:gd name="connsiteX65" fmla="*/ 3013 w 25972"/>
                <a:gd name="connsiteY65" fmla="*/ 3088 h 57970"/>
                <a:gd name="connsiteX66" fmla="*/ 2949 w 25972"/>
                <a:gd name="connsiteY66" fmla="*/ 2647 h 57970"/>
                <a:gd name="connsiteX67" fmla="*/ 3077 w 25972"/>
                <a:gd name="connsiteY67" fmla="*/ 1985 h 57970"/>
                <a:gd name="connsiteX68" fmla="*/ 3077 w 25972"/>
                <a:gd name="connsiteY68" fmla="*/ 1618 h 57970"/>
                <a:gd name="connsiteX69" fmla="*/ 3013 w 25972"/>
                <a:gd name="connsiteY69" fmla="*/ 1103 h 57970"/>
                <a:gd name="connsiteX70" fmla="*/ 2500 w 25972"/>
                <a:gd name="connsiteY70" fmla="*/ 515 h 57970"/>
                <a:gd name="connsiteX71" fmla="*/ 1282 w 25972"/>
                <a:gd name="connsiteY71" fmla="*/ 0 h 57970"/>
                <a:gd name="connsiteX72" fmla="*/ 897 w 25972"/>
                <a:gd name="connsiteY72" fmla="*/ 588 h 57970"/>
                <a:gd name="connsiteX73" fmla="*/ 256 w 25972"/>
                <a:gd name="connsiteY73" fmla="*/ 735 h 57970"/>
                <a:gd name="connsiteX74" fmla="*/ 0 w 25972"/>
                <a:gd name="connsiteY74" fmla="*/ 1397 h 57970"/>
                <a:gd name="connsiteX75" fmla="*/ 577 w 25972"/>
                <a:gd name="connsiteY75" fmla="*/ 2132 h 57970"/>
                <a:gd name="connsiteX76" fmla="*/ 1410 w 25972"/>
                <a:gd name="connsiteY76" fmla="*/ 2132 h 57970"/>
                <a:gd name="connsiteX77" fmla="*/ 1282 w 25972"/>
                <a:gd name="connsiteY77" fmla="*/ 3897 h 57970"/>
                <a:gd name="connsiteX78" fmla="*/ 1667 w 25972"/>
                <a:gd name="connsiteY78" fmla="*/ 5662 h 57970"/>
                <a:gd name="connsiteX79" fmla="*/ 1026 w 25972"/>
                <a:gd name="connsiteY79" fmla="*/ 5809 h 57970"/>
                <a:gd name="connsiteX80" fmla="*/ 897 w 25972"/>
                <a:gd name="connsiteY80" fmla="*/ 6912 h 57970"/>
                <a:gd name="connsiteX81" fmla="*/ 1859 w 25972"/>
                <a:gd name="connsiteY81" fmla="*/ 7794 h 57970"/>
                <a:gd name="connsiteX82" fmla="*/ 3205 w 25972"/>
                <a:gd name="connsiteY82" fmla="*/ 7868 h 57970"/>
                <a:gd name="connsiteX83" fmla="*/ 3718 w 25972"/>
                <a:gd name="connsiteY83" fmla="*/ 8824 h 57970"/>
                <a:gd name="connsiteX84" fmla="*/ 4872 w 25972"/>
                <a:gd name="connsiteY84" fmla="*/ 8750 h 57970"/>
                <a:gd name="connsiteX85" fmla="*/ 5577 w 25972"/>
                <a:gd name="connsiteY85" fmla="*/ 9412 h 57970"/>
                <a:gd name="connsiteX86" fmla="*/ 6923 w 25972"/>
                <a:gd name="connsiteY86" fmla="*/ 9118 h 57970"/>
                <a:gd name="connsiteX87" fmla="*/ 7949 w 25972"/>
                <a:gd name="connsiteY87" fmla="*/ 10000 h 57970"/>
                <a:gd name="connsiteX88" fmla="*/ 8477 w 25972"/>
                <a:gd name="connsiteY88" fmla="*/ 9926 h 57970"/>
                <a:gd name="connsiteX89" fmla="*/ 8282 w 25972"/>
                <a:gd name="connsiteY89" fmla="*/ 10637 h 57970"/>
                <a:gd name="connsiteX90" fmla="*/ 7875 w 25972"/>
                <a:gd name="connsiteY90" fmla="*/ 10807 h 57970"/>
                <a:gd name="connsiteX91" fmla="*/ 7316 w 25972"/>
                <a:gd name="connsiteY91" fmla="*/ 10694 h 57970"/>
                <a:gd name="connsiteX92" fmla="*/ 6553 w 25972"/>
                <a:gd name="connsiteY92" fmla="*/ 10694 h 57970"/>
                <a:gd name="connsiteX93" fmla="*/ 5435 w 25972"/>
                <a:gd name="connsiteY93" fmla="*/ 11600 h 57970"/>
                <a:gd name="connsiteX94" fmla="*/ 6096 w 25972"/>
                <a:gd name="connsiteY94" fmla="*/ 12110 h 57970"/>
                <a:gd name="connsiteX95" fmla="*/ 6248 w 25972"/>
                <a:gd name="connsiteY95" fmla="*/ 12959 h 57970"/>
                <a:gd name="connsiteX96" fmla="*/ 6909 w 25972"/>
                <a:gd name="connsiteY96" fmla="*/ 12450 h 57970"/>
                <a:gd name="connsiteX97" fmla="*/ 6655 w 25972"/>
                <a:gd name="connsiteY97" fmla="*/ 14488 h 57970"/>
                <a:gd name="connsiteX98" fmla="*/ 6350 w 25972"/>
                <a:gd name="connsiteY98" fmla="*/ 15564 h 57970"/>
                <a:gd name="connsiteX99" fmla="*/ 5486 w 25972"/>
                <a:gd name="connsiteY99" fmla="*/ 16187 h 57970"/>
                <a:gd name="connsiteX100" fmla="*/ 5791 w 25972"/>
                <a:gd name="connsiteY100" fmla="*/ 17320 h 57970"/>
                <a:gd name="connsiteX101" fmla="*/ 5181 w 25972"/>
                <a:gd name="connsiteY101" fmla="*/ 18962 h 57970"/>
                <a:gd name="connsiteX102" fmla="*/ 5587 w 25972"/>
                <a:gd name="connsiteY102" fmla="*/ 20152 h 57970"/>
                <a:gd name="connsiteX103" fmla="*/ 6147 w 25972"/>
                <a:gd name="connsiteY103" fmla="*/ 20265 h 57970"/>
                <a:gd name="connsiteX104" fmla="*/ 6655 w 25972"/>
                <a:gd name="connsiteY104" fmla="*/ 20718 h 57970"/>
                <a:gd name="connsiteX105" fmla="*/ 6960 w 25972"/>
                <a:gd name="connsiteY105" fmla="*/ 21511 h 57970"/>
                <a:gd name="connsiteX106" fmla="*/ 7163 w 25972"/>
                <a:gd name="connsiteY106" fmla="*/ 22530 h 57970"/>
                <a:gd name="connsiteX107" fmla="*/ 7011 w 25972"/>
                <a:gd name="connsiteY107" fmla="*/ 23040 h 57970"/>
                <a:gd name="connsiteX108" fmla="*/ 7723 w 25972"/>
                <a:gd name="connsiteY108" fmla="*/ 23889 h 57970"/>
                <a:gd name="connsiteX109" fmla="*/ 7824 w 25972"/>
                <a:gd name="connsiteY109" fmla="*/ 25645 h 57970"/>
                <a:gd name="connsiteX110" fmla="*/ 7265 w 25972"/>
                <a:gd name="connsiteY110" fmla="*/ 25815 h 57970"/>
                <a:gd name="connsiteX111" fmla="*/ 7112 w 25972"/>
                <a:gd name="connsiteY111" fmla="*/ 26948 h 57970"/>
                <a:gd name="connsiteX112" fmla="*/ 4774 w 25972"/>
                <a:gd name="connsiteY112" fmla="*/ 28647 h 57970"/>
                <a:gd name="connsiteX113" fmla="*/ 7875 w 25972"/>
                <a:gd name="connsiteY113" fmla="*/ 57133 h 57970"/>
                <a:gd name="connsiteX0" fmla="*/ 7875 w 25972"/>
                <a:gd name="connsiteY0" fmla="*/ 57133 h 58374"/>
                <a:gd name="connsiteX1" fmla="*/ 20736 w 25972"/>
                <a:gd name="connsiteY1" fmla="*/ 53112 h 58374"/>
                <a:gd name="connsiteX2" fmla="*/ 20634 w 25972"/>
                <a:gd name="connsiteY2" fmla="*/ 50903 h 58374"/>
                <a:gd name="connsiteX3" fmla="*/ 21804 w 25972"/>
                <a:gd name="connsiteY3" fmla="*/ 47675 h 58374"/>
                <a:gd name="connsiteX4" fmla="*/ 22159 w 25972"/>
                <a:gd name="connsiteY4" fmla="*/ 46089 h 58374"/>
                <a:gd name="connsiteX5" fmla="*/ 21194 w 25972"/>
                <a:gd name="connsiteY5" fmla="*/ 44390 h 58374"/>
                <a:gd name="connsiteX6" fmla="*/ 21550 w 25972"/>
                <a:gd name="connsiteY6" fmla="*/ 42465 h 58374"/>
                <a:gd name="connsiteX7" fmla="*/ 20533 w 25972"/>
                <a:gd name="connsiteY7" fmla="*/ 41502 h 58374"/>
                <a:gd name="connsiteX8" fmla="*/ 20075 w 25972"/>
                <a:gd name="connsiteY8" fmla="*/ 41445 h 58374"/>
                <a:gd name="connsiteX9" fmla="*/ 20482 w 25972"/>
                <a:gd name="connsiteY9" fmla="*/ 39690 h 58374"/>
                <a:gd name="connsiteX10" fmla="*/ 21905 w 25972"/>
                <a:gd name="connsiteY10" fmla="*/ 37991 h 58374"/>
                <a:gd name="connsiteX11" fmla="*/ 21244 w 25972"/>
                <a:gd name="connsiteY11" fmla="*/ 36292 h 58374"/>
                <a:gd name="connsiteX12" fmla="*/ 19872 w 25972"/>
                <a:gd name="connsiteY12" fmla="*/ 35839 h 58374"/>
                <a:gd name="connsiteX13" fmla="*/ 20482 w 25972"/>
                <a:gd name="connsiteY13" fmla="*/ 35103 h 58374"/>
                <a:gd name="connsiteX14" fmla="*/ 20787 w 25972"/>
                <a:gd name="connsiteY14" fmla="*/ 33234 h 58374"/>
                <a:gd name="connsiteX15" fmla="*/ 21397 w 25972"/>
                <a:gd name="connsiteY15" fmla="*/ 31138 h 58374"/>
                <a:gd name="connsiteX16" fmla="*/ 21346 w 25972"/>
                <a:gd name="connsiteY16" fmla="*/ 28193 h 58374"/>
                <a:gd name="connsiteX17" fmla="*/ 23329 w 25972"/>
                <a:gd name="connsiteY17" fmla="*/ 26608 h 58374"/>
                <a:gd name="connsiteX18" fmla="*/ 22668 w 25972"/>
                <a:gd name="connsiteY18" fmla="*/ 25022 h 58374"/>
                <a:gd name="connsiteX19" fmla="*/ 23481 w 25972"/>
                <a:gd name="connsiteY19" fmla="*/ 24569 h 58374"/>
                <a:gd name="connsiteX20" fmla="*/ 23532 w 25972"/>
                <a:gd name="connsiteY20" fmla="*/ 23493 h 58374"/>
                <a:gd name="connsiteX21" fmla="*/ 24295 w 25972"/>
                <a:gd name="connsiteY21" fmla="*/ 22304 h 58374"/>
                <a:gd name="connsiteX22" fmla="*/ 25972 w 25972"/>
                <a:gd name="connsiteY22" fmla="*/ 20548 h 58374"/>
                <a:gd name="connsiteX23" fmla="*/ 24600 w 25972"/>
                <a:gd name="connsiteY23" fmla="*/ 18453 h 58374"/>
                <a:gd name="connsiteX24" fmla="*/ 23329 w 25972"/>
                <a:gd name="connsiteY24" fmla="*/ 16244 h 58374"/>
                <a:gd name="connsiteX25" fmla="*/ 22719 w 25972"/>
                <a:gd name="connsiteY25" fmla="*/ 16471 h 58374"/>
                <a:gd name="connsiteX26" fmla="*/ 22515 w 25972"/>
                <a:gd name="connsiteY26" fmla="*/ 15678 h 58374"/>
                <a:gd name="connsiteX27" fmla="*/ 22210 w 25972"/>
                <a:gd name="connsiteY27" fmla="*/ 14885 h 58374"/>
                <a:gd name="connsiteX28" fmla="*/ 21905 w 25972"/>
                <a:gd name="connsiteY28" fmla="*/ 14488 h 58374"/>
                <a:gd name="connsiteX29" fmla="*/ 21854 w 25972"/>
                <a:gd name="connsiteY29" fmla="*/ 13242 h 58374"/>
                <a:gd name="connsiteX30" fmla="*/ 20584 w 25972"/>
                <a:gd name="connsiteY30" fmla="*/ 12110 h 58374"/>
                <a:gd name="connsiteX31" fmla="*/ 19669 w 25972"/>
                <a:gd name="connsiteY31" fmla="*/ 11544 h 58374"/>
                <a:gd name="connsiteX32" fmla="*/ 20024 w 25972"/>
                <a:gd name="connsiteY32" fmla="*/ 10637 h 58374"/>
                <a:gd name="connsiteX33" fmla="*/ 18550 w 25972"/>
                <a:gd name="connsiteY33" fmla="*/ 9335 h 58374"/>
                <a:gd name="connsiteX34" fmla="*/ 16771 w 25972"/>
                <a:gd name="connsiteY34" fmla="*/ 9844 h 58374"/>
                <a:gd name="connsiteX35" fmla="*/ 17635 w 25972"/>
                <a:gd name="connsiteY35" fmla="*/ 6617 h 58374"/>
                <a:gd name="connsiteX36" fmla="*/ 15856 w 25972"/>
                <a:gd name="connsiteY36" fmla="*/ 6050 h 58374"/>
                <a:gd name="connsiteX37" fmla="*/ 14941 w 25972"/>
                <a:gd name="connsiteY37" fmla="*/ 6843 h 58374"/>
                <a:gd name="connsiteX38" fmla="*/ 15449 w 25972"/>
                <a:gd name="connsiteY38" fmla="*/ 7806 h 58374"/>
                <a:gd name="connsiteX39" fmla="*/ 14229 w 25972"/>
                <a:gd name="connsiteY39" fmla="*/ 9165 h 58374"/>
                <a:gd name="connsiteX40" fmla="*/ 14483 w 25972"/>
                <a:gd name="connsiteY40" fmla="*/ 9618 h 58374"/>
                <a:gd name="connsiteX41" fmla="*/ 15297 w 25972"/>
                <a:gd name="connsiteY41" fmla="*/ 9165 h 58374"/>
                <a:gd name="connsiteX42" fmla="*/ 15754 w 25972"/>
                <a:gd name="connsiteY42" fmla="*/ 10411 h 58374"/>
                <a:gd name="connsiteX43" fmla="*/ 14890 w 25972"/>
                <a:gd name="connsiteY43" fmla="*/ 11034 h 58374"/>
                <a:gd name="connsiteX44" fmla="*/ 14585 w 25972"/>
                <a:gd name="connsiteY44" fmla="*/ 10807 h 58374"/>
                <a:gd name="connsiteX45" fmla="*/ 12806 w 25972"/>
                <a:gd name="connsiteY45" fmla="*/ 10355 h 58374"/>
                <a:gd name="connsiteX46" fmla="*/ 12196 w 25972"/>
                <a:gd name="connsiteY46" fmla="*/ 9788 h 58374"/>
                <a:gd name="connsiteX47" fmla="*/ 11789 w 25972"/>
                <a:gd name="connsiteY47" fmla="*/ 9618 h 58374"/>
                <a:gd name="connsiteX48" fmla="*/ 11332 w 25972"/>
                <a:gd name="connsiteY48" fmla="*/ 8769 h 58374"/>
                <a:gd name="connsiteX49" fmla="*/ 10722 w 25972"/>
                <a:gd name="connsiteY49" fmla="*/ 8655 h 58374"/>
                <a:gd name="connsiteX50" fmla="*/ 10468 w 25972"/>
                <a:gd name="connsiteY50" fmla="*/ 9052 h 58374"/>
                <a:gd name="connsiteX51" fmla="*/ 9423 w 25972"/>
                <a:gd name="connsiteY51" fmla="*/ 8456 h 58374"/>
                <a:gd name="connsiteX52" fmla="*/ 9615 w 25972"/>
                <a:gd name="connsiteY52" fmla="*/ 7721 h 58374"/>
                <a:gd name="connsiteX53" fmla="*/ 9295 w 25972"/>
                <a:gd name="connsiteY53" fmla="*/ 7132 h 58374"/>
                <a:gd name="connsiteX54" fmla="*/ 9872 w 25972"/>
                <a:gd name="connsiteY54" fmla="*/ 6618 h 58374"/>
                <a:gd name="connsiteX55" fmla="*/ 9423 w 25972"/>
                <a:gd name="connsiteY55" fmla="*/ 5662 h 58374"/>
                <a:gd name="connsiteX56" fmla="*/ 10000 w 25972"/>
                <a:gd name="connsiteY56" fmla="*/ 5147 h 58374"/>
                <a:gd name="connsiteX57" fmla="*/ 9359 w 25972"/>
                <a:gd name="connsiteY57" fmla="*/ 4559 h 58374"/>
                <a:gd name="connsiteX58" fmla="*/ 8590 w 25972"/>
                <a:gd name="connsiteY58" fmla="*/ 4559 h 58374"/>
                <a:gd name="connsiteX59" fmla="*/ 6731 w 25972"/>
                <a:gd name="connsiteY59" fmla="*/ 3529 h 58374"/>
                <a:gd name="connsiteX60" fmla="*/ 5513 w 25972"/>
                <a:gd name="connsiteY60" fmla="*/ 4044 h 58374"/>
                <a:gd name="connsiteX61" fmla="*/ 5128 w 25972"/>
                <a:gd name="connsiteY61" fmla="*/ 3750 h 58374"/>
                <a:gd name="connsiteX62" fmla="*/ 4872 w 25972"/>
                <a:gd name="connsiteY62" fmla="*/ 3235 h 58374"/>
                <a:gd name="connsiteX63" fmla="*/ 4423 w 25972"/>
                <a:gd name="connsiteY63" fmla="*/ 3603 h 58374"/>
                <a:gd name="connsiteX64" fmla="*/ 4167 w 25972"/>
                <a:gd name="connsiteY64" fmla="*/ 3382 h 58374"/>
                <a:gd name="connsiteX65" fmla="*/ 3526 w 25972"/>
                <a:gd name="connsiteY65" fmla="*/ 3382 h 58374"/>
                <a:gd name="connsiteX66" fmla="*/ 3013 w 25972"/>
                <a:gd name="connsiteY66" fmla="*/ 3088 h 58374"/>
                <a:gd name="connsiteX67" fmla="*/ 2949 w 25972"/>
                <a:gd name="connsiteY67" fmla="*/ 2647 h 58374"/>
                <a:gd name="connsiteX68" fmla="*/ 3077 w 25972"/>
                <a:gd name="connsiteY68" fmla="*/ 1985 h 58374"/>
                <a:gd name="connsiteX69" fmla="*/ 3077 w 25972"/>
                <a:gd name="connsiteY69" fmla="*/ 1618 h 58374"/>
                <a:gd name="connsiteX70" fmla="*/ 3013 w 25972"/>
                <a:gd name="connsiteY70" fmla="*/ 1103 h 58374"/>
                <a:gd name="connsiteX71" fmla="*/ 2500 w 25972"/>
                <a:gd name="connsiteY71" fmla="*/ 515 h 58374"/>
                <a:gd name="connsiteX72" fmla="*/ 1282 w 25972"/>
                <a:gd name="connsiteY72" fmla="*/ 0 h 58374"/>
                <a:gd name="connsiteX73" fmla="*/ 897 w 25972"/>
                <a:gd name="connsiteY73" fmla="*/ 588 h 58374"/>
                <a:gd name="connsiteX74" fmla="*/ 256 w 25972"/>
                <a:gd name="connsiteY74" fmla="*/ 735 h 58374"/>
                <a:gd name="connsiteX75" fmla="*/ 0 w 25972"/>
                <a:gd name="connsiteY75" fmla="*/ 1397 h 58374"/>
                <a:gd name="connsiteX76" fmla="*/ 577 w 25972"/>
                <a:gd name="connsiteY76" fmla="*/ 2132 h 58374"/>
                <a:gd name="connsiteX77" fmla="*/ 1410 w 25972"/>
                <a:gd name="connsiteY77" fmla="*/ 2132 h 58374"/>
                <a:gd name="connsiteX78" fmla="*/ 1282 w 25972"/>
                <a:gd name="connsiteY78" fmla="*/ 3897 h 58374"/>
                <a:gd name="connsiteX79" fmla="*/ 1667 w 25972"/>
                <a:gd name="connsiteY79" fmla="*/ 5662 h 58374"/>
                <a:gd name="connsiteX80" fmla="*/ 1026 w 25972"/>
                <a:gd name="connsiteY80" fmla="*/ 5809 h 58374"/>
                <a:gd name="connsiteX81" fmla="*/ 897 w 25972"/>
                <a:gd name="connsiteY81" fmla="*/ 6912 h 58374"/>
                <a:gd name="connsiteX82" fmla="*/ 1859 w 25972"/>
                <a:gd name="connsiteY82" fmla="*/ 7794 h 58374"/>
                <a:gd name="connsiteX83" fmla="*/ 3205 w 25972"/>
                <a:gd name="connsiteY83" fmla="*/ 7868 h 58374"/>
                <a:gd name="connsiteX84" fmla="*/ 3718 w 25972"/>
                <a:gd name="connsiteY84" fmla="*/ 8824 h 58374"/>
                <a:gd name="connsiteX85" fmla="*/ 4872 w 25972"/>
                <a:gd name="connsiteY85" fmla="*/ 8750 h 58374"/>
                <a:gd name="connsiteX86" fmla="*/ 5577 w 25972"/>
                <a:gd name="connsiteY86" fmla="*/ 9412 h 58374"/>
                <a:gd name="connsiteX87" fmla="*/ 6923 w 25972"/>
                <a:gd name="connsiteY87" fmla="*/ 9118 h 58374"/>
                <a:gd name="connsiteX88" fmla="*/ 7949 w 25972"/>
                <a:gd name="connsiteY88" fmla="*/ 10000 h 58374"/>
                <a:gd name="connsiteX89" fmla="*/ 8477 w 25972"/>
                <a:gd name="connsiteY89" fmla="*/ 9926 h 58374"/>
                <a:gd name="connsiteX90" fmla="*/ 8282 w 25972"/>
                <a:gd name="connsiteY90" fmla="*/ 10637 h 58374"/>
                <a:gd name="connsiteX91" fmla="*/ 7875 w 25972"/>
                <a:gd name="connsiteY91" fmla="*/ 10807 h 58374"/>
                <a:gd name="connsiteX92" fmla="*/ 7316 w 25972"/>
                <a:gd name="connsiteY92" fmla="*/ 10694 h 58374"/>
                <a:gd name="connsiteX93" fmla="*/ 6553 w 25972"/>
                <a:gd name="connsiteY93" fmla="*/ 10694 h 58374"/>
                <a:gd name="connsiteX94" fmla="*/ 5435 w 25972"/>
                <a:gd name="connsiteY94" fmla="*/ 11600 h 58374"/>
                <a:gd name="connsiteX95" fmla="*/ 6096 w 25972"/>
                <a:gd name="connsiteY95" fmla="*/ 12110 h 58374"/>
                <a:gd name="connsiteX96" fmla="*/ 6248 w 25972"/>
                <a:gd name="connsiteY96" fmla="*/ 12959 h 58374"/>
                <a:gd name="connsiteX97" fmla="*/ 6909 w 25972"/>
                <a:gd name="connsiteY97" fmla="*/ 12450 h 58374"/>
                <a:gd name="connsiteX98" fmla="*/ 6655 w 25972"/>
                <a:gd name="connsiteY98" fmla="*/ 14488 h 58374"/>
                <a:gd name="connsiteX99" fmla="*/ 6350 w 25972"/>
                <a:gd name="connsiteY99" fmla="*/ 15564 h 58374"/>
                <a:gd name="connsiteX100" fmla="*/ 5486 w 25972"/>
                <a:gd name="connsiteY100" fmla="*/ 16187 h 58374"/>
                <a:gd name="connsiteX101" fmla="*/ 5791 w 25972"/>
                <a:gd name="connsiteY101" fmla="*/ 17320 h 58374"/>
                <a:gd name="connsiteX102" fmla="*/ 5181 w 25972"/>
                <a:gd name="connsiteY102" fmla="*/ 18962 h 58374"/>
                <a:gd name="connsiteX103" fmla="*/ 5587 w 25972"/>
                <a:gd name="connsiteY103" fmla="*/ 20152 h 58374"/>
                <a:gd name="connsiteX104" fmla="*/ 6147 w 25972"/>
                <a:gd name="connsiteY104" fmla="*/ 20265 h 58374"/>
                <a:gd name="connsiteX105" fmla="*/ 6655 w 25972"/>
                <a:gd name="connsiteY105" fmla="*/ 20718 h 58374"/>
                <a:gd name="connsiteX106" fmla="*/ 6960 w 25972"/>
                <a:gd name="connsiteY106" fmla="*/ 21511 h 58374"/>
                <a:gd name="connsiteX107" fmla="*/ 7163 w 25972"/>
                <a:gd name="connsiteY107" fmla="*/ 22530 h 58374"/>
                <a:gd name="connsiteX108" fmla="*/ 7011 w 25972"/>
                <a:gd name="connsiteY108" fmla="*/ 23040 h 58374"/>
                <a:gd name="connsiteX109" fmla="*/ 7723 w 25972"/>
                <a:gd name="connsiteY109" fmla="*/ 23889 h 58374"/>
                <a:gd name="connsiteX110" fmla="*/ 7824 w 25972"/>
                <a:gd name="connsiteY110" fmla="*/ 25645 h 58374"/>
                <a:gd name="connsiteX111" fmla="*/ 7265 w 25972"/>
                <a:gd name="connsiteY111" fmla="*/ 25815 h 58374"/>
                <a:gd name="connsiteX112" fmla="*/ 7112 w 25972"/>
                <a:gd name="connsiteY112" fmla="*/ 26948 h 58374"/>
                <a:gd name="connsiteX113" fmla="*/ 4774 w 25972"/>
                <a:gd name="connsiteY113" fmla="*/ 28647 h 58374"/>
                <a:gd name="connsiteX114" fmla="*/ 7875 w 25972"/>
                <a:gd name="connsiteY114" fmla="*/ 57133 h 58374"/>
                <a:gd name="connsiteX0" fmla="*/ 7875 w 25972"/>
                <a:gd name="connsiteY0" fmla="*/ 57133 h 58374"/>
                <a:gd name="connsiteX1" fmla="*/ 20736 w 25972"/>
                <a:gd name="connsiteY1" fmla="*/ 53112 h 58374"/>
                <a:gd name="connsiteX2" fmla="*/ 20634 w 25972"/>
                <a:gd name="connsiteY2" fmla="*/ 50903 h 58374"/>
                <a:gd name="connsiteX3" fmla="*/ 21804 w 25972"/>
                <a:gd name="connsiteY3" fmla="*/ 47675 h 58374"/>
                <a:gd name="connsiteX4" fmla="*/ 22159 w 25972"/>
                <a:gd name="connsiteY4" fmla="*/ 46089 h 58374"/>
                <a:gd name="connsiteX5" fmla="*/ 21194 w 25972"/>
                <a:gd name="connsiteY5" fmla="*/ 44390 h 58374"/>
                <a:gd name="connsiteX6" fmla="*/ 21550 w 25972"/>
                <a:gd name="connsiteY6" fmla="*/ 42465 h 58374"/>
                <a:gd name="connsiteX7" fmla="*/ 20533 w 25972"/>
                <a:gd name="connsiteY7" fmla="*/ 41502 h 58374"/>
                <a:gd name="connsiteX8" fmla="*/ 20075 w 25972"/>
                <a:gd name="connsiteY8" fmla="*/ 41445 h 58374"/>
                <a:gd name="connsiteX9" fmla="*/ 20482 w 25972"/>
                <a:gd name="connsiteY9" fmla="*/ 39690 h 58374"/>
                <a:gd name="connsiteX10" fmla="*/ 21905 w 25972"/>
                <a:gd name="connsiteY10" fmla="*/ 37991 h 58374"/>
                <a:gd name="connsiteX11" fmla="*/ 21244 w 25972"/>
                <a:gd name="connsiteY11" fmla="*/ 36292 h 58374"/>
                <a:gd name="connsiteX12" fmla="*/ 19872 w 25972"/>
                <a:gd name="connsiteY12" fmla="*/ 35839 h 58374"/>
                <a:gd name="connsiteX13" fmla="*/ 20482 w 25972"/>
                <a:gd name="connsiteY13" fmla="*/ 35103 h 58374"/>
                <a:gd name="connsiteX14" fmla="*/ 20787 w 25972"/>
                <a:gd name="connsiteY14" fmla="*/ 33234 h 58374"/>
                <a:gd name="connsiteX15" fmla="*/ 21397 w 25972"/>
                <a:gd name="connsiteY15" fmla="*/ 31138 h 58374"/>
                <a:gd name="connsiteX16" fmla="*/ 21346 w 25972"/>
                <a:gd name="connsiteY16" fmla="*/ 28193 h 58374"/>
                <a:gd name="connsiteX17" fmla="*/ 23329 w 25972"/>
                <a:gd name="connsiteY17" fmla="*/ 26608 h 58374"/>
                <a:gd name="connsiteX18" fmla="*/ 22668 w 25972"/>
                <a:gd name="connsiteY18" fmla="*/ 25022 h 58374"/>
                <a:gd name="connsiteX19" fmla="*/ 23481 w 25972"/>
                <a:gd name="connsiteY19" fmla="*/ 24569 h 58374"/>
                <a:gd name="connsiteX20" fmla="*/ 23532 w 25972"/>
                <a:gd name="connsiteY20" fmla="*/ 23493 h 58374"/>
                <a:gd name="connsiteX21" fmla="*/ 24295 w 25972"/>
                <a:gd name="connsiteY21" fmla="*/ 22304 h 58374"/>
                <a:gd name="connsiteX22" fmla="*/ 25972 w 25972"/>
                <a:gd name="connsiteY22" fmla="*/ 20548 h 58374"/>
                <a:gd name="connsiteX23" fmla="*/ 24600 w 25972"/>
                <a:gd name="connsiteY23" fmla="*/ 18453 h 58374"/>
                <a:gd name="connsiteX24" fmla="*/ 23329 w 25972"/>
                <a:gd name="connsiteY24" fmla="*/ 16244 h 58374"/>
                <a:gd name="connsiteX25" fmla="*/ 22719 w 25972"/>
                <a:gd name="connsiteY25" fmla="*/ 16471 h 58374"/>
                <a:gd name="connsiteX26" fmla="*/ 22515 w 25972"/>
                <a:gd name="connsiteY26" fmla="*/ 15678 h 58374"/>
                <a:gd name="connsiteX27" fmla="*/ 22210 w 25972"/>
                <a:gd name="connsiteY27" fmla="*/ 14885 h 58374"/>
                <a:gd name="connsiteX28" fmla="*/ 21905 w 25972"/>
                <a:gd name="connsiteY28" fmla="*/ 14488 h 58374"/>
                <a:gd name="connsiteX29" fmla="*/ 21854 w 25972"/>
                <a:gd name="connsiteY29" fmla="*/ 13242 h 58374"/>
                <a:gd name="connsiteX30" fmla="*/ 20584 w 25972"/>
                <a:gd name="connsiteY30" fmla="*/ 12110 h 58374"/>
                <a:gd name="connsiteX31" fmla="*/ 19669 w 25972"/>
                <a:gd name="connsiteY31" fmla="*/ 11544 h 58374"/>
                <a:gd name="connsiteX32" fmla="*/ 20024 w 25972"/>
                <a:gd name="connsiteY32" fmla="*/ 10637 h 58374"/>
                <a:gd name="connsiteX33" fmla="*/ 18550 w 25972"/>
                <a:gd name="connsiteY33" fmla="*/ 9335 h 58374"/>
                <a:gd name="connsiteX34" fmla="*/ 16771 w 25972"/>
                <a:gd name="connsiteY34" fmla="*/ 9844 h 58374"/>
                <a:gd name="connsiteX35" fmla="*/ 17635 w 25972"/>
                <a:gd name="connsiteY35" fmla="*/ 6617 h 58374"/>
                <a:gd name="connsiteX36" fmla="*/ 15856 w 25972"/>
                <a:gd name="connsiteY36" fmla="*/ 6050 h 58374"/>
                <a:gd name="connsiteX37" fmla="*/ 14941 w 25972"/>
                <a:gd name="connsiteY37" fmla="*/ 6843 h 58374"/>
                <a:gd name="connsiteX38" fmla="*/ 15449 w 25972"/>
                <a:gd name="connsiteY38" fmla="*/ 7806 h 58374"/>
                <a:gd name="connsiteX39" fmla="*/ 14229 w 25972"/>
                <a:gd name="connsiteY39" fmla="*/ 9165 h 58374"/>
                <a:gd name="connsiteX40" fmla="*/ 14483 w 25972"/>
                <a:gd name="connsiteY40" fmla="*/ 9618 h 58374"/>
                <a:gd name="connsiteX41" fmla="*/ 15297 w 25972"/>
                <a:gd name="connsiteY41" fmla="*/ 9165 h 58374"/>
                <a:gd name="connsiteX42" fmla="*/ 15754 w 25972"/>
                <a:gd name="connsiteY42" fmla="*/ 10411 h 58374"/>
                <a:gd name="connsiteX43" fmla="*/ 14890 w 25972"/>
                <a:gd name="connsiteY43" fmla="*/ 11034 h 58374"/>
                <a:gd name="connsiteX44" fmla="*/ 14585 w 25972"/>
                <a:gd name="connsiteY44" fmla="*/ 10807 h 58374"/>
                <a:gd name="connsiteX45" fmla="*/ 12806 w 25972"/>
                <a:gd name="connsiteY45" fmla="*/ 10355 h 58374"/>
                <a:gd name="connsiteX46" fmla="*/ 12196 w 25972"/>
                <a:gd name="connsiteY46" fmla="*/ 9788 h 58374"/>
                <a:gd name="connsiteX47" fmla="*/ 11789 w 25972"/>
                <a:gd name="connsiteY47" fmla="*/ 9618 h 58374"/>
                <a:gd name="connsiteX48" fmla="*/ 11332 w 25972"/>
                <a:gd name="connsiteY48" fmla="*/ 8769 h 58374"/>
                <a:gd name="connsiteX49" fmla="*/ 10722 w 25972"/>
                <a:gd name="connsiteY49" fmla="*/ 8655 h 58374"/>
                <a:gd name="connsiteX50" fmla="*/ 10468 w 25972"/>
                <a:gd name="connsiteY50" fmla="*/ 9052 h 58374"/>
                <a:gd name="connsiteX51" fmla="*/ 9423 w 25972"/>
                <a:gd name="connsiteY51" fmla="*/ 8456 h 58374"/>
                <a:gd name="connsiteX52" fmla="*/ 9615 w 25972"/>
                <a:gd name="connsiteY52" fmla="*/ 7721 h 58374"/>
                <a:gd name="connsiteX53" fmla="*/ 9295 w 25972"/>
                <a:gd name="connsiteY53" fmla="*/ 7132 h 58374"/>
                <a:gd name="connsiteX54" fmla="*/ 9872 w 25972"/>
                <a:gd name="connsiteY54" fmla="*/ 6618 h 58374"/>
                <a:gd name="connsiteX55" fmla="*/ 9423 w 25972"/>
                <a:gd name="connsiteY55" fmla="*/ 5662 h 58374"/>
                <a:gd name="connsiteX56" fmla="*/ 10000 w 25972"/>
                <a:gd name="connsiteY56" fmla="*/ 5147 h 58374"/>
                <a:gd name="connsiteX57" fmla="*/ 9359 w 25972"/>
                <a:gd name="connsiteY57" fmla="*/ 4559 h 58374"/>
                <a:gd name="connsiteX58" fmla="*/ 8590 w 25972"/>
                <a:gd name="connsiteY58" fmla="*/ 4559 h 58374"/>
                <a:gd name="connsiteX59" fmla="*/ 6731 w 25972"/>
                <a:gd name="connsiteY59" fmla="*/ 3529 h 58374"/>
                <a:gd name="connsiteX60" fmla="*/ 5513 w 25972"/>
                <a:gd name="connsiteY60" fmla="*/ 4044 h 58374"/>
                <a:gd name="connsiteX61" fmla="*/ 5128 w 25972"/>
                <a:gd name="connsiteY61" fmla="*/ 3750 h 58374"/>
                <a:gd name="connsiteX62" fmla="*/ 4872 w 25972"/>
                <a:gd name="connsiteY62" fmla="*/ 3235 h 58374"/>
                <a:gd name="connsiteX63" fmla="*/ 4423 w 25972"/>
                <a:gd name="connsiteY63" fmla="*/ 3603 h 58374"/>
                <a:gd name="connsiteX64" fmla="*/ 4167 w 25972"/>
                <a:gd name="connsiteY64" fmla="*/ 3382 h 58374"/>
                <a:gd name="connsiteX65" fmla="*/ 3526 w 25972"/>
                <a:gd name="connsiteY65" fmla="*/ 3382 h 58374"/>
                <a:gd name="connsiteX66" fmla="*/ 3013 w 25972"/>
                <a:gd name="connsiteY66" fmla="*/ 3088 h 58374"/>
                <a:gd name="connsiteX67" fmla="*/ 2949 w 25972"/>
                <a:gd name="connsiteY67" fmla="*/ 2647 h 58374"/>
                <a:gd name="connsiteX68" fmla="*/ 3077 w 25972"/>
                <a:gd name="connsiteY68" fmla="*/ 1985 h 58374"/>
                <a:gd name="connsiteX69" fmla="*/ 3077 w 25972"/>
                <a:gd name="connsiteY69" fmla="*/ 1618 h 58374"/>
                <a:gd name="connsiteX70" fmla="*/ 3013 w 25972"/>
                <a:gd name="connsiteY70" fmla="*/ 1103 h 58374"/>
                <a:gd name="connsiteX71" fmla="*/ 2500 w 25972"/>
                <a:gd name="connsiteY71" fmla="*/ 515 h 58374"/>
                <a:gd name="connsiteX72" fmla="*/ 1282 w 25972"/>
                <a:gd name="connsiteY72" fmla="*/ 0 h 58374"/>
                <a:gd name="connsiteX73" fmla="*/ 897 w 25972"/>
                <a:gd name="connsiteY73" fmla="*/ 588 h 58374"/>
                <a:gd name="connsiteX74" fmla="*/ 256 w 25972"/>
                <a:gd name="connsiteY74" fmla="*/ 735 h 58374"/>
                <a:gd name="connsiteX75" fmla="*/ 0 w 25972"/>
                <a:gd name="connsiteY75" fmla="*/ 1397 h 58374"/>
                <a:gd name="connsiteX76" fmla="*/ 577 w 25972"/>
                <a:gd name="connsiteY76" fmla="*/ 2132 h 58374"/>
                <a:gd name="connsiteX77" fmla="*/ 1410 w 25972"/>
                <a:gd name="connsiteY77" fmla="*/ 2132 h 58374"/>
                <a:gd name="connsiteX78" fmla="*/ 1282 w 25972"/>
                <a:gd name="connsiteY78" fmla="*/ 3897 h 58374"/>
                <a:gd name="connsiteX79" fmla="*/ 1667 w 25972"/>
                <a:gd name="connsiteY79" fmla="*/ 5662 h 58374"/>
                <a:gd name="connsiteX80" fmla="*/ 1026 w 25972"/>
                <a:gd name="connsiteY80" fmla="*/ 5809 h 58374"/>
                <a:gd name="connsiteX81" fmla="*/ 897 w 25972"/>
                <a:gd name="connsiteY81" fmla="*/ 6912 h 58374"/>
                <a:gd name="connsiteX82" fmla="*/ 1859 w 25972"/>
                <a:gd name="connsiteY82" fmla="*/ 7794 h 58374"/>
                <a:gd name="connsiteX83" fmla="*/ 3205 w 25972"/>
                <a:gd name="connsiteY83" fmla="*/ 7868 h 58374"/>
                <a:gd name="connsiteX84" fmla="*/ 3718 w 25972"/>
                <a:gd name="connsiteY84" fmla="*/ 8824 h 58374"/>
                <a:gd name="connsiteX85" fmla="*/ 4872 w 25972"/>
                <a:gd name="connsiteY85" fmla="*/ 8750 h 58374"/>
                <a:gd name="connsiteX86" fmla="*/ 5577 w 25972"/>
                <a:gd name="connsiteY86" fmla="*/ 9412 h 58374"/>
                <a:gd name="connsiteX87" fmla="*/ 6923 w 25972"/>
                <a:gd name="connsiteY87" fmla="*/ 9118 h 58374"/>
                <a:gd name="connsiteX88" fmla="*/ 7949 w 25972"/>
                <a:gd name="connsiteY88" fmla="*/ 10000 h 58374"/>
                <a:gd name="connsiteX89" fmla="*/ 8477 w 25972"/>
                <a:gd name="connsiteY89" fmla="*/ 9926 h 58374"/>
                <a:gd name="connsiteX90" fmla="*/ 8282 w 25972"/>
                <a:gd name="connsiteY90" fmla="*/ 10637 h 58374"/>
                <a:gd name="connsiteX91" fmla="*/ 7875 w 25972"/>
                <a:gd name="connsiteY91" fmla="*/ 10807 h 58374"/>
                <a:gd name="connsiteX92" fmla="*/ 7316 w 25972"/>
                <a:gd name="connsiteY92" fmla="*/ 10694 h 58374"/>
                <a:gd name="connsiteX93" fmla="*/ 6553 w 25972"/>
                <a:gd name="connsiteY93" fmla="*/ 10694 h 58374"/>
                <a:gd name="connsiteX94" fmla="*/ 5435 w 25972"/>
                <a:gd name="connsiteY94" fmla="*/ 11600 h 58374"/>
                <a:gd name="connsiteX95" fmla="*/ 6096 w 25972"/>
                <a:gd name="connsiteY95" fmla="*/ 12110 h 58374"/>
                <a:gd name="connsiteX96" fmla="*/ 6248 w 25972"/>
                <a:gd name="connsiteY96" fmla="*/ 12959 h 58374"/>
                <a:gd name="connsiteX97" fmla="*/ 6909 w 25972"/>
                <a:gd name="connsiteY97" fmla="*/ 12450 h 58374"/>
                <a:gd name="connsiteX98" fmla="*/ 6655 w 25972"/>
                <a:gd name="connsiteY98" fmla="*/ 14488 h 58374"/>
                <a:gd name="connsiteX99" fmla="*/ 6350 w 25972"/>
                <a:gd name="connsiteY99" fmla="*/ 15564 h 58374"/>
                <a:gd name="connsiteX100" fmla="*/ 5486 w 25972"/>
                <a:gd name="connsiteY100" fmla="*/ 16187 h 58374"/>
                <a:gd name="connsiteX101" fmla="*/ 5791 w 25972"/>
                <a:gd name="connsiteY101" fmla="*/ 17320 h 58374"/>
                <a:gd name="connsiteX102" fmla="*/ 5181 w 25972"/>
                <a:gd name="connsiteY102" fmla="*/ 18962 h 58374"/>
                <a:gd name="connsiteX103" fmla="*/ 5587 w 25972"/>
                <a:gd name="connsiteY103" fmla="*/ 20152 h 58374"/>
                <a:gd name="connsiteX104" fmla="*/ 6147 w 25972"/>
                <a:gd name="connsiteY104" fmla="*/ 20265 h 58374"/>
                <a:gd name="connsiteX105" fmla="*/ 6655 w 25972"/>
                <a:gd name="connsiteY105" fmla="*/ 20718 h 58374"/>
                <a:gd name="connsiteX106" fmla="*/ 6960 w 25972"/>
                <a:gd name="connsiteY106" fmla="*/ 21511 h 58374"/>
                <a:gd name="connsiteX107" fmla="*/ 7163 w 25972"/>
                <a:gd name="connsiteY107" fmla="*/ 22530 h 58374"/>
                <a:gd name="connsiteX108" fmla="*/ 7011 w 25972"/>
                <a:gd name="connsiteY108" fmla="*/ 23040 h 58374"/>
                <a:gd name="connsiteX109" fmla="*/ 7723 w 25972"/>
                <a:gd name="connsiteY109" fmla="*/ 23889 h 58374"/>
                <a:gd name="connsiteX110" fmla="*/ 7824 w 25972"/>
                <a:gd name="connsiteY110" fmla="*/ 25645 h 58374"/>
                <a:gd name="connsiteX111" fmla="*/ 7265 w 25972"/>
                <a:gd name="connsiteY111" fmla="*/ 25815 h 58374"/>
                <a:gd name="connsiteX112" fmla="*/ 7112 w 25972"/>
                <a:gd name="connsiteY112" fmla="*/ 26948 h 58374"/>
                <a:gd name="connsiteX113" fmla="*/ 4774 w 25972"/>
                <a:gd name="connsiteY113" fmla="*/ 28647 h 58374"/>
                <a:gd name="connsiteX114" fmla="*/ 7875 w 25972"/>
                <a:gd name="connsiteY114" fmla="*/ 57133 h 58374"/>
                <a:gd name="connsiteX0" fmla="*/ 7875 w 25972"/>
                <a:gd name="connsiteY0" fmla="*/ 57133 h 58556"/>
                <a:gd name="connsiteX1" fmla="*/ 20177 w 25972"/>
                <a:gd name="connsiteY1" fmla="*/ 54188 h 58556"/>
                <a:gd name="connsiteX2" fmla="*/ 20736 w 25972"/>
                <a:gd name="connsiteY2" fmla="*/ 53112 h 58556"/>
                <a:gd name="connsiteX3" fmla="*/ 20634 w 25972"/>
                <a:gd name="connsiteY3" fmla="*/ 50903 h 58556"/>
                <a:gd name="connsiteX4" fmla="*/ 21804 w 25972"/>
                <a:gd name="connsiteY4" fmla="*/ 47675 h 58556"/>
                <a:gd name="connsiteX5" fmla="*/ 22159 w 25972"/>
                <a:gd name="connsiteY5" fmla="*/ 46089 h 58556"/>
                <a:gd name="connsiteX6" fmla="*/ 21194 w 25972"/>
                <a:gd name="connsiteY6" fmla="*/ 44390 h 58556"/>
                <a:gd name="connsiteX7" fmla="*/ 21550 w 25972"/>
                <a:gd name="connsiteY7" fmla="*/ 42465 h 58556"/>
                <a:gd name="connsiteX8" fmla="*/ 20533 w 25972"/>
                <a:gd name="connsiteY8" fmla="*/ 41502 h 58556"/>
                <a:gd name="connsiteX9" fmla="*/ 20075 w 25972"/>
                <a:gd name="connsiteY9" fmla="*/ 41445 h 58556"/>
                <a:gd name="connsiteX10" fmla="*/ 20482 w 25972"/>
                <a:gd name="connsiteY10" fmla="*/ 39690 h 58556"/>
                <a:gd name="connsiteX11" fmla="*/ 21905 w 25972"/>
                <a:gd name="connsiteY11" fmla="*/ 37991 h 58556"/>
                <a:gd name="connsiteX12" fmla="*/ 21244 w 25972"/>
                <a:gd name="connsiteY12" fmla="*/ 36292 h 58556"/>
                <a:gd name="connsiteX13" fmla="*/ 19872 w 25972"/>
                <a:gd name="connsiteY13" fmla="*/ 35839 h 58556"/>
                <a:gd name="connsiteX14" fmla="*/ 20482 w 25972"/>
                <a:gd name="connsiteY14" fmla="*/ 35103 h 58556"/>
                <a:gd name="connsiteX15" fmla="*/ 20787 w 25972"/>
                <a:gd name="connsiteY15" fmla="*/ 33234 h 58556"/>
                <a:gd name="connsiteX16" fmla="*/ 21397 w 25972"/>
                <a:gd name="connsiteY16" fmla="*/ 31138 h 58556"/>
                <a:gd name="connsiteX17" fmla="*/ 21346 w 25972"/>
                <a:gd name="connsiteY17" fmla="*/ 28193 h 58556"/>
                <a:gd name="connsiteX18" fmla="*/ 23329 w 25972"/>
                <a:gd name="connsiteY18" fmla="*/ 26608 h 58556"/>
                <a:gd name="connsiteX19" fmla="*/ 22668 w 25972"/>
                <a:gd name="connsiteY19" fmla="*/ 25022 h 58556"/>
                <a:gd name="connsiteX20" fmla="*/ 23481 w 25972"/>
                <a:gd name="connsiteY20" fmla="*/ 24569 h 58556"/>
                <a:gd name="connsiteX21" fmla="*/ 23532 w 25972"/>
                <a:gd name="connsiteY21" fmla="*/ 23493 h 58556"/>
                <a:gd name="connsiteX22" fmla="*/ 24295 w 25972"/>
                <a:gd name="connsiteY22" fmla="*/ 22304 h 58556"/>
                <a:gd name="connsiteX23" fmla="*/ 25972 w 25972"/>
                <a:gd name="connsiteY23" fmla="*/ 20548 h 58556"/>
                <a:gd name="connsiteX24" fmla="*/ 24600 w 25972"/>
                <a:gd name="connsiteY24" fmla="*/ 18453 h 58556"/>
                <a:gd name="connsiteX25" fmla="*/ 23329 w 25972"/>
                <a:gd name="connsiteY25" fmla="*/ 16244 h 58556"/>
                <a:gd name="connsiteX26" fmla="*/ 22719 w 25972"/>
                <a:gd name="connsiteY26" fmla="*/ 16471 h 58556"/>
                <a:gd name="connsiteX27" fmla="*/ 22515 w 25972"/>
                <a:gd name="connsiteY27" fmla="*/ 15678 h 58556"/>
                <a:gd name="connsiteX28" fmla="*/ 22210 w 25972"/>
                <a:gd name="connsiteY28" fmla="*/ 14885 h 58556"/>
                <a:gd name="connsiteX29" fmla="*/ 21905 w 25972"/>
                <a:gd name="connsiteY29" fmla="*/ 14488 h 58556"/>
                <a:gd name="connsiteX30" fmla="*/ 21854 w 25972"/>
                <a:gd name="connsiteY30" fmla="*/ 13242 h 58556"/>
                <a:gd name="connsiteX31" fmla="*/ 20584 w 25972"/>
                <a:gd name="connsiteY31" fmla="*/ 12110 h 58556"/>
                <a:gd name="connsiteX32" fmla="*/ 19669 w 25972"/>
                <a:gd name="connsiteY32" fmla="*/ 11544 h 58556"/>
                <a:gd name="connsiteX33" fmla="*/ 20024 w 25972"/>
                <a:gd name="connsiteY33" fmla="*/ 10637 h 58556"/>
                <a:gd name="connsiteX34" fmla="*/ 18550 w 25972"/>
                <a:gd name="connsiteY34" fmla="*/ 9335 h 58556"/>
                <a:gd name="connsiteX35" fmla="*/ 16771 w 25972"/>
                <a:gd name="connsiteY35" fmla="*/ 9844 h 58556"/>
                <a:gd name="connsiteX36" fmla="*/ 17635 w 25972"/>
                <a:gd name="connsiteY36" fmla="*/ 6617 h 58556"/>
                <a:gd name="connsiteX37" fmla="*/ 15856 w 25972"/>
                <a:gd name="connsiteY37" fmla="*/ 6050 h 58556"/>
                <a:gd name="connsiteX38" fmla="*/ 14941 w 25972"/>
                <a:gd name="connsiteY38" fmla="*/ 6843 h 58556"/>
                <a:gd name="connsiteX39" fmla="*/ 15449 w 25972"/>
                <a:gd name="connsiteY39" fmla="*/ 7806 h 58556"/>
                <a:gd name="connsiteX40" fmla="*/ 14229 w 25972"/>
                <a:gd name="connsiteY40" fmla="*/ 9165 h 58556"/>
                <a:gd name="connsiteX41" fmla="*/ 14483 w 25972"/>
                <a:gd name="connsiteY41" fmla="*/ 9618 h 58556"/>
                <a:gd name="connsiteX42" fmla="*/ 15297 w 25972"/>
                <a:gd name="connsiteY42" fmla="*/ 9165 h 58556"/>
                <a:gd name="connsiteX43" fmla="*/ 15754 w 25972"/>
                <a:gd name="connsiteY43" fmla="*/ 10411 h 58556"/>
                <a:gd name="connsiteX44" fmla="*/ 14890 w 25972"/>
                <a:gd name="connsiteY44" fmla="*/ 11034 h 58556"/>
                <a:gd name="connsiteX45" fmla="*/ 14585 w 25972"/>
                <a:gd name="connsiteY45" fmla="*/ 10807 h 58556"/>
                <a:gd name="connsiteX46" fmla="*/ 12806 w 25972"/>
                <a:gd name="connsiteY46" fmla="*/ 10355 h 58556"/>
                <a:gd name="connsiteX47" fmla="*/ 12196 w 25972"/>
                <a:gd name="connsiteY47" fmla="*/ 9788 h 58556"/>
                <a:gd name="connsiteX48" fmla="*/ 11789 w 25972"/>
                <a:gd name="connsiteY48" fmla="*/ 9618 h 58556"/>
                <a:gd name="connsiteX49" fmla="*/ 11332 w 25972"/>
                <a:gd name="connsiteY49" fmla="*/ 8769 h 58556"/>
                <a:gd name="connsiteX50" fmla="*/ 10722 w 25972"/>
                <a:gd name="connsiteY50" fmla="*/ 8655 h 58556"/>
                <a:gd name="connsiteX51" fmla="*/ 10468 w 25972"/>
                <a:gd name="connsiteY51" fmla="*/ 9052 h 58556"/>
                <a:gd name="connsiteX52" fmla="*/ 9423 w 25972"/>
                <a:gd name="connsiteY52" fmla="*/ 8456 h 58556"/>
                <a:gd name="connsiteX53" fmla="*/ 9615 w 25972"/>
                <a:gd name="connsiteY53" fmla="*/ 7721 h 58556"/>
                <a:gd name="connsiteX54" fmla="*/ 9295 w 25972"/>
                <a:gd name="connsiteY54" fmla="*/ 7132 h 58556"/>
                <a:gd name="connsiteX55" fmla="*/ 9872 w 25972"/>
                <a:gd name="connsiteY55" fmla="*/ 6618 h 58556"/>
                <a:gd name="connsiteX56" fmla="*/ 9423 w 25972"/>
                <a:gd name="connsiteY56" fmla="*/ 5662 h 58556"/>
                <a:gd name="connsiteX57" fmla="*/ 10000 w 25972"/>
                <a:gd name="connsiteY57" fmla="*/ 5147 h 58556"/>
                <a:gd name="connsiteX58" fmla="*/ 9359 w 25972"/>
                <a:gd name="connsiteY58" fmla="*/ 4559 h 58556"/>
                <a:gd name="connsiteX59" fmla="*/ 8590 w 25972"/>
                <a:gd name="connsiteY59" fmla="*/ 4559 h 58556"/>
                <a:gd name="connsiteX60" fmla="*/ 6731 w 25972"/>
                <a:gd name="connsiteY60" fmla="*/ 3529 h 58556"/>
                <a:gd name="connsiteX61" fmla="*/ 5513 w 25972"/>
                <a:gd name="connsiteY61" fmla="*/ 4044 h 58556"/>
                <a:gd name="connsiteX62" fmla="*/ 5128 w 25972"/>
                <a:gd name="connsiteY62" fmla="*/ 3750 h 58556"/>
                <a:gd name="connsiteX63" fmla="*/ 4872 w 25972"/>
                <a:gd name="connsiteY63" fmla="*/ 3235 h 58556"/>
                <a:gd name="connsiteX64" fmla="*/ 4423 w 25972"/>
                <a:gd name="connsiteY64" fmla="*/ 3603 h 58556"/>
                <a:gd name="connsiteX65" fmla="*/ 4167 w 25972"/>
                <a:gd name="connsiteY65" fmla="*/ 3382 h 58556"/>
                <a:gd name="connsiteX66" fmla="*/ 3526 w 25972"/>
                <a:gd name="connsiteY66" fmla="*/ 3382 h 58556"/>
                <a:gd name="connsiteX67" fmla="*/ 3013 w 25972"/>
                <a:gd name="connsiteY67" fmla="*/ 3088 h 58556"/>
                <a:gd name="connsiteX68" fmla="*/ 2949 w 25972"/>
                <a:gd name="connsiteY68" fmla="*/ 2647 h 58556"/>
                <a:gd name="connsiteX69" fmla="*/ 3077 w 25972"/>
                <a:gd name="connsiteY69" fmla="*/ 1985 h 58556"/>
                <a:gd name="connsiteX70" fmla="*/ 3077 w 25972"/>
                <a:gd name="connsiteY70" fmla="*/ 1618 h 58556"/>
                <a:gd name="connsiteX71" fmla="*/ 3013 w 25972"/>
                <a:gd name="connsiteY71" fmla="*/ 1103 h 58556"/>
                <a:gd name="connsiteX72" fmla="*/ 2500 w 25972"/>
                <a:gd name="connsiteY72" fmla="*/ 515 h 58556"/>
                <a:gd name="connsiteX73" fmla="*/ 1282 w 25972"/>
                <a:gd name="connsiteY73" fmla="*/ 0 h 58556"/>
                <a:gd name="connsiteX74" fmla="*/ 897 w 25972"/>
                <a:gd name="connsiteY74" fmla="*/ 588 h 58556"/>
                <a:gd name="connsiteX75" fmla="*/ 256 w 25972"/>
                <a:gd name="connsiteY75" fmla="*/ 735 h 58556"/>
                <a:gd name="connsiteX76" fmla="*/ 0 w 25972"/>
                <a:gd name="connsiteY76" fmla="*/ 1397 h 58556"/>
                <a:gd name="connsiteX77" fmla="*/ 577 w 25972"/>
                <a:gd name="connsiteY77" fmla="*/ 2132 h 58556"/>
                <a:gd name="connsiteX78" fmla="*/ 1410 w 25972"/>
                <a:gd name="connsiteY78" fmla="*/ 2132 h 58556"/>
                <a:gd name="connsiteX79" fmla="*/ 1282 w 25972"/>
                <a:gd name="connsiteY79" fmla="*/ 3897 h 58556"/>
                <a:gd name="connsiteX80" fmla="*/ 1667 w 25972"/>
                <a:gd name="connsiteY80" fmla="*/ 5662 h 58556"/>
                <a:gd name="connsiteX81" fmla="*/ 1026 w 25972"/>
                <a:gd name="connsiteY81" fmla="*/ 5809 h 58556"/>
                <a:gd name="connsiteX82" fmla="*/ 897 w 25972"/>
                <a:gd name="connsiteY82" fmla="*/ 6912 h 58556"/>
                <a:gd name="connsiteX83" fmla="*/ 1859 w 25972"/>
                <a:gd name="connsiteY83" fmla="*/ 7794 h 58556"/>
                <a:gd name="connsiteX84" fmla="*/ 3205 w 25972"/>
                <a:gd name="connsiteY84" fmla="*/ 7868 h 58556"/>
                <a:gd name="connsiteX85" fmla="*/ 3718 w 25972"/>
                <a:gd name="connsiteY85" fmla="*/ 8824 h 58556"/>
                <a:gd name="connsiteX86" fmla="*/ 4872 w 25972"/>
                <a:gd name="connsiteY86" fmla="*/ 8750 h 58556"/>
                <a:gd name="connsiteX87" fmla="*/ 5577 w 25972"/>
                <a:gd name="connsiteY87" fmla="*/ 9412 h 58556"/>
                <a:gd name="connsiteX88" fmla="*/ 6923 w 25972"/>
                <a:gd name="connsiteY88" fmla="*/ 9118 h 58556"/>
                <a:gd name="connsiteX89" fmla="*/ 7949 w 25972"/>
                <a:gd name="connsiteY89" fmla="*/ 10000 h 58556"/>
                <a:gd name="connsiteX90" fmla="*/ 8477 w 25972"/>
                <a:gd name="connsiteY90" fmla="*/ 9926 h 58556"/>
                <a:gd name="connsiteX91" fmla="*/ 8282 w 25972"/>
                <a:gd name="connsiteY91" fmla="*/ 10637 h 58556"/>
                <a:gd name="connsiteX92" fmla="*/ 7875 w 25972"/>
                <a:gd name="connsiteY92" fmla="*/ 10807 h 58556"/>
                <a:gd name="connsiteX93" fmla="*/ 7316 w 25972"/>
                <a:gd name="connsiteY93" fmla="*/ 10694 h 58556"/>
                <a:gd name="connsiteX94" fmla="*/ 6553 w 25972"/>
                <a:gd name="connsiteY94" fmla="*/ 10694 h 58556"/>
                <a:gd name="connsiteX95" fmla="*/ 5435 w 25972"/>
                <a:gd name="connsiteY95" fmla="*/ 11600 h 58556"/>
                <a:gd name="connsiteX96" fmla="*/ 6096 w 25972"/>
                <a:gd name="connsiteY96" fmla="*/ 12110 h 58556"/>
                <a:gd name="connsiteX97" fmla="*/ 6248 w 25972"/>
                <a:gd name="connsiteY97" fmla="*/ 12959 h 58556"/>
                <a:gd name="connsiteX98" fmla="*/ 6909 w 25972"/>
                <a:gd name="connsiteY98" fmla="*/ 12450 h 58556"/>
                <a:gd name="connsiteX99" fmla="*/ 6655 w 25972"/>
                <a:gd name="connsiteY99" fmla="*/ 14488 h 58556"/>
                <a:gd name="connsiteX100" fmla="*/ 6350 w 25972"/>
                <a:gd name="connsiteY100" fmla="*/ 15564 h 58556"/>
                <a:gd name="connsiteX101" fmla="*/ 5486 w 25972"/>
                <a:gd name="connsiteY101" fmla="*/ 16187 h 58556"/>
                <a:gd name="connsiteX102" fmla="*/ 5791 w 25972"/>
                <a:gd name="connsiteY102" fmla="*/ 17320 h 58556"/>
                <a:gd name="connsiteX103" fmla="*/ 5181 w 25972"/>
                <a:gd name="connsiteY103" fmla="*/ 18962 h 58556"/>
                <a:gd name="connsiteX104" fmla="*/ 5587 w 25972"/>
                <a:gd name="connsiteY104" fmla="*/ 20152 h 58556"/>
                <a:gd name="connsiteX105" fmla="*/ 6147 w 25972"/>
                <a:gd name="connsiteY105" fmla="*/ 20265 h 58556"/>
                <a:gd name="connsiteX106" fmla="*/ 6655 w 25972"/>
                <a:gd name="connsiteY106" fmla="*/ 20718 h 58556"/>
                <a:gd name="connsiteX107" fmla="*/ 6960 w 25972"/>
                <a:gd name="connsiteY107" fmla="*/ 21511 h 58556"/>
                <a:gd name="connsiteX108" fmla="*/ 7163 w 25972"/>
                <a:gd name="connsiteY108" fmla="*/ 22530 h 58556"/>
                <a:gd name="connsiteX109" fmla="*/ 7011 w 25972"/>
                <a:gd name="connsiteY109" fmla="*/ 23040 h 58556"/>
                <a:gd name="connsiteX110" fmla="*/ 7723 w 25972"/>
                <a:gd name="connsiteY110" fmla="*/ 23889 h 58556"/>
                <a:gd name="connsiteX111" fmla="*/ 7824 w 25972"/>
                <a:gd name="connsiteY111" fmla="*/ 25645 h 58556"/>
                <a:gd name="connsiteX112" fmla="*/ 7265 w 25972"/>
                <a:gd name="connsiteY112" fmla="*/ 25815 h 58556"/>
                <a:gd name="connsiteX113" fmla="*/ 7112 w 25972"/>
                <a:gd name="connsiteY113" fmla="*/ 26948 h 58556"/>
                <a:gd name="connsiteX114" fmla="*/ 4774 w 25972"/>
                <a:gd name="connsiteY114" fmla="*/ 28647 h 58556"/>
                <a:gd name="connsiteX115" fmla="*/ 7875 w 25972"/>
                <a:gd name="connsiteY115" fmla="*/ 57133 h 58556"/>
                <a:gd name="connsiteX0" fmla="*/ 7875 w 25972"/>
                <a:gd name="connsiteY0" fmla="*/ 57133 h 58556"/>
                <a:gd name="connsiteX1" fmla="*/ 20177 w 25972"/>
                <a:gd name="connsiteY1" fmla="*/ 54188 h 58556"/>
                <a:gd name="connsiteX2" fmla="*/ 20736 w 25972"/>
                <a:gd name="connsiteY2" fmla="*/ 53112 h 58556"/>
                <a:gd name="connsiteX3" fmla="*/ 20634 w 25972"/>
                <a:gd name="connsiteY3" fmla="*/ 50903 h 58556"/>
                <a:gd name="connsiteX4" fmla="*/ 21804 w 25972"/>
                <a:gd name="connsiteY4" fmla="*/ 47675 h 58556"/>
                <a:gd name="connsiteX5" fmla="*/ 22159 w 25972"/>
                <a:gd name="connsiteY5" fmla="*/ 46089 h 58556"/>
                <a:gd name="connsiteX6" fmla="*/ 21194 w 25972"/>
                <a:gd name="connsiteY6" fmla="*/ 44390 h 58556"/>
                <a:gd name="connsiteX7" fmla="*/ 21550 w 25972"/>
                <a:gd name="connsiteY7" fmla="*/ 42465 h 58556"/>
                <a:gd name="connsiteX8" fmla="*/ 20533 w 25972"/>
                <a:gd name="connsiteY8" fmla="*/ 41502 h 58556"/>
                <a:gd name="connsiteX9" fmla="*/ 20075 w 25972"/>
                <a:gd name="connsiteY9" fmla="*/ 41445 h 58556"/>
                <a:gd name="connsiteX10" fmla="*/ 20482 w 25972"/>
                <a:gd name="connsiteY10" fmla="*/ 39690 h 58556"/>
                <a:gd name="connsiteX11" fmla="*/ 21905 w 25972"/>
                <a:gd name="connsiteY11" fmla="*/ 37991 h 58556"/>
                <a:gd name="connsiteX12" fmla="*/ 21244 w 25972"/>
                <a:gd name="connsiteY12" fmla="*/ 36292 h 58556"/>
                <a:gd name="connsiteX13" fmla="*/ 19872 w 25972"/>
                <a:gd name="connsiteY13" fmla="*/ 35839 h 58556"/>
                <a:gd name="connsiteX14" fmla="*/ 20482 w 25972"/>
                <a:gd name="connsiteY14" fmla="*/ 35103 h 58556"/>
                <a:gd name="connsiteX15" fmla="*/ 20787 w 25972"/>
                <a:gd name="connsiteY15" fmla="*/ 33234 h 58556"/>
                <a:gd name="connsiteX16" fmla="*/ 21397 w 25972"/>
                <a:gd name="connsiteY16" fmla="*/ 31138 h 58556"/>
                <a:gd name="connsiteX17" fmla="*/ 21346 w 25972"/>
                <a:gd name="connsiteY17" fmla="*/ 28193 h 58556"/>
                <a:gd name="connsiteX18" fmla="*/ 23329 w 25972"/>
                <a:gd name="connsiteY18" fmla="*/ 26608 h 58556"/>
                <a:gd name="connsiteX19" fmla="*/ 22668 w 25972"/>
                <a:gd name="connsiteY19" fmla="*/ 25022 h 58556"/>
                <a:gd name="connsiteX20" fmla="*/ 23481 w 25972"/>
                <a:gd name="connsiteY20" fmla="*/ 24569 h 58556"/>
                <a:gd name="connsiteX21" fmla="*/ 23532 w 25972"/>
                <a:gd name="connsiteY21" fmla="*/ 23493 h 58556"/>
                <a:gd name="connsiteX22" fmla="*/ 24295 w 25972"/>
                <a:gd name="connsiteY22" fmla="*/ 22304 h 58556"/>
                <a:gd name="connsiteX23" fmla="*/ 25972 w 25972"/>
                <a:gd name="connsiteY23" fmla="*/ 20548 h 58556"/>
                <a:gd name="connsiteX24" fmla="*/ 24600 w 25972"/>
                <a:gd name="connsiteY24" fmla="*/ 18453 h 58556"/>
                <a:gd name="connsiteX25" fmla="*/ 23329 w 25972"/>
                <a:gd name="connsiteY25" fmla="*/ 16244 h 58556"/>
                <a:gd name="connsiteX26" fmla="*/ 22719 w 25972"/>
                <a:gd name="connsiteY26" fmla="*/ 16471 h 58556"/>
                <a:gd name="connsiteX27" fmla="*/ 22515 w 25972"/>
                <a:gd name="connsiteY27" fmla="*/ 15678 h 58556"/>
                <a:gd name="connsiteX28" fmla="*/ 22210 w 25972"/>
                <a:gd name="connsiteY28" fmla="*/ 14885 h 58556"/>
                <a:gd name="connsiteX29" fmla="*/ 21905 w 25972"/>
                <a:gd name="connsiteY29" fmla="*/ 14488 h 58556"/>
                <a:gd name="connsiteX30" fmla="*/ 21854 w 25972"/>
                <a:gd name="connsiteY30" fmla="*/ 13242 h 58556"/>
                <a:gd name="connsiteX31" fmla="*/ 20584 w 25972"/>
                <a:gd name="connsiteY31" fmla="*/ 12110 h 58556"/>
                <a:gd name="connsiteX32" fmla="*/ 19669 w 25972"/>
                <a:gd name="connsiteY32" fmla="*/ 11544 h 58556"/>
                <a:gd name="connsiteX33" fmla="*/ 20024 w 25972"/>
                <a:gd name="connsiteY33" fmla="*/ 10637 h 58556"/>
                <a:gd name="connsiteX34" fmla="*/ 18550 w 25972"/>
                <a:gd name="connsiteY34" fmla="*/ 9335 h 58556"/>
                <a:gd name="connsiteX35" fmla="*/ 16771 w 25972"/>
                <a:gd name="connsiteY35" fmla="*/ 9844 h 58556"/>
                <a:gd name="connsiteX36" fmla="*/ 17635 w 25972"/>
                <a:gd name="connsiteY36" fmla="*/ 6617 h 58556"/>
                <a:gd name="connsiteX37" fmla="*/ 15856 w 25972"/>
                <a:gd name="connsiteY37" fmla="*/ 6050 h 58556"/>
                <a:gd name="connsiteX38" fmla="*/ 14941 w 25972"/>
                <a:gd name="connsiteY38" fmla="*/ 6843 h 58556"/>
                <a:gd name="connsiteX39" fmla="*/ 15449 w 25972"/>
                <a:gd name="connsiteY39" fmla="*/ 7806 h 58556"/>
                <a:gd name="connsiteX40" fmla="*/ 14229 w 25972"/>
                <a:gd name="connsiteY40" fmla="*/ 9165 h 58556"/>
                <a:gd name="connsiteX41" fmla="*/ 14483 w 25972"/>
                <a:gd name="connsiteY41" fmla="*/ 9618 h 58556"/>
                <a:gd name="connsiteX42" fmla="*/ 15297 w 25972"/>
                <a:gd name="connsiteY42" fmla="*/ 9165 h 58556"/>
                <a:gd name="connsiteX43" fmla="*/ 15754 w 25972"/>
                <a:gd name="connsiteY43" fmla="*/ 10411 h 58556"/>
                <a:gd name="connsiteX44" fmla="*/ 14890 w 25972"/>
                <a:gd name="connsiteY44" fmla="*/ 11034 h 58556"/>
                <a:gd name="connsiteX45" fmla="*/ 14585 w 25972"/>
                <a:gd name="connsiteY45" fmla="*/ 10807 h 58556"/>
                <a:gd name="connsiteX46" fmla="*/ 12806 w 25972"/>
                <a:gd name="connsiteY46" fmla="*/ 10355 h 58556"/>
                <a:gd name="connsiteX47" fmla="*/ 12196 w 25972"/>
                <a:gd name="connsiteY47" fmla="*/ 9788 h 58556"/>
                <a:gd name="connsiteX48" fmla="*/ 11789 w 25972"/>
                <a:gd name="connsiteY48" fmla="*/ 9618 h 58556"/>
                <a:gd name="connsiteX49" fmla="*/ 11332 w 25972"/>
                <a:gd name="connsiteY49" fmla="*/ 8769 h 58556"/>
                <a:gd name="connsiteX50" fmla="*/ 10722 w 25972"/>
                <a:gd name="connsiteY50" fmla="*/ 8655 h 58556"/>
                <a:gd name="connsiteX51" fmla="*/ 10468 w 25972"/>
                <a:gd name="connsiteY51" fmla="*/ 9052 h 58556"/>
                <a:gd name="connsiteX52" fmla="*/ 9423 w 25972"/>
                <a:gd name="connsiteY52" fmla="*/ 8456 h 58556"/>
                <a:gd name="connsiteX53" fmla="*/ 9615 w 25972"/>
                <a:gd name="connsiteY53" fmla="*/ 7721 h 58556"/>
                <a:gd name="connsiteX54" fmla="*/ 9295 w 25972"/>
                <a:gd name="connsiteY54" fmla="*/ 7132 h 58556"/>
                <a:gd name="connsiteX55" fmla="*/ 9872 w 25972"/>
                <a:gd name="connsiteY55" fmla="*/ 6618 h 58556"/>
                <a:gd name="connsiteX56" fmla="*/ 9423 w 25972"/>
                <a:gd name="connsiteY56" fmla="*/ 5662 h 58556"/>
                <a:gd name="connsiteX57" fmla="*/ 10000 w 25972"/>
                <a:gd name="connsiteY57" fmla="*/ 5147 h 58556"/>
                <a:gd name="connsiteX58" fmla="*/ 9359 w 25972"/>
                <a:gd name="connsiteY58" fmla="*/ 4559 h 58556"/>
                <a:gd name="connsiteX59" fmla="*/ 8590 w 25972"/>
                <a:gd name="connsiteY59" fmla="*/ 4559 h 58556"/>
                <a:gd name="connsiteX60" fmla="*/ 6731 w 25972"/>
                <a:gd name="connsiteY60" fmla="*/ 3529 h 58556"/>
                <a:gd name="connsiteX61" fmla="*/ 5513 w 25972"/>
                <a:gd name="connsiteY61" fmla="*/ 4044 h 58556"/>
                <a:gd name="connsiteX62" fmla="*/ 5128 w 25972"/>
                <a:gd name="connsiteY62" fmla="*/ 3750 h 58556"/>
                <a:gd name="connsiteX63" fmla="*/ 4872 w 25972"/>
                <a:gd name="connsiteY63" fmla="*/ 3235 h 58556"/>
                <a:gd name="connsiteX64" fmla="*/ 4423 w 25972"/>
                <a:gd name="connsiteY64" fmla="*/ 3603 h 58556"/>
                <a:gd name="connsiteX65" fmla="*/ 4167 w 25972"/>
                <a:gd name="connsiteY65" fmla="*/ 3382 h 58556"/>
                <a:gd name="connsiteX66" fmla="*/ 3526 w 25972"/>
                <a:gd name="connsiteY66" fmla="*/ 3382 h 58556"/>
                <a:gd name="connsiteX67" fmla="*/ 3013 w 25972"/>
                <a:gd name="connsiteY67" fmla="*/ 3088 h 58556"/>
                <a:gd name="connsiteX68" fmla="*/ 2949 w 25972"/>
                <a:gd name="connsiteY68" fmla="*/ 2647 h 58556"/>
                <a:gd name="connsiteX69" fmla="*/ 3077 w 25972"/>
                <a:gd name="connsiteY69" fmla="*/ 1985 h 58556"/>
                <a:gd name="connsiteX70" fmla="*/ 3077 w 25972"/>
                <a:gd name="connsiteY70" fmla="*/ 1618 h 58556"/>
                <a:gd name="connsiteX71" fmla="*/ 3013 w 25972"/>
                <a:gd name="connsiteY71" fmla="*/ 1103 h 58556"/>
                <a:gd name="connsiteX72" fmla="*/ 2500 w 25972"/>
                <a:gd name="connsiteY72" fmla="*/ 515 h 58556"/>
                <a:gd name="connsiteX73" fmla="*/ 1282 w 25972"/>
                <a:gd name="connsiteY73" fmla="*/ 0 h 58556"/>
                <a:gd name="connsiteX74" fmla="*/ 897 w 25972"/>
                <a:gd name="connsiteY74" fmla="*/ 588 h 58556"/>
                <a:gd name="connsiteX75" fmla="*/ 256 w 25972"/>
                <a:gd name="connsiteY75" fmla="*/ 735 h 58556"/>
                <a:gd name="connsiteX76" fmla="*/ 0 w 25972"/>
                <a:gd name="connsiteY76" fmla="*/ 1397 h 58556"/>
                <a:gd name="connsiteX77" fmla="*/ 577 w 25972"/>
                <a:gd name="connsiteY77" fmla="*/ 2132 h 58556"/>
                <a:gd name="connsiteX78" fmla="*/ 1410 w 25972"/>
                <a:gd name="connsiteY78" fmla="*/ 2132 h 58556"/>
                <a:gd name="connsiteX79" fmla="*/ 1282 w 25972"/>
                <a:gd name="connsiteY79" fmla="*/ 3897 h 58556"/>
                <a:gd name="connsiteX80" fmla="*/ 1667 w 25972"/>
                <a:gd name="connsiteY80" fmla="*/ 5662 h 58556"/>
                <a:gd name="connsiteX81" fmla="*/ 1026 w 25972"/>
                <a:gd name="connsiteY81" fmla="*/ 5809 h 58556"/>
                <a:gd name="connsiteX82" fmla="*/ 897 w 25972"/>
                <a:gd name="connsiteY82" fmla="*/ 6912 h 58556"/>
                <a:gd name="connsiteX83" fmla="*/ 1859 w 25972"/>
                <a:gd name="connsiteY83" fmla="*/ 7794 h 58556"/>
                <a:gd name="connsiteX84" fmla="*/ 3205 w 25972"/>
                <a:gd name="connsiteY84" fmla="*/ 7868 h 58556"/>
                <a:gd name="connsiteX85" fmla="*/ 3718 w 25972"/>
                <a:gd name="connsiteY85" fmla="*/ 8824 h 58556"/>
                <a:gd name="connsiteX86" fmla="*/ 4872 w 25972"/>
                <a:gd name="connsiteY86" fmla="*/ 8750 h 58556"/>
                <a:gd name="connsiteX87" fmla="*/ 5577 w 25972"/>
                <a:gd name="connsiteY87" fmla="*/ 9412 h 58556"/>
                <a:gd name="connsiteX88" fmla="*/ 6923 w 25972"/>
                <a:gd name="connsiteY88" fmla="*/ 9118 h 58556"/>
                <a:gd name="connsiteX89" fmla="*/ 7949 w 25972"/>
                <a:gd name="connsiteY89" fmla="*/ 10000 h 58556"/>
                <a:gd name="connsiteX90" fmla="*/ 8477 w 25972"/>
                <a:gd name="connsiteY90" fmla="*/ 9926 h 58556"/>
                <a:gd name="connsiteX91" fmla="*/ 8282 w 25972"/>
                <a:gd name="connsiteY91" fmla="*/ 10637 h 58556"/>
                <a:gd name="connsiteX92" fmla="*/ 7875 w 25972"/>
                <a:gd name="connsiteY92" fmla="*/ 10807 h 58556"/>
                <a:gd name="connsiteX93" fmla="*/ 7316 w 25972"/>
                <a:gd name="connsiteY93" fmla="*/ 10694 h 58556"/>
                <a:gd name="connsiteX94" fmla="*/ 6553 w 25972"/>
                <a:gd name="connsiteY94" fmla="*/ 10694 h 58556"/>
                <a:gd name="connsiteX95" fmla="*/ 5435 w 25972"/>
                <a:gd name="connsiteY95" fmla="*/ 11600 h 58556"/>
                <a:gd name="connsiteX96" fmla="*/ 6096 w 25972"/>
                <a:gd name="connsiteY96" fmla="*/ 12110 h 58556"/>
                <a:gd name="connsiteX97" fmla="*/ 6248 w 25972"/>
                <a:gd name="connsiteY97" fmla="*/ 12959 h 58556"/>
                <a:gd name="connsiteX98" fmla="*/ 6909 w 25972"/>
                <a:gd name="connsiteY98" fmla="*/ 12450 h 58556"/>
                <a:gd name="connsiteX99" fmla="*/ 6655 w 25972"/>
                <a:gd name="connsiteY99" fmla="*/ 14488 h 58556"/>
                <a:gd name="connsiteX100" fmla="*/ 6350 w 25972"/>
                <a:gd name="connsiteY100" fmla="*/ 15564 h 58556"/>
                <a:gd name="connsiteX101" fmla="*/ 5486 w 25972"/>
                <a:gd name="connsiteY101" fmla="*/ 16187 h 58556"/>
                <a:gd name="connsiteX102" fmla="*/ 5791 w 25972"/>
                <a:gd name="connsiteY102" fmla="*/ 17320 h 58556"/>
                <a:gd name="connsiteX103" fmla="*/ 5181 w 25972"/>
                <a:gd name="connsiteY103" fmla="*/ 18962 h 58556"/>
                <a:gd name="connsiteX104" fmla="*/ 5587 w 25972"/>
                <a:gd name="connsiteY104" fmla="*/ 20152 h 58556"/>
                <a:gd name="connsiteX105" fmla="*/ 6147 w 25972"/>
                <a:gd name="connsiteY105" fmla="*/ 20265 h 58556"/>
                <a:gd name="connsiteX106" fmla="*/ 6655 w 25972"/>
                <a:gd name="connsiteY106" fmla="*/ 20718 h 58556"/>
                <a:gd name="connsiteX107" fmla="*/ 6960 w 25972"/>
                <a:gd name="connsiteY107" fmla="*/ 21511 h 58556"/>
                <a:gd name="connsiteX108" fmla="*/ 7163 w 25972"/>
                <a:gd name="connsiteY108" fmla="*/ 22530 h 58556"/>
                <a:gd name="connsiteX109" fmla="*/ 7011 w 25972"/>
                <a:gd name="connsiteY109" fmla="*/ 23040 h 58556"/>
                <a:gd name="connsiteX110" fmla="*/ 7723 w 25972"/>
                <a:gd name="connsiteY110" fmla="*/ 23889 h 58556"/>
                <a:gd name="connsiteX111" fmla="*/ 7824 w 25972"/>
                <a:gd name="connsiteY111" fmla="*/ 25645 h 58556"/>
                <a:gd name="connsiteX112" fmla="*/ 7265 w 25972"/>
                <a:gd name="connsiteY112" fmla="*/ 25815 h 58556"/>
                <a:gd name="connsiteX113" fmla="*/ 7112 w 25972"/>
                <a:gd name="connsiteY113" fmla="*/ 26948 h 58556"/>
                <a:gd name="connsiteX114" fmla="*/ 4774 w 25972"/>
                <a:gd name="connsiteY114" fmla="*/ 28647 h 58556"/>
                <a:gd name="connsiteX115" fmla="*/ 7875 w 25972"/>
                <a:gd name="connsiteY115" fmla="*/ 57133 h 58556"/>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584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654"/>
                <a:gd name="connsiteX1" fmla="*/ 16720 w 25972"/>
                <a:gd name="connsiteY1" fmla="*/ 54414 h 58654"/>
                <a:gd name="connsiteX2" fmla="*/ 17584 w 25972"/>
                <a:gd name="connsiteY2" fmla="*/ 54641 h 58654"/>
                <a:gd name="connsiteX3" fmla="*/ 20177 w 25972"/>
                <a:gd name="connsiteY3" fmla="*/ 54188 h 58654"/>
                <a:gd name="connsiteX4" fmla="*/ 20736 w 25972"/>
                <a:gd name="connsiteY4" fmla="*/ 53112 h 58654"/>
                <a:gd name="connsiteX5" fmla="*/ 20634 w 25972"/>
                <a:gd name="connsiteY5" fmla="*/ 50903 h 58654"/>
                <a:gd name="connsiteX6" fmla="*/ 21804 w 25972"/>
                <a:gd name="connsiteY6" fmla="*/ 47675 h 58654"/>
                <a:gd name="connsiteX7" fmla="*/ 22159 w 25972"/>
                <a:gd name="connsiteY7" fmla="*/ 46089 h 58654"/>
                <a:gd name="connsiteX8" fmla="*/ 21194 w 25972"/>
                <a:gd name="connsiteY8" fmla="*/ 44390 h 58654"/>
                <a:gd name="connsiteX9" fmla="*/ 21550 w 25972"/>
                <a:gd name="connsiteY9" fmla="*/ 42465 h 58654"/>
                <a:gd name="connsiteX10" fmla="*/ 20533 w 25972"/>
                <a:gd name="connsiteY10" fmla="*/ 41502 h 58654"/>
                <a:gd name="connsiteX11" fmla="*/ 20075 w 25972"/>
                <a:gd name="connsiteY11" fmla="*/ 41445 h 58654"/>
                <a:gd name="connsiteX12" fmla="*/ 20482 w 25972"/>
                <a:gd name="connsiteY12" fmla="*/ 39690 h 58654"/>
                <a:gd name="connsiteX13" fmla="*/ 21905 w 25972"/>
                <a:gd name="connsiteY13" fmla="*/ 37991 h 58654"/>
                <a:gd name="connsiteX14" fmla="*/ 21244 w 25972"/>
                <a:gd name="connsiteY14" fmla="*/ 36292 h 58654"/>
                <a:gd name="connsiteX15" fmla="*/ 19872 w 25972"/>
                <a:gd name="connsiteY15" fmla="*/ 35839 h 58654"/>
                <a:gd name="connsiteX16" fmla="*/ 20482 w 25972"/>
                <a:gd name="connsiteY16" fmla="*/ 35103 h 58654"/>
                <a:gd name="connsiteX17" fmla="*/ 20787 w 25972"/>
                <a:gd name="connsiteY17" fmla="*/ 33234 h 58654"/>
                <a:gd name="connsiteX18" fmla="*/ 21397 w 25972"/>
                <a:gd name="connsiteY18" fmla="*/ 31138 h 58654"/>
                <a:gd name="connsiteX19" fmla="*/ 21346 w 25972"/>
                <a:gd name="connsiteY19" fmla="*/ 28193 h 58654"/>
                <a:gd name="connsiteX20" fmla="*/ 23329 w 25972"/>
                <a:gd name="connsiteY20" fmla="*/ 26608 h 58654"/>
                <a:gd name="connsiteX21" fmla="*/ 22668 w 25972"/>
                <a:gd name="connsiteY21" fmla="*/ 25022 h 58654"/>
                <a:gd name="connsiteX22" fmla="*/ 23481 w 25972"/>
                <a:gd name="connsiteY22" fmla="*/ 24569 h 58654"/>
                <a:gd name="connsiteX23" fmla="*/ 23532 w 25972"/>
                <a:gd name="connsiteY23" fmla="*/ 23493 h 58654"/>
                <a:gd name="connsiteX24" fmla="*/ 24295 w 25972"/>
                <a:gd name="connsiteY24" fmla="*/ 22304 h 58654"/>
                <a:gd name="connsiteX25" fmla="*/ 25972 w 25972"/>
                <a:gd name="connsiteY25" fmla="*/ 20548 h 58654"/>
                <a:gd name="connsiteX26" fmla="*/ 24600 w 25972"/>
                <a:gd name="connsiteY26" fmla="*/ 18453 h 58654"/>
                <a:gd name="connsiteX27" fmla="*/ 23329 w 25972"/>
                <a:gd name="connsiteY27" fmla="*/ 16244 h 58654"/>
                <a:gd name="connsiteX28" fmla="*/ 22719 w 25972"/>
                <a:gd name="connsiteY28" fmla="*/ 16471 h 58654"/>
                <a:gd name="connsiteX29" fmla="*/ 22515 w 25972"/>
                <a:gd name="connsiteY29" fmla="*/ 15678 h 58654"/>
                <a:gd name="connsiteX30" fmla="*/ 22210 w 25972"/>
                <a:gd name="connsiteY30" fmla="*/ 14885 h 58654"/>
                <a:gd name="connsiteX31" fmla="*/ 21905 w 25972"/>
                <a:gd name="connsiteY31" fmla="*/ 14488 h 58654"/>
                <a:gd name="connsiteX32" fmla="*/ 21854 w 25972"/>
                <a:gd name="connsiteY32" fmla="*/ 13242 h 58654"/>
                <a:gd name="connsiteX33" fmla="*/ 20584 w 25972"/>
                <a:gd name="connsiteY33" fmla="*/ 12110 h 58654"/>
                <a:gd name="connsiteX34" fmla="*/ 19669 w 25972"/>
                <a:gd name="connsiteY34" fmla="*/ 11544 h 58654"/>
                <a:gd name="connsiteX35" fmla="*/ 20024 w 25972"/>
                <a:gd name="connsiteY35" fmla="*/ 10637 h 58654"/>
                <a:gd name="connsiteX36" fmla="*/ 18550 w 25972"/>
                <a:gd name="connsiteY36" fmla="*/ 9335 h 58654"/>
                <a:gd name="connsiteX37" fmla="*/ 16771 w 25972"/>
                <a:gd name="connsiteY37" fmla="*/ 9844 h 58654"/>
                <a:gd name="connsiteX38" fmla="*/ 17635 w 25972"/>
                <a:gd name="connsiteY38" fmla="*/ 6617 h 58654"/>
                <a:gd name="connsiteX39" fmla="*/ 15856 w 25972"/>
                <a:gd name="connsiteY39" fmla="*/ 6050 h 58654"/>
                <a:gd name="connsiteX40" fmla="*/ 14941 w 25972"/>
                <a:gd name="connsiteY40" fmla="*/ 6843 h 58654"/>
                <a:gd name="connsiteX41" fmla="*/ 15449 w 25972"/>
                <a:gd name="connsiteY41" fmla="*/ 7806 h 58654"/>
                <a:gd name="connsiteX42" fmla="*/ 14229 w 25972"/>
                <a:gd name="connsiteY42" fmla="*/ 9165 h 58654"/>
                <a:gd name="connsiteX43" fmla="*/ 14483 w 25972"/>
                <a:gd name="connsiteY43" fmla="*/ 9618 h 58654"/>
                <a:gd name="connsiteX44" fmla="*/ 15297 w 25972"/>
                <a:gd name="connsiteY44" fmla="*/ 9165 h 58654"/>
                <a:gd name="connsiteX45" fmla="*/ 15754 w 25972"/>
                <a:gd name="connsiteY45" fmla="*/ 10411 h 58654"/>
                <a:gd name="connsiteX46" fmla="*/ 14890 w 25972"/>
                <a:gd name="connsiteY46" fmla="*/ 11034 h 58654"/>
                <a:gd name="connsiteX47" fmla="*/ 14585 w 25972"/>
                <a:gd name="connsiteY47" fmla="*/ 10807 h 58654"/>
                <a:gd name="connsiteX48" fmla="*/ 12806 w 25972"/>
                <a:gd name="connsiteY48" fmla="*/ 10355 h 58654"/>
                <a:gd name="connsiteX49" fmla="*/ 12196 w 25972"/>
                <a:gd name="connsiteY49" fmla="*/ 9788 h 58654"/>
                <a:gd name="connsiteX50" fmla="*/ 11789 w 25972"/>
                <a:gd name="connsiteY50" fmla="*/ 9618 h 58654"/>
                <a:gd name="connsiteX51" fmla="*/ 11332 w 25972"/>
                <a:gd name="connsiteY51" fmla="*/ 8769 h 58654"/>
                <a:gd name="connsiteX52" fmla="*/ 10722 w 25972"/>
                <a:gd name="connsiteY52" fmla="*/ 8655 h 58654"/>
                <a:gd name="connsiteX53" fmla="*/ 10468 w 25972"/>
                <a:gd name="connsiteY53" fmla="*/ 9052 h 58654"/>
                <a:gd name="connsiteX54" fmla="*/ 9423 w 25972"/>
                <a:gd name="connsiteY54" fmla="*/ 8456 h 58654"/>
                <a:gd name="connsiteX55" fmla="*/ 9615 w 25972"/>
                <a:gd name="connsiteY55" fmla="*/ 7721 h 58654"/>
                <a:gd name="connsiteX56" fmla="*/ 9295 w 25972"/>
                <a:gd name="connsiteY56" fmla="*/ 7132 h 58654"/>
                <a:gd name="connsiteX57" fmla="*/ 9872 w 25972"/>
                <a:gd name="connsiteY57" fmla="*/ 6618 h 58654"/>
                <a:gd name="connsiteX58" fmla="*/ 9423 w 25972"/>
                <a:gd name="connsiteY58" fmla="*/ 5662 h 58654"/>
                <a:gd name="connsiteX59" fmla="*/ 10000 w 25972"/>
                <a:gd name="connsiteY59" fmla="*/ 5147 h 58654"/>
                <a:gd name="connsiteX60" fmla="*/ 9359 w 25972"/>
                <a:gd name="connsiteY60" fmla="*/ 4559 h 58654"/>
                <a:gd name="connsiteX61" fmla="*/ 8590 w 25972"/>
                <a:gd name="connsiteY61" fmla="*/ 4559 h 58654"/>
                <a:gd name="connsiteX62" fmla="*/ 6731 w 25972"/>
                <a:gd name="connsiteY62" fmla="*/ 3529 h 58654"/>
                <a:gd name="connsiteX63" fmla="*/ 5513 w 25972"/>
                <a:gd name="connsiteY63" fmla="*/ 4044 h 58654"/>
                <a:gd name="connsiteX64" fmla="*/ 5128 w 25972"/>
                <a:gd name="connsiteY64" fmla="*/ 3750 h 58654"/>
                <a:gd name="connsiteX65" fmla="*/ 4872 w 25972"/>
                <a:gd name="connsiteY65" fmla="*/ 3235 h 58654"/>
                <a:gd name="connsiteX66" fmla="*/ 4423 w 25972"/>
                <a:gd name="connsiteY66" fmla="*/ 3603 h 58654"/>
                <a:gd name="connsiteX67" fmla="*/ 4167 w 25972"/>
                <a:gd name="connsiteY67" fmla="*/ 3382 h 58654"/>
                <a:gd name="connsiteX68" fmla="*/ 3526 w 25972"/>
                <a:gd name="connsiteY68" fmla="*/ 3382 h 58654"/>
                <a:gd name="connsiteX69" fmla="*/ 3013 w 25972"/>
                <a:gd name="connsiteY69" fmla="*/ 3088 h 58654"/>
                <a:gd name="connsiteX70" fmla="*/ 2949 w 25972"/>
                <a:gd name="connsiteY70" fmla="*/ 2647 h 58654"/>
                <a:gd name="connsiteX71" fmla="*/ 3077 w 25972"/>
                <a:gd name="connsiteY71" fmla="*/ 1985 h 58654"/>
                <a:gd name="connsiteX72" fmla="*/ 3077 w 25972"/>
                <a:gd name="connsiteY72" fmla="*/ 1618 h 58654"/>
                <a:gd name="connsiteX73" fmla="*/ 3013 w 25972"/>
                <a:gd name="connsiteY73" fmla="*/ 1103 h 58654"/>
                <a:gd name="connsiteX74" fmla="*/ 2500 w 25972"/>
                <a:gd name="connsiteY74" fmla="*/ 515 h 58654"/>
                <a:gd name="connsiteX75" fmla="*/ 1282 w 25972"/>
                <a:gd name="connsiteY75" fmla="*/ 0 h 58654"/>
                <a:gd name="connsiteX76" fmla="*/ 897 w 25972"/>
                <a:gd name="connsiteY76" fmla="*/ 588 h 58654"/>
                <a:gd name="connsiteX77" fmla="*/ 256 w 25972"/>
                <a:gd name="connsiteY77" fmla="*/ 735 h 58654"/>
                <a:gd name="connsiteX78" fmla="*/ 0 w 25972"/>
                <a:gd name="connsiteY78" fmla="*/ 1397 h 58654"/>
                <a:gd name="connsiteX79" fmla="*/ 577 w 25972"/>
                <a:gd name="connsiteY79" fmla="*/ 2132 h 58654"/>
                <a:gd name="connsiteX80" fmla="*/ 1410 w 25972"/>
                <a:gd name="connsiteY80" fmla="*/ 2132 h 58654"/>
                <a:gd name="connsiteX81" fmla="*/ 1282 w 25972"/>
                <a:gd name="connsiteY81" fmla="*/ 3897 h 58654"/>
                <a:gd name="connsiteX82" fmla="*/ 1667 w 25972"/>
                <a:gd name="connsiteY82" fmla="*/ 5662 h 58654"/>
                <a:gd name="connsiteX83" fmla="*/ 1026 w 25972"/>
                <a:gd name="connsiteY83" fmla="*/ 5809 h 58654"/>
                <a:gd name="connsiteX84" fmla="*/ 897 w 25972"/>
                <a:gd name="connsiteY84" fmla="*/ 6912 h 58654"/>
                <a:gd name="connsiteX85" fmla="*/ 1859 w 25972"/>
                <a:gd name="connsiteY85" fmla="*/ 7794 h 58654"/>
                <a:gd name="connsiteX86" fmla="*/ 3205 w 25972"/>
                <a:gd name="connsiteY86" fmla="*/ 7868 h 58654"/>
                <a:gd name="connsiteX87" fmla="*/ 3718 w 25972"/>
                <a:gd name="connsiteY87" fmla="*/ 8824 h 58654"/>
                <a:gd name="connsiteX88" fmla="*/ 4872 w 25972"/>
                <a:gd name="connsiteY88" fmla="*/ 8750 h 58654"/>
                <a:gd name="connsiteX89" fmla="*/ 5577 w 25972"/>
                <a:gd name="connsiteY89" fmla="*/ 9412 h 58654"/>
                <a:gd name="connsiteX90" fmla="*/ 6923 w 25972"/>
                <a:gd name="connsiteY90" fmla="*/ 9118 h 58654"/>
                <a:gd name="connsiteX91" fmla="*/ 7949 w 25972"/>
                <a:gd name="connsiteY91" fmla="*/ 10000 h 58654"/>
                <a:gd name="connsiteX92" fmla="*/ 8477 w 25972"/>
                <a:gd name="connsiteY92" fmla="*/ 9926 h 58654"/>
                <a:gd name="connsiteX93" fmla="*/ 8282 w 25972"/>
                <a:gd name="connsiteY93" fmla="*/ 10637 h 58654"/>
                <a:gd name="connsiteX94" fmla="*/ 7875 w 25972"/>
                <a:gd name="connsiteY94" fmla="*/ 10807 h 58654"/>
                <a:gd name="connsiteX95" fmla="*/ 7316 w 25972"/>
                <a:gd name="connsiteY95" fmla="*/ 10694 h 58654"/>
                <a:gd name="connsiteX96" fmla="*/ 6553 w 25972"/>
                <a:gd name="connsiteY96" fmla="*/ 10694 h 58654"/>
                <a:gd name="connsiteX97" fmla="*/ 5435 w 25972"/>
                <a:gd name="connsiteY97" fmla="*/ 11600 h 58654"/>
                <a:gd name="connsiteX98" fmla="*/ 6096 w 25972"/>
                <a:gd name="connsiteY98" fmla="*/ 12110 h 58654"/>
                <a:gd name="connsiteX99" fmla="*/ 6248 w 25972"/>
                <a:gd name="connsiteY99" fmla="*/ 12959 h 58654"/>
                <a:gd name="connsiteX100" fmla="*/ 6909 w 25972"/>
                <a:gd name="connsiteY100" fmla="*/ 12450 h 58654"/>
                <a:gd name="connsiteX101" fmla="*/ 6655 w 25972"/>
                <a:gd name="connsiteY101" fmla="*/ 14488 h 58654"/>
                <a:gd name="connsiteX102" fmla="*/ 6350 w 25972"/>
                <a:gd name="connsiteY102" fmla="*/ 15564 h 58654"/>
                <a:gd name="connsiteX103" fmla="*/ 5486 w 25972"/>
                <a:gd name="connsiteY103" fmla="*/ 16187 h 58654"/>
                <a:gd name="connsiteX104" fmla="*/ 5791 w 25972"/>
                <a:gd name="connsiteY104" fmla="*/ 17320 h 58654"/>
                <a:gd name="connsiteX105" fmla="*/ 5181 w 25972"/>
                <a:gd name="connsiteY105" fmla="*/ 18962 h 58654"/>
                <a:gd name="connsiteX106" fmla="*/ 5587 w 25972"/>
                <a:gd name="connsiteY106" fmla="*/ 20152 h 58654"/>
                <a:gd name="connsiteX107" fmla="*/ 6147 w 25972"/>
                <a:gd name="connsiteY107" fmla="*/ 20265 h 58654"/>
                <a:gd name="connsiteX108" fmla="*/ 6655 w 25972"/>
                <a:gd name="connsiteY108" fmla="*/ 20718 h 58654"/>
                <a:gd name="connsiteX109" fmla="*/ 6960 w 25972"/>
                <a:gd name="connsiteY109" fmla="*/ 21511 h 58654"/>
                <a:gd name="connsiteX110" fmla="*/ 7163 w 25972"/>
                <a:gd name="connsiteY110" fmla="*/ 22530 h 58654"/>
                <a:gd name="connsiteX111" fmla="*/ 7011 w 25972"/>
                <a:gd name="connsiteY111" fmla="*/ 23040 h 58654"/>
                <a:gd name="connsiteX112" fmla="*/ 7723 w 25972"/>
                <a:gd name="connsiteY112" fmla="*/ 23889 h 58654"/>
                <a:gd name="connsiteX113" fmla="*/ 7824 w 25972"/>
                <a:gd name="connsiteY113" fmla="*/ 25645 h 58654"/>
                <a:gd name="connsiteX114" fmla="*/ 7265 w 25972"/>
                <a:gd name="connsiteY114" fmla="*/ 25815 h 58654"/>
                <a:gd name="connsiteX115" fmla="*/ 7112 w 25972"/>
                <a:gd name="connsiteY115" fmla="*/ 26948 h 58654"/>
                <a:gd name="connsiteX116" fmla="*/ 4774 w 25972"/>
                <a:gd name="connsiteY116" fmla="*/ 28647 h 58654"/>
                <a:gd name="connsiteX117" fmla="*/ 7875 w 25972"/>
                <a:gd name="connsiteY117" fmla="*/ 57133 h 58654"/>
                <a:gd name="connsiteX0" fmla="*/ 7875 w 25972"/>
                <a:gd name="connsiteY0" fmla="*/ 57133 h 58654"/>
                <a:gd name="connsiteX1" fmla="*/ 16720 w 25972"/>
                <a:gd name="connsiteY1" fmla="*/ 54414 h 58654"/>
                <a:gd name="connsiteX2" fmla="*/ 17584 w 25972"/>
                <a:gd name="connsiteY2" fmla="*/ 54641 h 58654"/>
                <a:gd name="connsiteX3" fmla="*/ 20177 w 25972"/>
                <a:gd name="connsiteY3" fmla="*/ 54188 h 58654"/>
                <a:gd name="connsiteX4" fmla="*/ 20736 w 25972"/>
                <a:gd name="connsiteY4" fmla="*/ 53112 h 58654"/>
                <a:gd name="connsiteX5" fmla="*/ 20634 w 25972"/>
                <a:gd name="connsiteY5" fmla="*/ 50903 h 58654"/>
                <a:gd name="connsiteX6" fmla="*/ 21804 w 25972"/>
                <a:gd name="connsiteY6" fmla="*/ 47675 h 58654"/>
                <a:gd name="connsiteX7" fmla="*/ 22159 w 25972"/>
                <a:gd name="connsiteY7" fmla="*/ 46089 h 58654"/>
                <a:gd name="connsiteX8" fmla="*/ 21194 w 25972"/>
                <a:gd name="connsiteY8" fmla="*/ 44390 h 58654"/>
                <a:gd name="connsiteX9" fmla="*/ 21550 w 25972"/>
                <a:gd name="connsiteY9" fmla="*/ 42465 h 58654"/>
                <a:gd name="connsiteX10" fmla="*/ 20533 w 25972"/>
                <a:gd name="connsiteY10" fmla="*/ 41502 h 58654"/>
                <a:gd name="connsiteX11" fmla="*/ 20075 w 25972"/>
                <a:gd name="connsiteY11" fmla="*/ 41445 h 58654"/>
                <a:gd name="connsiteX12" fmla="*/ 20482 w 25972"/>
                <a:gd name="connsiteY12" fmla="*/ 39690 h 58654"/>
                <a:gd name="connsiteX13" fmla="*/ 21905 w 25972"/>
                <a:gd name="connsiteY13" fmla="*/ 37991 h 58654"/>
                <a:gd name="connsiteX14" fmla="*/ 21244 w 25972"/>
                <a:gd name="connsiteY14" fmla="*/ 36292 h 58654"/>
                <a:gd name="connsiteX15" fmla="*/ 19872 w 25972"/>
                <a:gd name="connsiteY15" fmla="*/ 35839 h 58654"/>
                <a:gd name="connsiteX16" fmla="*/ 20482 w 25972"/>
                <a:gd name="connsiteY16" fmla="*/ 35103 h 58654"/>
                <a:gd name="connsiteX17" fmla="*/ 20787 w 25972"/>
                <a:gd name="connsiteY17" fmla="*/ 33234 h 58654"/>
                <a:gd name="connsiteX18" fmla="*/ 21397 w 25972"/>
                <a:gd name="connsiteY18" fmla="*/ 31138 h 58654"/>
                <a:gd name="connsiteX19" fmla="*/ 21346 w 25972"/>
                <a:gd name="connsiteY19" fmla="*/ 28193 h 58654"/>
                <a:gd name="connsiteX20" fmla="*/ 23329 w 25972"/>
                <a:gd name="connsiteY20" fmla="*/ 26608 h 58654"/>
                <a:gd name="connsiteX21" fmla="*/ 22668 w 25972"/>
                <a:gd name="connsiteY21" fmla="*/ 25022 h 58654"/>
                <a:gd name="connsiteX22" fmla="*/ 23481 w 25972"/>
                <a:gd name="connsiteY22" fmla="*/ 24569 h 58654"/>
                <a:gd name="connsiteX23" fmla="*/ 23532 w 25972"/>
                <a:gd name="connsiteY23" fmla="*/ 23493 h 58654"/>
                <a:gd name="connsiteX24" fmla="*/ 24295 w 25972"/>
                <a:gd name="connsiteY24" fmla="*/ 22304 h 58654"/>
                <a:gd name="connsiteX25" fmla="*/ 25972 w 25972"/>
                <a:gd name="connsiteY25" fmla="*/ 20548 h 58654"/>
                <a:gd name="connsiteX26" fmla="*/ 24600 w 25972"/>
                <a:gd name="connsiteY26" fmla="*/ 18453 h 58654"/>
                <a:gd name="connsiteX27" fmla="*/ 23329 w 25972"/>
                <a:gd name="connsiteY27" fmla="*/ 16244 h 58654"/>
                <a:gd name="connsiteX28" fmla="*/ 22719 w 25972"/>
                <a:gd name="connsiteY28" fmla="*/ 16471 h 58654"/>
                <a:gd name="connsiteX29" fmla="*/ 22515 w 25972"/>
                <a:gd name="connsiteY29" fmla="*/ 15678 h 58654"/>
                <a:gd name="connsiteX30" fmla="*/ 22210 w 25972"/>
                <a:gd name="connsiteY30" fmla="*/ 14885 h 58654"/>
                <a:gd name="connsiteX31" fmla="*/ 21905 w 25972"/>
                <a:gd name="connsiteY31" fmla="*/ 14488 h 58654"/>
                <a:gd name="connsiteX32" fmla="*/ 21854 w 25972"/>
                <a:gd name="connsiteY32" fmla="*/ 13242 h 58654"/>
                <a:gd name="connsiteX33" fmla="*/ 20584 w 25972"/>
                <a:gd name="connsiteY33" fmla="*/ 12110 h 58654"/>
                <a:gd name="connsiteX34" fmla="*/ 19669 w 25972"/>
                <a:gd name="connsiteY34" fmla="*/ 11544 h 58654"/>
                <a:gd name="connsiteX35" fmla="*/ 20024 w 25972"/>
                <a:gd name="connsiteY35" fmla="*/ 10637 h 58654"/>
                <a:gd name="connsiteX36" fmla="*/ 18550 w 25972"/>
                <a:gd name="connsiteY36" fmla="*/ 9335 h 58654"/>
                <a:gd name="connsiteX37" fmla="*/ 16771 w 25972"/>
                <a:gd name="connsiteY37" fmla="*/ 9844 h 58654"/>
                <a:gd name="connsiteX38" fmla="*/ 17635 w 25972"/>
                <a:gd name="connsiteY38" fmla="*/ 6617 h 58654"/>
                <a:gd name="connsiteX39" fmla="*/ 15856 w 25972"/>
                <a:gd name="connsiteY39" fmla="*/ 6050 h 58654"/>
                <a:gd name="connsiteX40" fmla="*/ 14941 w 25972"/>
                <a:gd name="connsiteY40" fmla="*/ 6843 h 58654"/>
                <a:gd name="connsiteX41" fmla="*/ 15449 w 25972"/>
                <a:gd name="connsiteY41" fmla="*/ 7806 h 58654"/>
                <a:gd name="connsiteX42" fmla="*/ 14229 w 25972"/>
                <a:gd name="connsiteY42" fmla="*/ 9165 h 58654"/>
                <a:gd name="connsiteX43" fmla="*/ 14483 w 25972"/>
                <a:gd name="connsiteY43" fmla="*/ 9618 h 58654"/>
                <a:gd name="connsiteX44" fmla="*/ 15297 w 25972"/>
                <a:gd name="connsiteY44" fmla="*/ 9165 h 58654"/>
                <a:gd name="connsiteX45" fmla="*/ 15754 w 25972"/>
                <a:gd name="connsiteY45" fmla="*/ 10411 h 58654"/>
                <a:gd name="connsiteX46" fmla="*/ 14890 w 25972"/>
                <a:gd name="connsiteY46" fmla="*/ 11034 h 58654"/>
                <a:gd name="connsiteX47" fmla="*/ 14585 w 25972"/>
                <a:gd name="connsiteY47" fmla="*/ 10807 h 58654"/>
                <a:gd name="connsiteX48" fmla="*/ 12806 w 25972"/>
                <a:gd name="connsiteY48" fmla="*/ 10355 h 58654"/>
                <a:gd name="connsiteX49" fmla="*/ 12196 w 25972"/>
                <a:gd name="connsiteY49" fmla="*/ 9788 h 58654"/>
                <a:gd name="connsiteX50" fmla="*/ 11789 w 25972"/>
                <a:gd name="connsiteY50" fmla="*/ 9618 h 58654"/>
                <a:gd name="connsiteX51" fmla="*/ 11332 w 25972"/>
                <a:gd name="connsiteY51" fmla="*/ 8769 h 58654"/>
                <a:gd name="connsiteX52" fmla="*/ 10722 w 25972"/>
                <a:gd name="connsiteY52" fmla="*/ 8655 h 58654"/>
                <a:gd name="connsiteX53" fmla="*/ 10468 w 25972"/>
                <a:gd name="connsiteY53" fmla="*/ 9052 h 58654"/>
                <a:gd name="connsiteX54" fmla="*/ 9423 w 25972"/>
                <a:gd name="connsiteY54" fmla="*/ 8456 h 58654"/>
                <a:gd name="connsiteX55" fmla="*/ 9615 w 25972"/>
                <a:gd name="connsiteY55" fmla="*/ 7721 h 58654"/>
                <a:gd name="connsiteX56" fmla="*/ 9295 w 25972"/>
                <a:gd name="connsiteY56" fmla="*/ 7132 h 58654"/>
                <a:gd name="connsiteX57" fmla="*/ 9872 w 25972"/>
                <a:gd name="connsiteY57" fmla="*/ 6618 h 58654"/>
                <a:gd name="connsiteX58" fmla="*/ 9423 w 25972"/>
                <a:gd name="connsiteY58" fmla="*/ 5662 h 58654"/>
                <a:gd name="connsiteX59" fmla="*/ 10000 w 25972"/>
                <a:gd name="connsiteY59" fmla="*/ 5147 h 58654"/>
                <a:gd name="connsiteX60" fmla="*/ 9359 w 25972"/>
                <a:gd name="connsiteY60" fmla="*/ 4559 h 58654"/>
                <a:gd name="connsiteX61" fmla="*/ 8590 w 25972"/>
                <a:gd name="connsiteY61" fmla="*/ 4559 h 58654"/>
                <a:gd name="connsiteX62" fmla="*/ 6731 w 25972"/>
                <a:gd name="connsiteY62" fmla="*/ 3529 h 58654"/>
                <a:gd name="connsiteX63" fmla="*/ 5513 w 25972"/>
                <a:gd name="connsiteY63" fmla="*/ 4044 h 58654"/>
                <a:gd name="connsiteX64" fmla="*/ 5128 w 25972"/>
                <a:gd name="connsiteY64" fmla="*/ 3750 h 58654"/>
                <a:gd name="connsiteX65" fmla="*/ 4872 w 25972"/>
                <a:gd name="connsiteY65" fmla="*/ 3235 h 58654"/>
                <a:gd name="connsiteX66" fmla="*/ 4423 w 25972"/>
                <a:gd name="connsiteY66" fmla="*/ 3603 h 58654"/>
                <a:gd name="connsiteX67" fmla="*/ 4167 w 25972"/>
                <a:gd name="connsiteY67" fmla="*/ 3382 h 58654"/>
                <a:gd name="connsiteX68" fmla="*/ 3526 w 25972"/>
                <a:gd name="connsiteY68" fmla="*/ 3382 h 58654"/>
                <a:gd name="connsiteX69" fmla="*/ 3013 w 25972"/>
                <a:gd name="connsiteY69" fmla="*/ 3088 h 58654"/>
                <a:gd name="connsiteX70" fmla="*/ 2949 w 25972"/>
                <a:gd name="connsiteY70" fmla="*/ 2647 h 58654"/>
                <a:gd name="connsiteX71" fmla="*/ 3077 w 25972"/>
                <a:gd name="connsiteY71" fmla="*/ 1985 h 58654"/>
                <a:gd name="connsiteX72" fmla="*/ 3077 w 25972"/>
                <a:gd name="connsiteY72" fmla="*/ 1618 h 58654"/>
                <a:gd name="connsiteX73" fmla="*/ 3013 w 25972"/>
                <a:gd name="connsiteY73" fmla="*/ 1103 h 58654"/>
                <a:gd name="connsiteX74" fmla="*/ 2500 w 25972"/>
                <a:gd name="connsiteY74" fmla="*/ 515 h 58654"/>
                <a:gd name="connsiteX75" fmla="*/ 1282 w 25972"/>
                <a:gd name="connsiteY75" fmla="*/ 0 h 58654"/>
                <a:gd name="connsiteX76" fmla="*/ 897 w 25972"/>
                <a:gd name="connsiteY76" fmla="*/ 588 h 58654"/>
                <a:gd name="connsiteX77" fmla="*/ 256 w 25972"/>
                <a:gd name="connsiteY77" fmla="*/ 735 h 58654"/>
                <a:gd name="connsiteX78" fmla="*/ 0 w 25972"/>
                <a:gd name="connsiteY78" fmla="*/ 1397 h 58654"/>
                <a:gd name="connsiteX79" fmla="*/ 577 w 25972"/>
                <a:gd name="connsiteY79" fmla="*/ 2132 h 58654"/>
                <a:gd name="connsiteX80" fmla="*/ 1410 w 25972"/>
                <a:gd name="connsiteY80" fmla="*/ 2132 h 58654"/>
                <a:gd name="connsiteX81" fmla="*/ 1282 w 25972"/>
                <a:gd name="connsiteY81" fmla="*/ 3897 h 58654"/>
                <a:gd name="connsiteX82" fmla="*/ 1667 w 25972"/>
                <a:gd name="connsiteY82" fmla="*/ 5662 h 58654"/>
                <a:gd name="connsiteX83" fmla="*/ 1026 w 25972"/>
                <a:gd name="connsiteY83" fmla="*/ 5809 h 58654"/>
                <a:gd name="connsiteX84" fmla="*/ 897 w 25972"/>
                <a:gd name="connsiteY84" fmla="*/ 6912 h 58654"/>
                <a:gd name="connsiteX85" fmla="*/ 1859 w 25972"/>
                <a:gd name="connsiteY85" fmla="*/ 7794 h 58654"/>
                <a:gd name="connsiteX86" fmla="*/ 3205 w 25972"/>
                <a:gd name="connsiteY86" fmla="*/ 7868 h 58654"/>
                <a:gd name="connsiteX87" fmla="*/ 3718 w 25972"/>
                <a:gd name="connsiteY87" fmla="*/ 8824 h 58654"/>
                <a:gd name="connsiteX88" fmla="*/ 4872 w 25972"/>
                <a:gd name="connsiteY88" fmla="*/ 8750 h 58654"/>
                <a:gd name="connsiteX89" fmla="*/ 5577 w 25972"/>
                <a:gd name="connsiteY89" fmla="*/ 9412 h 58654"/>
                <a:gd name="connsiteX90" fmla="*/ 6923 w 25972"/>
                <a:gd name="connsiteY90" fmla="*/ 9118 h 58654"/>
                <a:gd name="connsiteX91" fmla="*/ 7949 w 25972"/>
                <a:gd name="connsiteY91" fmla="*/ 10000 h 58654"/>
                <a:gd name="connsiteX92" fmla="*/ 8477 w 25972"/>
                <a:gd name="connsiteY92" fmla="*/ 9926 h 58654"/>
                <a:gd name="connsiteX93" fmla="*/ 8282 w 25972"/>
                <a:gd name="connsiteY93" fmla="*/ 10637 h 58654"/>
                <a:gd name="connsiteX94" fmla="*/ 7875 w 25972"/>
                <a:gd name="connsiteY94" fmla="*/ 10807 h 58654"/>
                <a:gd name="connsiteX95" fmla="*/ 7316 w 25972"/>
                <a:gd name="connsiteY95" fmla="*/ 10694 h 58654"/>
                <a:gd name="connsiteX96" fmla="*/ 6553 w 25972"/>
                <a:gd name="connsiteY96" fmla="*/ 10694 h 58654"/>
                <a:gd name="connsiteX97" fmla="*/ 5435 w 25972"/>
                <a:gd name="connsiteY97" fmla="*/ 11600 h 58654"/>
                <a:gd name="connsiteX98" fmla="*/ 6096 w 25972"/>
                <a:gd name="connsiteY98" fmla="*/ 12110 h 58654"/>
                <a:gd name="connsiteX99" fmla="*/ 6248 w 25972"/>
                <a:gd name="connsiteY99" fmla="*/ 12959 h 58654"/>
                <a:gd name="connsiteX100" fmla="*/ 6909 w 25972"/>
                <a:gd name="connsiteY100" fmla="*/ 12450 h 58654"/>
                <a:gd name="connsiteX101" fmla="*/ 6655 w 25972"/>
                <a:gd name="connsiteY101" fmla="*/ 14488 h 58654"/>
                <a:gd name="connsiteX102" fmla="*/ 6350 w 25972"/>
                <a:gd name="connsiteY102" fmla="*/ 15564 h 58654"/>
                <a:gd name="connsiteX103" fmla="*/ 5486 w 25972"/>
                <a:gd name="connsiteY103" fmla="*/ 16187 h 58654"/>
                <a:gd name="connsiteX104" fmla="*/ 5791 w 25972"/>
                <a:gd name="connsiteY104" fmla="*/ 17320 h 58654"/>
                <a:gd name="connsiteX105" fmla="*/ 5181 w 25972"/>
                <a:gd name="connsiteY105" fmla="*/ 18962 h 58654"/>
                <a:gd name="connsiteX106" fmla="*/ 5587 w 25972"/>
                <a:gd name="connsiteY106" fmla="*/ 20152 h 58654"/>
                <a:gd name="connsiteX107" fmla="*/ 6147 w 25972"/>
                <a:gd name="connsiteY107" fmla="*/ 20265 h 58654"/>
                <a:gd name="connsiteX108" fmla="*/ 6655 w 25972"/>
                <a:gd name="connsiteY108" fmla="*/ 20718 h 58654"/>
                <a:gd name="connsiteX109" fmla="*/ 6960 w 25972"/>
                <a:gd name="connsiteY109" fmla="*/ 21511 h 58654"/>
                <a:gd name="connsiteX110" fmla="*/ 7163 w 25972"/>
                <a:gd name="connsiteY110" fmla="*/ 22530 h 58654"/>
                <a:gd name="connsiteX111" fmla="*/ 7011 w 25972"/>
                <a:gd name="connsiteY111" fmla="*/ 23040 h 58654"/>
                <a:gd name="connsiteX112" fmla="*/ 7723 w 25972"/>
                <a:gd name="connsiteY112" fmla="*/ 23889 h 58654"/>
                <a:gd name="connsiteX113" fmla="*/ 7824 w 25972"/>
                <a:gd name="connsiteY113" fmla="*/ 25645 h 58654"/>
                <a:gd name="connsiteX114" fmla="*/ 7265 w 25972"/>
                <a:gd name="connsiteY114" fmla="*/ 25815 h 58654"/>
                <a:gd name="connsiteX115" fmla="*/ 7112 w 25972"/>
                <a:gd name="connsiteY115" fmla="*/ 26948 h 58654"/>
                <a:gd name="connsiteX116" fmla="*/ 4774 w 25972"/>
                <a:gd name="connsiteY116" fmla="*/ 28647 h 58654"/>
                <a:gd name="connsiteX117" fmla="*/ 7875 w 25972"/>
                <a:gd name="connsiteY117" fmla="*/ 57133 h 58654"/>
                <a:gd name="connsiteX0" fmla="*/ 7875 w 25972"/>
                <a:gd name="connsiteY0" fmla="*/ 57133 h 58662"/>
                <a:gd name="connsiteX1" fmla="*/ 16720 w 25972"/>
                <a:gd name="connsiteY1" fmla="*/ 54414 h 58662"/>
                <a:gd name="connsiteX2" fmla="*/ 17584 w 25972"/>
                <a:gd name="connsiteY2" fmla="*/ 54641 h 58662"/>
                <a:gd name="connsiteX3" fmla="*/ 20177 w 25972"/>
                <a:gd name="connsiteY3" fmla="*/ 54188 h 58662"/>
                <a:gd name="connsiteX4" fmla="*/ 20736 w 25972"/>
                <a:gd name="connsiteY4" fmla="*/ 53112 h 58662"/>
                <a:gd name="connsiteX5" fmla="*/ 20634 w 25972"/>
                <a:gd name="connsiteY5" fmla="*/ 50903 h 58662"/>
                <a:gd name="connsiteX6" fmla="*/ 21804 w 25972"/>
                <a:gd name="connsiteY6" fmla="*/ 47675 h 58662"/>
                <a:gd name="connsiteX7" fmla="*/ 22159 w 25972"/>
                <a:gd name="connsiteY7" fmla="*/ 46089 h 58662"/>
                <a:gd name="connsiteX8" fmla="*/ 21194 w 25972"/>
                <a:gd name="connsiteY8" fmla="*/ 44390 h 58662"/>
                <a:gd name="connsiteX9" fmla="*/ 21550 w 25972"/>
                <a:gd name="connsiteY9" fmla="*/ 42465 h 58662"/>
                <a:gd name="connsiteX10" fmla="*/ 20533 w 25972"/>
                <a:gd name="connsiteY10" fmla="*/ 41502 h 58662"/>
                <a:gd name="connsiteX11" fmla="*/ 20075 w 25972"/>
                <a:gd name="connsiteY11" fmla="*/ 41445 h 58662"/>
                <a:gd name="connsiteX12" fmla="*/ 20482 w 25972"/>
                <a:gd name="connsiteY12" fmla="*/ 39690 h 58662"/>
                <a:gd name="connsiteX13" fmla="*/ 21905 w 25972"/>
                <a:gd name="connsiteY13" fmla="*/ 37991 h 58662"/>
                <a:gd name="connsiteX14" fmla="*/ 21244 w 25972"/>
                <a:gd name="connsiteY14" fmla="*/ 36292 h 58662"/>
                <a:gd name="connsiteX15" fmla="*/ 19872 w 25972"/>
                <a:gd name="connsiteY15" fmla="*/ 35839 h 58662"/>
                <a:gd name="connsiteX16" fmla="*/ 20482 w 25972"/>
                <a:gd name="connsiteY16" fmla="*/ 35103 h 58662"/>
                <a:gd name="connsiteX17" fmla="*/ 20787 w 25972"/>
                <a:gd name="connsiteY17" fmla="*/ 33234 h 58662"/>
                <a:gd name="connsiteX18" fmla="*/ 21397 w 25972"/>
                <a:gd name="connsiteY18" fmla="*/ 31138 h 58662"/>
                <a:gd name="connsiteX19" fmla="*/ 21346 w 25972"/>
                <a:gd name="connsiteY19" fmla="*/ 28193 h 58662"/>
                <a:gd name="connsiteX20" fmla="*/ 23329 w 25972"/>
                <a:gd name="connsiteY20" fmla="*/ 26608 h 58662"/>
                <a:gd name="connsiteX21" fmla="*/ 22668 w 25972"/>
                <a:gd name="connsiteY21" fmla="*/ 25022 h 58662"/>
                <a:gd name="connsiteX22" fmla="*/ 23481 w 25972"/>
                <a:gd name="connsiteY22" fmla="*/ 24569 h 58662"/>
                <a:gd name="connsiteX23" fmla="*/ 23532 w 25972"/>
                <a:gd name="connsiteY23" fmla="*/ 23493 h 58662"/>
                <a:gd name="connsiteX24" fmla="*/ 24295 w 25972"/>
                <a:gd name="connsiteY24" fmla="*/ 22304 h 58662"/>
                <a:gd name="connsiteX25" fmla="*/ 25972 w 25972"/>
                <a:gd name="connsiteY25" fmla="*/ 20548 h 58662"/>
                <a:gd name="connsiteX26" fmla="*/ 24600 w 25972"/>
                <a:gd name="connsiteY26" fmla="*/ 18453 h 58662"/>
                <a:gd name="connsiteX27" fmla="*/ 23329 w 25972"/>
                <a:gd name="connsiteY27" fmla="*/ 16244 h 58662"/>
                <a:gd name="connsiteX28" fmla="*/ 22719 w 25972"/>
                <a:gd name="connsiteY28" fmla="*/ 16471 h 58662"/>
                <a:gd name="connsiteX29" fmla="*/ 22515 w 25972"/>
                <a:gd name="connsiteY29" fmla="*/ 15678 h 58662"/>
                <a:gd name="connsiteX30" fmla="*/ 22210 w 25972"/>
                <a:gd name="connsiteY30" fmla="*/ 14885 h 58662"/>
                <a:gd name="connsiteX31" fmla="*/ 21905 w 25972"/>
                <a:gd name="connsiteY31" fmla="*/ 14488 h 58662"/>
                <a:gd name="connsiteX32" fmla="*/ 21854 w 25972"/>
                <a:gd name="connsiteY32" fmla="*/ 13242 h 58662"/>
                <a:gd name="connsiteX33" fmla="*/ 20584 w 25972"/>
                <a:gd name="connsiteY33" fmla="*/ 12110 h 58662"/>
                <a:gd name="connsiteX34" fmla="*/ 19669 w 25972"/>
                <a:gd name="connsiteY34" fmla="*/ 11544 h 58662"/>
                <a:gd name="connsiteX35" fmla="*/ 20024 w 25972"/>
                <a:gd name="connsiteY35" fmla="*/ 10637 h 58662"/>
                <a:gd name="connsiteX36" fmla="*/ 18550 w 25972"/>
                <a:gd name="connsiteY36" fmla="*/ 9335 h 58662"/>
                <a:gd name="connsiteX37" fmla="*/ 16771 w 25972"/>
                <a:gd name="connsiteY37" fmla="*/ 9844 h 58662"/>
                <a:gd name="connsiteX38" fmla="*/ 17635 w 25972"/>
                <a:gd name="connsiteY38" fmla="*/ 6617 h 58662"/>
                <a:gd name="connsiteX39" fmla="*/ 15856 w 25972"/>
                <a:gd name="connsiteY39" fmla="*/ 6050 h 58662"/>
                <a:gd name="connsiteX40" fmla="*/ 14941 w 25972"/>
                <a:gd name="connsiteY40" fmla="*/ 6843 h 58662"/>
                <a:gd name="connsiteX41" fmla="*/ 15449 w 25972"/>
                <a:gd name="connsiteY41" fmla="*/ 7806 h 58662"/>
                <a:gd name="connsiteX42" fmla="*/ 14229 w 25972"/>
                <a:gd name="connsiteY42" fmla="*/ 9165 h 58662"/>
                <a:gd name="connsiteX43" fmla="*/ 14483 w 25972"/>
                <a:gd name="connsiteY43" fmla="*/ 9618 h 58662"/>
                <a:gd name="connsiteX44" fmla="*/ 15297 w 25972"/>
                <a:gd name="connsiteY44" fmla="*/ 9165 h 58662"/>
                <a:gd name="connsiteX45" fmla="*/ 15754 w 25972"/>
                <a:gd name="connsiteY45" fmla="*/ 10411 h 58662"/>
                <a:gd name="connsiteX46" fmla="*/ 14890 w 25972"/>
                <a:gd name="connsiteY46" fmla="*/ 11034 h 58662"/>
                <a:gd name="connsiteX47" fmla="*/ 14585 w 25972"/>
                <a:gd name="connsiteY47" fmla="*/ 10807 h 58662"/>
                <a:gd name="connsiteX48" fmla="*/ 12806 w 25972"/>
                <a:gd name="connsiteY48" fmla="*/ 10355 h 58662"/>
                <a:gd name="connsiteX49" fmla="*/ 12196 w 25972"/>
                <a:gd name="connsiteY49" fmla="*/ 9788 h 58662"/>
                <a:gd name="connsiteX50" fmla="*/ 11789 w 25972"/>
                <a:gd name="connsiteY50" fmla="*/ 9618 h 58662"/>
                <a:gd name="connsiteX51" fmla="*/ 11332 w 25972"/>
                <a:gd name="connsiteY51" fmla="*/ 8769 h 58662"/>
                <a:gd name="connsiteX52" fmla="*/ 10722 w 25972"/>
                <a:gd name="connsiteY52" fmla="*/ 8655 h 58662"/>
                <a:gd name="connsiteX53" fmla="*/ 10468 w 25972"/>
                <a:gd name="connsiteY53" fmla="*/ 9052 h 58662"/>
                <a:gd name="connsiteX54" fmla="*/ 9423 w 25972"/>
                <a:gd name="connsiteY54" fmla="*/ 8456 h 58662"/>
                <a:gd name="connsiteX55" fmla="*/ 9615 w 25972"/>
                <a:gd name="connsiteY55" fmla="*/ 7721 h 58662"/>
                <a:gd name="connsiteX56" fmla="*/ 9295 w 25972"/>
                <a:gd name="connsiteY56" fmla="*/ 7132 h 58662"/>
                <a:gd name="connsiteX57" fmla="*/ 9872 w 25972"/>
                <a:gd name="connsiteY57" fmla="*/ 6618 h 58662"/>
                <a:gd name="connsiteX58" fmla="*/ 9423 w 25972"/>
                <a:gd name="connsiteY58" fmla="*/ 5662 h 58662"/>
                <a:gd name="connsiteX59" fmla="*/ 10000 w 25972"/>
                <a:gd name="connsiteY59" fmla="*/ 5147 h 58662"/>
                <a:gd name="connsiteX60" fmla="*/ 9359 w 25972"/>
                <a:gd name="connsiteY60" fmla="*/ 4559 h 58662"/>
                <a:gd name="connsiteX61" fmla="*/ 8590 w 25972"/>
                <a:gd name="connsiteY61" fmla="*/ 4559 h 58662"/>
                <a:gd name="connsiteX62" fmla="*/ 6731 w 25972"/>
                <a:gd name="connsiteY62" fmla="*/ 3529 h 58662"/>
                <a:gd name="connsiteX63" fmla="*/ 5513 w 25972"/>
                <a:gd name="connsiteY63" fmla="*/ 4044 h 58662"/>
                <a:gd name="connsiteX64" fmla="*/ 5128 w 25972"/>
                <a:gd name="connsiteY64" fmla="*/ 3750 h 58662"/>
                <a:gd name="connsiteX65" fmla="*/ 4872 w 25972"/>
                <a:gd name="connsiteY65" fmla="*/ 3235 h 58662"/>
                <a:gd name="connsiteX66" fmla="*/ 4423 w 25972"/>
                <a:gd name="connsiteY66" fmla="*/ 3603 h 58662"/>
                <a:gd name="connsiteX67" fmla="*/ 4167 w 25972"/>
                <a:gd name="connsiteY67" fmla="*/ 3382 h 58662"/>
                <a:gd name="connsiteX68" fmla="*/ 3526 w 25972"/>
                <a:gd name="connsiteY68" fmla="*/ 3382 h 58662"/>
                <a:gd name="connsiteX69" fmla="*/ 3013 w 25972"/>
                <a:gd name="connsiteY69" fmla="*/ 3088 h 58662"/>
                <a:gd name="connsiteX70" fmla="*/ 2949 w 25972"/>
                <a:gd name="connsiteY70" fmla="*/ 2647 h 58662"/>
                <a:gd name="connsiteX71" fmla="*/ 3077 w 25972"/>
                <a:gd name="connsiteY71" fmla="*/ 1985 h 58662"/>
                <a:gd name="connsiteX72" fmla="*/ 3077 w 25972"/>
                <a:gd name="connsiteY72" fmla="*/ 1618 h 58662"/>
                <a:gd name="connsiteX73" fmla="*/ 3013 w 25972"/>
                <a:gd name="connsiteY73" fmla="*/ 1103 h 58662"/>
                <a:gd name="connsiteX74" fmla="*/ 2500 w 25972"/>
                <a:gd name="connsiteY74" fmla="*/ 515 h 58662"/>
                <a:gd name="connsiteX75" fmla="*/ 1282 w 25972"/>
                <a:gd name="connsiteY75" fmla="*/ 0 h 58662"/>
                <a:gd name="connsiteX76" fmla="*/ 897 w 25972"/>
                <a:gd name="connsiteY76" fmla="*/ 588 h 58662"/>
                <a:gd name="connsiteX77" fmla="*/ 256 w 25972"/>
                <a:gd name="connsiteY77" fmla="*/ 735 h 58662"/>
                <a:gd name="connsiteX78" fmla="*/ 0 w 25972"/>
                <a:gd name="connsiteY78" fmla="*/ 1397 h 58662"/>
                <a:gd name="connsiteX79" fmla="*/ 577 w 25972"/>
                <a:gd name="connsiteY79" fmla="*/ 2132 h 58662"/>
                <a:gd name="connsiteX80" fmla="*/ 1410 w 25972"/>
                <a:gd name="connsiteY80" fmla="*/ 2132 h 58662"/>
                <a:gd name="connsiteX81" fmla="*/ 1282 w 25972"/>
                <a:gd name="connsiteY81" fmla="*/ 3897 h 58662"/>
                <a:gd name="connsiteX82" fmla="*/ 1667 w 25972"/>
                <a:gd name="connsiteY82" fmla="*/ 5662 h 58662"/>
                <a:gd name="connsiteX83" fmla="*/ 1026 w 25972"/>
                <a:gd name="connsiteY83" fmla="*/ 5809 h 58662"/>
                <a:gd name="connsiteX84" fmla="*/ 897 w 25972"/>
                <a:gd name="connsiteY84" fmla="*/ 6912 h 58662"/>
                <a:gd name="connsiteX85" fmla="*/ 1859 w 25972"/>
                <a:gd name="connsiteY85" fmla="*/ 7794 h 58662"/>
                <a:gd name="connsiteX86" fmla="*/ 3205 w 25972"/>
                <a:gd name="connsiteY86" fmla="*/ 7868 h 58662"/>
                <a:gd name="connsiteX87" fmla="*/ 3718 w 25972"/>
                <a:gd name="connsiteY87" fmla="*/ 8824 h 58662"/>
                <a:gd name="connsiteX88" fmla="*/ 4872 w 25972"/>
                <a:gd name="connsiteY88" fmla="*/ 8750 h 58662"/>
                <a:gd name="connsiteX89" fmla="*/ 5577 w 25972"/>
                <a:gd name="connsiteY89" fmla="*/ 9412 h 58662"/>
                <a:gd name="connsiteX90" fmla="*/ 6923 w 25972"/>
                <a:gd name="connsiteY90" fmla="*/ 9118 h 58662"/>
                <a:gd name="connsiteX91" fmla="*/ 7949 w 25972"/>
                <a:gd name="connsiteY91" fmla="*/ 10000 h 58662"/>
                <a:gd name="connsiteX92" fmla="*/ 8477 w 25972"/>
                <a:gd name="connsiteY92" fmla="*/ 9926 h 58662"/>
                <a:gd name="connsiteX93" fmla="*/ 8282 w 25972"/>
                <a:gd name="connsiteY93" fmla="*/ 10637 h 58662"/>
                <a:gd name="connsiteX94" fmla="*/ 7875 w 25972"/>
                <a:gd name="connsiteY94" fmla="*/ 10807 h 58662"/>
                <a:gd name="connsiteX95" fmla="*/ 7316 w 25972"/>
                <a:gd name="connsiteY95" fmla="*/ 10694 h 58662"/>
                <a:gd name="connsiteX96" fmla="*/ 6553 w 25972"/>
                <a:gd name="connsiteY96" fmla="*/ 10694 h 58662"/>
                <a:gd name="connsiteX97" fmla="*/ 5435 w 25972"/>
                <a:gd name="connsiteY97" fmla="*/ 11600 h 58662"/>
                <a:gd name="connsiteX98" fmla="*/ 6096 w 25972"/>
                <a:gd name="connsiteY98" fmla="*/ 12110 h 58662"/>
                <a:gd name="connsiteX99" fmla="*/ 6248 w 25972"/>
                <a:gd name="connsiteY99" fmla="*/ 12959 h 58662"/>
                <a:gd name="connsiteX100" fmla="*/ 6909 w 25972"/>
                <a:gd name="connsiteY100" fmla="*/ 12450 h 58662"/>
                <a:gd name="connsiteX101" fmla="*/ 6655 w 25972"/>
                <a:gd name="connsiteY101" fmla="*/ 14488 h 58662"/>
                <a:gd name="connsiteX102" fmla="*/ 6350 w 25972"/>
                <a:gd name="connsiteY102" fmla="*/ 15564 h 58662"/>
                <a:gd name="connsiteX103" fmla="*/ 5486 w 25972"/>
                <a:gd name="connsiteY103" fmla="*/ 16187 h 58662"/>
                <a:gd name="connsiteX104" fmla="*/ 5791 w 25972"/>
                <a:gd name="connsiteY104" fmla="*/ 17320 h 58662"/>
                <a:gd name="connsiteX105" fmla="*/ 5181 w 25972"/>
                <a:gd name="connsiteY105" fmla="*/ 18962 h 58662"/>
                <a:gd name="connsiteX106" fmla="*/ 5587 w 25972"/>
                <a:gd name="connsiteY106" fmla="*/ 20152 h 58662"/>
                <a:gd name="connsiteX107" fmla="*/ 6147 w 25972"/>
                <a:gd name="connsiteY107" fmla="*/ 20265 h 58662"/>
                <a:gd name="connsiteX108" fmla="*/ 6655 w 25972"/>
                <a:gd name="connsiteY108" fmla="*/ 20718 h 58662"/>
                <a:gd name="connsiteX109" fmla="*/ 6960 w 25972"/>
                <a:gd name="connsiteY109" fmla="*/ 21511 h 58662"/>
                <a:gd name="connsiteX110" fmla="*/ 7163 w 25972"/>
                <a:gd name="connsiteY110" fmla="*/ 22530 h 58662"/>
                <a:gd name="connsiteX111" fmla="*/ 7011 w 25972"/>
                <a:gd name="connsiteY111" fmla="*/ 23040 h 58662"/>
                <a:gd name="connsiteX112" fmla="*/ 7723 w 25972"/>
                <a:gd name="connsiteY112" fmla="*/ 23889 h 58662"/>
                <a:gd name="connsiteX113" fmla="*/ 7824 w 25972"/>
                <a:gd name="connsiteY113" fmla="*/ 25645 h 58662"/>
                <a:gd name="connsiteX114" fmla="*/ 7265 w 25972"/>
                <a:gd name="connsiteY114" fmla="*/ 25815 h 58662"/>
                <a:gd name="connsiteX115" fmla="*/ 7112 w 25972"/>
                <a:gd name="connsiteY115" fmla="*/ 26948 h 58662"/>
                <a:gd name="connsiteX116" fmla="*/ 4774 w 25972"/>
                <a:gd name="connsiteY116" fmla="*/ 28647 h 58662"/>
                <a:gd name="connsiteX117" fmla="*/ 7875 w 25972"/>
                <a:gd name="connsiteY117" fmla="*/ 57133 h 58662"/>
                <a:gd name="connsiteX0" fmla="*/ 7875 w 25972"/>
                <a:gd name="connsiteY0" fmla="*/ 57133 h 58787"/>
                <a:gd name="connsiteX1" fmla="*/ 14890 w 25972"/>
                <a:gd name="connsiteY1" fmla="*/ 55094 h 58787"/>
                <a:gd name="connsiteX2" fmla="*/ 16720 w 25972"/>
                <a:gd name="connsiteY2" fmla="*/ 54414 h 58787"/>
                <a:gd name="connsiteX3" fmla="*/ 17584 w 25972"/>
                <a:gd name="connsiteY3" fmla="*/ 54641 h 58787"/>
                <a:gd name="connsiteX4" fmla="*/ 20177 w 25972"/>
                <a:gd name="connsiteY4" fmla="*/ 54188 h 58787"/>
                <a:gd name="connsiteX5" fmla="*/ 20736 w 25972"/>
                <a:gd name="connsiteY5" fmla="*/ 53112 h 58787"/>
                <a:gd name="connsiteX6" fmla="*/ 20634 w 25972"/>
                <a:gd name="connsiteY6" fmla="*/ 50903 h 58787"/>
                <a:gd name="connsiteX7" fmla="*/ 21804 w 25972"/>
                <a:gd name="connsiteY7" fmla="*/ 47675 h 58787"/>
                <a:gd name="connsiteX8" fmla="*/ 22159 w 25972"/>
                <a:gd name="connsiteY8" fmla="*/ 46089 h 58787"/>
                <a:gd name="connsiteX9" fmla="*/ 21194 w 25972"/>
                <a:gd name="connsiteY9" fmla="*/ 44390 h 58787"/>
                <a:gd name="connsiteX10" fmla="*/ 21550 w 25972"/>
                <a:gd name="connsiteY10" fmla="*/ 42465 h 58787"/>
                <a:gd name="connsiteX11" fmla="*/ 20533 w 25972"/>
                <a:gd name="connsiteY11" fmla="*/ 41502 h 58787"/>
                <a:gd name="connsiteX12" fmla="*/ 20075 w 25972"/>
                <a:gd name="connsiteY12" fmla="*/ 41445 h 58787"/>
                <a:gd name="connsiteX13" fmla="*/ 20482 w 25972"/>
                <a:gd name="connsiteY13" fmla="*/ 39690 h 58787"/>
                <a:gd name="connsiteX14" fmla="*/ 21905 w 25972"/>
                <a:gd name="connsiteY14" fmla="*/ 37991 h 58787"/>
                <a:gd name="connsiteX15" fmla="*/ 21244 w 25972"/>
                <a:gd name="connsiteY15" fmla="*/ 36292 h 58787"/>
                <a:gd name="connsiteX16" fmla="*/ 19872 w 25972"/>
                <a:gd name="connsiteY16" fmla="*/ 35839 h 58787"/>
                <a:gd name="connsiteX17" fmla="*/ 20482 w 25972"/>
                <a:gd name="connsiteY17" fmla="*/ 35103 h 58787"/>
                <a:gd name="connsiteX18" fmla="*/ 20787 w 25972"/>
                <a:gd name="connsiteY18" fmla="*/ 33234 h 58787"/>
                <a:gd name="connsiteX19" fmla="*/ 21397 w 25972"/>
                <a:gd name="connsiteY19" fmla="*/ 31138 h 58787"/>
                <a:gd name="connsiteX20" fmla="*/ 21346 w 25972"/>
                <a:gd name="connsiteY20" fmla="*/ 28193 h 58787"/>
                <a:gd name="connsiteX21" fmla="*/ 23329 w 25972"/>
                <a:gd name="connsiteY21" fmla="*/ 26608 h 58787"/>
                <a:gd name="connsiteX22" fmla="*/ 22668 w 25972"/>
                <a:gd name="connsiteY22" fmla="*/ 25022 h 58787"/>
                <a:gd name="connsiteX23" fmla="*/ 23481 w 25972"/>
                <a:gd name="connsiteY23" fmla="*/ 24569 h 58787"/>
                <a:gd name="connsiteX24" fmla="*/ 23532 w 25972"/>
                <a:gd name="connsiteY24" fmla="*/ 23493 h 58787"/>
                <a:gd name="connsiteX25" fmla="*/ 24295 w 25972"/>
                <a:gd name="connsiteY25" fmla="*/ 22304 h 58787"/>
                <a:gd name="connsiteX26" fmla="*/ 25972 w 25972"/>
                <a:gd name="connsiteY26" fmla="*/ 20548 h 58787"/>
                <a:gd name="connsiteX27" fmla="*/ 24600 w 25972"/>
                <a:gd name="connsiteY27" fmla="*/ 18453 h 58787"/>
                <a:gd name="connsiteX28" fmla="*/ 23329 w 25972"/>
                <a:gd name="connsiteY28" fmla="*/ 16244 h 58787"/>
                <a:gd name="connsiteX29" fmla="*/ 22719 w 25972"/>
                <a:gd name="connsiteY29" fmla="*/ 16471 h 58787"/>
                <a:gd name="connsiteX30" fmla="*/ 22515 w 25972"/>
                <a:gd name="connsiteY30" fmla="*/ 15678 h 58787"/>
                <a:gd name="connsiteX31" fmla="*/ 22210 w 25972"/>
                <a:gd name="connsiteY31" fmla="*/ 14885 h 58787"/>
                <a:gd name="connsiteX32" fmla="*/ 21905 w 25972"/>
                <a:gd name="connsiteY32" fmla="*/ 14488 h 58787"/>
                <a:gd name="connsiteX33" fmla="*/ 21854 w 25972"/>
                <a:gd name="connsiteY33" fmla="*/ 13242 h 58787"/>
                <a:gd name="connsiteX34" fmla="*/ 20584 w 25972"/>
                <a:gd name="connsiteY34" fmla="*/ 12110 h 58787"/>
                <a:gd name="connsiteX35" fmla="*/ 19669 w 25972"/>
                <a:gd name="connsiteY35" fmla="*/ 11544 h 58787"/>
                <a:gd name="connsiteX36" fmla="*/ 20024 w 25972"/>
                <a:gd name="connsiteY36" fmla="*/ 10637 h 58787"/>
                <a:gd name="connsiteX37" fmla="*/ 18550 w 25972"/>
                <a:gd name="connsiteY37" fmla="*/ 9335 h 58787"/>
                <a:gd name="connsiteX38" fmla="*/ 16771 w 25972"/>
                <a:gd name="connsiteY38" fmla="*/ 9844 h 58787"/>
                <a:gd name="connsiteX39" fmla="*/ 17635 w 25972"/>
                <a:gd name="connsiteY39" fmla="*/ 6617 h 58787"/>
                <a:gd name="connsiteX40" fmla="*/ 15856 w 25972"/>
                <a:gd name="connsiteY40" fmla="*/ 6050 h 58787"/>
                <a:gd name="connsiteX41" fmla="*/ 14941 w 25972"/>
                <a:gd name="connsiteY41" fmla="*/ 6843 h 58787"/>
                <a:gd name="connsiteX42" fmla="*/ 15449 w 25972"/>
                <a:gd name="connsiteY42" fmla="*/ 7806 h 58787"/>
                <a:gd name="connsiteX43" fmla="*/ 14229 w 25972"/>
                <a:gd name="connsiteY43" fmla="*/ 9165 h 58787"/>
                <a:gd name="connsiteX44" fmla="*/ 14483 w 25972"/>
                <a:gd name="connsiteY44" fmla="*/ 9618 h 58787"/>
                <a:gd name="connsiteX45" fmla="*/ 15297 w 25972"/>
                <a:gd name="connsiteY45" fmla="*/ 9165 h 58787"/>
                <a:gd name="connsiteX46" fmla="*/ 15754 w 25972"/>
                <a:gd name="connsiteY46" fmla="*/ 10411 h 58787"/>
                <a:gd name="connsiteX47" fmla="*/ 14890 w 25972"/>
                <a:gd name="connsiteY47" fmla="*/ 11034 h 58787"/>
                <a:gd name="connsiteX48" fmla="*/ 14585 w 25972"/>
                <a:gd name="connsiteY48" fmla="*/ 10807 h 58787"/>
                <a:gd name="connsiteX49" fmla="*/ 12806 w 25972"/>
                <a:gd name="connsiteY49" fmla="*/ 10355 h 58787"/>
                <a:gd name="connsiteX50" fmla="*/ 12196 w 25972"/>
                <a:gd name="connsiteY50" fmla="*/ 9788 h 58787"/>
                <a:gd name="connsiteX51" fmla="*/ 11789 w 25972"/>
                <a:gd name="connsiteY51" fmla="*/ 9618 h 58787"/>
                <a:gd name="connsiteX52" fmla="*/ 11332 w 25972"/>
                <a:gd name="connsiteY52" fmla="*/ 8769 h 58787"/>
                <a:gd name="connsiteX53" fmla="*/ 10722 w 25972"/>
                <a:gd name="connsiteY53" fmla="*/ 8655 h 58787"/>
                <a:gd name="connsiteX54" fmla="*/ 10468 w 25972"/>
                <a:gd name="connsiteY54" fmla="*/ 9052 h 58787"/>
                <a:gd name="connsiteX55" fmla="*/ 9423 w 25972"/>
                <a:gd name="connsiteY55" fmla="*/ 8456 h 58787"/>
                <a:gd name="connsiteX56" fmla="*/ 9615 w 25972"/>
                <a:gd name="connsiteY56" fmla="*/ 7721 h 58787"/>
                <a:gd name="connsiteX57" fmla="*/ 9295 w 25972"/>
                <a:gd name="connsiteY57" fmla="*/ 7132 h 58787"/>
                <a:gd name="connsiteX58" fmla="*/ 9872 w 25972"/>
                <a:gd name="connsiteY58" fmla="*/ 6618 h 58787"/>
                <a:gd name="connsiteX59" fmla="*/ 9423 w 25972"/>
                <a:gd name="connsiteY59" fmla="*/ 5662 h 58787"/>
                <a:gd name="connsiteX60" fmla="*/ 10000 w 25972"/>
                <a:gd name="connsiteY60" fmla="*/ 5147 h 58787"/>
                <a:gd name="connsiteX61" fmla="*/ 9359 w 25972"/>
                <a:gd name="connsiteY61" fmla="*/ 4559 h 58787"/>
                <a:gd name="connsiteX62" fmla="*/ 8590 w 25972"/>
                <a:gd name="connsiteY62" fmla="*/ 4559 h 58787"/>
                <a:gd name="connsiteX63" fmla="*/ 6731 w 25972"/>
                <a:gd name="connsiteY63" fmla="*/ 3529 h 58787"/>
                <a:gd name="connsiteX64" fmla="*/ 5513 w 25972"/>
                <a:gd name="connsiteY64" fmla="*/ 4044 h 58787"/>
                <a:gd name="connsiteX65" fmla="*/ 5128 w 25972"/>
                <a:gd name="connsiteY65" fmla="*/ 3750 h 58787"/>
                <a:gd name="connsiteX66" fmla="*/ 4872 w 25972"/>
                <a:gd name="connsiteY66" fmla="*/ 3235 h 58787"/>
                <a:gd name="connsiteX67" fmla="*/ 4423 w 25972"/>
                <a:gd name="connsiteY67" fmla="*/ 3603 h 58787"/>
                <a:gd name="connsiteX68" fmla="*/ 4167 w 25972"/>
                <a:gd name="connsiteY68" fmla="*/ 3382 h 58787"/>
                <a:gd name="connsiteX69" fmla="*/ 3526 w 25972"/>
                <a:gd name="connsiteY69" fmla="*/ 3382 h 58787"/>
                <a:gd name="connsiteX70" fmla="*/ 3013 w 25972"/>
                <a:gd name="connsiteY70" fmla="*/ 3088 h 58787"/>
                <a:gd name="connsiteX71" fmla="*/ 2949 w 25972"/>
                <a:gd name="connsiteY71" fmla="*/ 2647 h 58787"/>
                <a:gd name="connsiteX72" fmla="*/ 3077 w 25972"/>
                <a:gd name="connsiteY72" fmla="*/ 1985 h 58787"/>
                <a:gd name="connsiteX73" fmla="*/ 3077 w 25972"/>
                <a:gd name="connsiteY73" fmla="*/ 1618 h 58787"/>
                <a:gd name="connsiteX74" fmla="*/ 3013 w 25972"/>
                <a:gd name="connsiteY74" fmla="*/ 1103 h 58787"/>
                <a:gd name="connsiteX75" fmla="*/ 2500 w 25972"/>
                <a:gd name="connsiteY75" fmla="*/ 515 h 58787"/>
                <a:gd name="connsiteX76" fmla="*/ 1282 w 25972"/>
                <a:gd name="connsiteY76" fmla="*/ 0 h 58787"/>
                <a:gd name="connsiteX77" fmla="*/ 897 w 25972"/>
                <a:gd name="connsiteY77" fmla="*/ 588 h 58787"/>
                <a:gd name="connsiteX78" fmla="*/ 256 w 25972"/>
                <a:gd name="connsiteY78" fmla="*/ 735 h 58787"/>
                <a:gd name="connsiteX79" fmla="*/ 0 w 25972"/>
                <a:gd name="connsiteY79" fmla="*/ 1397 h 58787"/>
                <a:gd name="connsiteX80" fmla="*/ 577 w 25972"/>
                <a:gd name="connsiteY80" fmla="*/ 2132 h 58787"/>
                <a:gd name="connsiteX81" fmla="*/ 1410 w 25972"/>
                <a:gd name="connsiteY81" fmla="*/ 2132 h 58787"/>
                <a:gd name="connsiteX82" fmla="*/ 1282 w 25972"/>
                <a:gd name="connsiteY82" fmla="*/ 3897 h 58787"/>
                <a:gd name="connsiteX83" fmla="*/ 1667 w 25972"/>
                <a:gd name="connsiteY83" fmla="*/ 5662 h 58787"/>
                <a:gd name="connsiteX84" fmla="*/ 1026 w 25972"/>
                <a:gd name="connsiteY84" fmla="*/ 5809 h 58787"/>
                <a:gd name="connsiteX85" fmla="*/ 897 w 25972"/>
                <a:gd name="connsiteY85" fmla="*/ 6912 h 58787"/>
                <a:gd name="connsiteX86" fmla="*/ 1859 w 25972"/>
                <a:gd name="connsiteY86" fmla="*/ 7794 h 58787"/>
                <a:gd name="connsiteX87" fmla="*/ 3205 w 25972"/>
                <a:gd name="connsiteY87" fmla="*/ 7868 h 58787"/>
                <a:gd name="connsiteX88" fmla="*/ 3718 w 25972"/>
                <a:gd name="connsiteY88" fmla="*/ 8824 h 58787"/>
                <a:gd name="connsiteX89" fmla="*/ 4872 w 25972"/>
                <a:gd name="connsiteY89" fmla="*/ 8750 h 58787"/>
                <a:gd name="connsiteX90" fmla="*/ 5577 w 25972"/>
                <a:gd name="connsiteY90" fmla="*/ 9412 h 58787"/>
                <a:gd name="connsiteX91" fmla="*/ 6923 w 25972"/>
                <a:gd name="connsiteY91" fmla="*/ 9118 h 58787"/>
                <a:gd name="connsiteX92" fmla="*/ 7949 w 25972"/>
                <a:gd name="connsiteY92" fmla="*/ 10000 h 58787"/>
                <a:gd name="connsiteX93" fmla="*/ 8477 w 25972"/>
                <a:gd name="connsiteY93" fmla="*/ 9926 h 58787"/>
                <a:gd name="connsiteX94" fmla="*/ 8282 w 25972"/>
                <a:gd name="connsiteY94" fmla="*/ 10637 h 58787"/>
                <a:gd name="connsiteX95" fmla="*/ 7875 w 25972"/>
                <a:gd name="connsiteY95" fmla="*/ 10807 h 58787"/>
                <a:gd name="connsiteX96" fmla="*/ 7316 w 25972"/>
                <a:gd name="connsiteY96" fmla="*/ 10694 h 58787"/>
                <a:gd name="connsiteX97" fmla="*/ 6553 w 25972"/>
                <a:gd name="connsiteY97" fmla="*/ 10694 h 58787"/>
                <a:gd name="connsiteX98" fmla="*/ 5435 w 25972"/>
                <a:gd name="connsiteY98" fmla="*/ 11600 h 58787"/>
                <a:gd name="connsiteX99" fmla="*/ 6096 w 25972"/>
                <a:gd name="connsiteY99" fmla="*/ 12110 h 58787"/>
                <a:gd name="connsiteX100" fmla="*/ 6248 w 25972"/>
                <a:gd name="connsiteY100" fmla="*/ 12959 h 58787"/>
                <a:gd name="connsiteX101" fmla="*/ 6909 w 25972"/>
                <a:gd name="connsiteY101" fmla="*/ 12450 h 58787"/>
                <a:gd name="connsiteX102" fmla="*/ 6655 w 25972"/>
                <a:gd name="connsiteY102" fmla="*/ 14488 h 58787"/>
                <a:gd name="connsiteX103" fmla="*/ 6350 w 25972"/>
                <a:gd name="connsiteY103" fmla="*/ 15564 h 58787"/>
                <a:gd name="connsiteX104" fmla="*/ 5486 w 25972"/>
                <a:gd name="connsiteY104" fmla="*/ 16187 h 58787"/>
                <a:gd name="connsiteX105" fmla="*/ 5791 w 25972"/>
                <a:gd name="connsiteY105" fmla="*/ 17320 h 58787"/>
                <a:gd name="connsiteX106" fmla="*/ 5181 w 25972"/>
                <a:gd name="connsiteY106" fmla="*/ 18962 h 58787"/>
                <a:gd name="connsiteX107" fmla="*/ 5587 w 25972"/>
                <a:gd name="connsiteY107" fmla="*/ 20152 h 58787"/>
                <a:gd name="connsiteX108" fmla="*/ 6147 w 25972"/>
                <a:gd name="connsiteY108" fmla="*/ 20265 h 58787"/>
                <a:gd name="connsiteX109" fmla="*/ 6655 w 25972"/>
                <a:gd name="connsiteY109" fmla="*/ 20718 h 58787"/>
                <a:gd name="connsiteX110" fmla="*/ 6960 w 25972"/>
                <a:gd name="connsiteY110" fmla="*/ 21511 h 58787"/>
                <a:gd name="connsiteX111" fmla="*/ 7163 w 25972"/>
                <a:gd name="connsiteY111" fmla="*/ 22530 h 58787"/>
                <a:gd name="connsiteX112" fmla="*/ 7011 w 25972"/>
                <a:gd name="connsiteY112" fmla="*/ 23040 h 58787"/>
                <a:gd name="connsiteX113" fmla="*/ 7723 w 25972"/>
                <a:gd name="connsiteY113" fmla="*/ 23889 h 58787"/>
                <a:gd name="connsiteX114" fmla="*/ 7824 w 25972"/>
                <a:gd name="connsiteY114" fmla="*/ 25645 h 58787"/>
                <a:gd name="connsiteX115" fmla="*/ 7265 w 25972"/>
                <a:gd name="connsiteY115" fmla="*/ 25815 h 58787"/>
                <a:gd name="connsiteX116" fmla="*/ 7112 w 25972"/>
                <a:gd name="connsiteY116" fmla="*/ 26948 h 58787"/>
                <a:gd name="connsiteX117" fmla="*/ 4774 w 25972"/>
                <a:gd name="connsiteY117" fmla="*/ 28647 h 58787"/>
                <a:gd name="connsiteX118" fmla="*/ 7875 w 25972"/>
                <a:gd name="connsiteY118" fmla="*/ 57133 h 58787"/>
                <a:gd name="connsiteX0" fmla="*/ 7875 w 25972"/>
                <a:gd name="connsiteY0" fmla="*/ 57133 h 59037"/>
                <a:gd name="connsiteX1" fmla="*/ 13823 w 25972"/>
                <a:gd name="connsiteY1" fmla="*/ 56113 h 59037"/>
                <a:gd name="connsiteX2" fmla="*/ 14890 w 25972"/>
                <a:gd name="connsiteY2" fmla="*/ 55094 h 59037"/>
                <a:gd name="connsiteX3" fmla="*/ 16720 w 25972"/>
                <a:gd name="connsiteY3" fmla="*/ 54414 h 59037"/>
                <a:gd name="connsiteX4" fmla="*/ 17584 w 25972"/>
                <a:gd name="connsiteY4" fmla="*/ 54641 h 59037"/>
                <a:gd name="connsiteX5" fmla="*/ 20177 w 25972"/>
                <a:gd name="connsiteY5" fmla="*/ 54188 h 59037"/>
                <a:gd name="connsiteX6" fmla="*/ 20736 w 25972"/>
                <a:gd name="connsiteY6" fmla="*/ 53112 h 59037"/>
                <a:gd name="connsiteX7" fmla="*/ 20634 w 25972"/>
                <a:gd name="connsiteY7" fmla="*/ 50903 h 59037"/>
                <a:gd name="connsiteX8" fmla="*/ 21804 w 25972"/>
                <a:gd name="connsiteY8" fmla="*/ 47675 h 59037"/>
                <a:gd name="connsiteX9" fmla="*/ 22159 w 25972"/>
                <a:gd name="connsiteY9" fmla="*/ 46089 h 59037"/>
                <a:gd name="connsiteX10" fmla="*/ 21194 w 25972"/>
                <a:gd name="connsiteY10" fmla="*/ 44390 h 59037"/>
                <a:gd name="connsiteX11" fmla="*/ 21550 w 25972"/>
                <a:gd name="connsiteY11" fmla="*/ 42465 h 59037"/>
                <a:gd name="connsiteX12" fmla="*/ 20533 w 25972"/>
                <a:gd name="connsiteY12" fmla="*/ 41502 h 59037"/>
                <a:gd name="connsiteX13" fmla="*/ 20075 w 25972"/>
                <a:gd name="connsiteY13" fmla="*/ 41445 h 59037"/>
                <a:gd name="connsiteX14" fmla="*/ 20482 w 25972"/>
                <a:gd name="connsiteY14" fmla="*/ 39690 h 59037"/>
                <a:gd name="connsiteX15" fmla="*/ 21905 w 25972"/>
                <a:gd name="connsiteY15" fmla="*/ 37991 h 59037"/>
                <a:gd name="connsiteX16" fmla="*/ 21244 w 25972"/>
                <a:gd name="connsiteY16" fmla="*/ 36292 h 59037"/>
                <a:gd name="connsiteX17" fmla="*/ 19872 w 25972"/>
                <a:gd name="connsiteY17" fmla="*/ 35839 h 59037"/>
                <a:gd name="connsiteX18" fmla="*/ 20482 w 25972"/>
                <a:gd name="connsiteY18" fmla="*/ 35103 h 59037"/>
                <a:gd name="connsiteX19" fmla="*/ 20787 w 25972"/>
                <a:gd name="connsiteY19" fmla="*/ 33234 h 59037"/>
                <a:gd name="connsiteX20" fmla="*/ 21397 w 25972"/>
                <a:gd name="connsiteY20" fmla="*/ 31138 h 59037"/>
                <a:gd name="connsiteX21" fmla="*/ 21346 w 25972"/>
                <a:gd name="connsiteY21" fmla="*/ 28193 h 59037"/>
                <a:gd name="connsiteX22" fmla="*/ 23329 w 25972"/>
                <a:gd name="connsiteY22" fmla="*/ 26608 h 59037"/>
                <a:gd name="connsiteX23" fmla="*/ 22668 w 25972"/>
                <a:gd name="connsiteY23" fmla="*/ 25022 h 59037"/>
                <a:gd name="connsiteX24" fmla="*/ 23481 w 25972"/>
                <a:gd name="connsiteY24" fmla="*/ 24569 h 59037"/>
                <a:gd name="connsiteX25" fmla="*/ 23532 w 25972"/>
                <a:gd name="connsiteY25" fmla="*/ 23493 h 59037"/>
                <a:gd name="connsiteX26" fmla="*/ 24295 w 25972"/>
                <a:gd name="connsiteY26" fmla="*/ 22304 h 59037"/>
                <a:gd name="connsiteX27" fmla="*/ 25972 w 25972"/>
                <a:gd name="connsiteY27" fmla="*/ 20548 h 59037"/>
                <a:gd name="connsiteX28" fmla="*/ 24600 w 25972"/>
                <a:gd name="connsiteY28" fmla="*/ 18453 h 59037"/>
                <a:gd name="connsiteX29" fmla="*/ 23329 w 25972"/>
                <a:gd name="connsiteY29" fmla="*/ 16244 h 59037"/>
                <a:gd name="connsiteX30" fmla="*/ 22719 w 25972"/>
                <a:gd name="connsiteY30" fmla="*/ 16471 h 59037"/>
                <a:gd name="connsiteX31" fmla="*/ 22515 w 25972"/>
                <a:gd name="connsiteY31" fmla="*/ 15678 h 59037"/>
                <a:gd name="connsiteX32" fmla="*/ 22210 w 25972"/>
                <a:gd name="connsiteY32" fmla="*/ 14885 h 59037"/>
                <a:gd name="connsiteX33" fmla="*/ 21905 w 25972"/>
                <a:gd name="connsiteY33" fmla="*/ 14488 h 59037"/>
                <a:gd name="connsiteX34" fmla="*/ 21854 w 25972"/>
                <a:gd name="connsiteY34" fmla="*/ 13242 h 59037"/>
                <a:gd name="connsiteX35" fmla="*/ 20584 w 25972"/>
                <a:gd name="connsiteY35" fmla="*/ 12110 h 59037"/>
                <a:gd name="connsiteX36" fmla="*/ 19669 w 25972"/>
                <a:gd name="connsiteY36" fmla="*/ 11544 h 59037"/>
                <a:gd name="connsiteX37" fmla="*/ 20024 w 25972"/>
                <a:gd name="connsiteY37" fmla="*/ 10637 h 59037"/>
                <a:gd name="connsiteX38" fmla="*/ 18550 w 25972"/>
                <a:gd name="connsiteY38" fmla="*/ 9335 h 59037"/>
                <a:gd name="connsiteX39" fmla="*/ 16771 w 25972"/>
                <a:gd name="connsiteY39" fmla="*/ 9844 h 59037"/>
                <a:gd name="connsiteX40" fmla="*/ 17635 w 25972"/>
                <a:gd name="connsiteY40" fmla="*/ 6617 h 59037"/>
                <a:gd name="connsiteX41" fmla="*/ 15856 w 25972"/>
                <a:gd name="connsiteY41" fmla="*/ 6050 h 59037"/>
                <a:gd name="connsiteX42" fmla="*/ 14941 w 25972"/>
                <a:gd name="connsiteY42" fmla="*/ 6843 h 59037"/>
                <a:gd name="connsiteX43" fmla="*/ 15449 w 25972"/>
                <a:gd name="connsiteY43" fmla="*/ 7806 h 59037"/>
                <a:gd name="connsiteX44" fmla="*/ 14229 w 25972"/>
                <a:gd name="connsiteY44" fmla="*/ 9165 h 59037"/>
                <a:gd name="connsiteX45" fmla="*/ 14483 w 25972"/>
                <a:gd name="connsiteY45" fmla="*/ 9618 h 59037"/>
                <a:gd name="connsiteX46" fmla="*/ 15297 w 25972"/>
                <a:gd name="connsiteY46" fmla="*/ 9165 h 59037"/>
                <a:gd name="connsiteX47" fmla="*/ 15754 w 25972"/>
                <a:gd name="connsiteY47" fmla="*/ 10411 h 59037"/>
                <a:gd name="connsiteX48" fmla="*/ 14890 w 25972"/>
                <a:gd name="connsiteY48" fmla="*/ 11034 h 59037"/>
                <a:gd name="connsiteX49" fmla="*/ 14585 w 25972"/>
                <a:gd name="connsiteY49" fmla="*/ 10807 h 59037"/>
                <a:gd name="connsiteX50" fmla="*/ 12806 w 25972"/>
                <a:gd name="connsiteY50" fmla="*/ 10355 h 59037"/>
                <a:gd name="connsiteX51" fmla="*/ 12196 w 25972"/>
                <a:gd name="connsiteY51" fmla="*/ 9788 h 59037"/>
                <a:gd name="connsiteX52" fmla="*/ 11789 w 25972"/>
                <a:gd name="connsiteY52" fmla="*/ 9618 h 59037"/>
                <a:gd name="connsiteX53" fmla="*/ 11332 w 25972"/>
                <a:gd name="connsiteY53" fmla="*/ 8769 h 59037"/>
                <a:gd name="connsiteX54" fmla="*/ 10722 w 25972"/>
                <a:gd name="connsiteY54" fmla="*/ 8655 h 59037"/>
                <a:gd name="connsiteX55" fmla="*/ 10468 w 25972"/>
                <a:gd name="connsiteY55" fmla="*/ 9052 h 59037"/>
                <a:gd name="connsiteX56" fmla="*/ 9423 w 25972"/>
                <a:gd name="connsiteY56" fmla="*/ 8456 h 59037"/>
                <a:gd name="connsiteX57" fmla="*/ 9615 w 25972"/>
                <a:gd name="connsiteY57" fmla="*/ 7721 h 59037"/>
                <a:gd name="connsiteX58" fmla="*/ 9295 w 25972"/>
                <a:gd name="connsiteY58" fmla="*/ 7132 h 59037"/>
                <a:gd name="connsiteX59" fmla="*/ 9872 w 25972"/>
                <a:gd name="connsiteY59" fmla="*/ 6618 h 59037"/>
                <a:gd name="connsiteX60" fmla="*/ 9423 w 25972"/>
                <a:gd name="connsiteY60" fmla="*/ 5662 h 59037"/>
                <a:gd name="connsiteX61" fmla="*/ 10000 w 25972"/>
                <a:gd name="connsiteY61" fmla="*/ 5147 h 59037"/>
                <a:gd name="connsiteX62" fmla="*/ 9359 w 25972"/>
                <a:gd name="connsiteY62" fmla="*/ 4559 h 59037"/>
                <a:gd name="connsiteX63" fmla="*/ 8590 w 25972"/>
                <a:gd name="connsiteY63" fmla="*/ 4559 h 59037"/>
                <a:gd name="connsiteX64" fmla="*/ 6731 w 25972"/>
                <a:gd name="connsiteY64" fmla="*/ 3529 h 59037"/>
                <a:gd name="connsiteX65" fmla="*/ 5513 w 25972"/>
                <a:gd name="connsiteY65" fmla="*/ 4044 h 59037"/>
                <a:gd name="connsiteX66" fmla="*/ 5128 w 25972"/>
                <a:gd name="connsiteY66" fmla="*/ 3750 h 59037"/>
                <a:gd name="connsiteX67" fmla="*/ 4872 w 25972"/>
                <a:gd name="connsiteY67" fmla="*/ 3235 h 59037"/>
                <a:gd name="connsiteX68" fmla="*/ 4423 w 25972"/>
                <a:gd name="connsiteY68" fmla="*/ 3603 h 59037"/>
                <a:gd name="connsiteX69" fmla="*/ 4167 w 25972"/>
                <a:gd name="connsiteY69" fmla="*/ 3382 h 59037"/>
                <a:gd name="connsiteX70" fmla="*/ 3526 w 25972"/>
                <a:gd name="connsiteY70" fmla="*/ 3382 h 59037"/>
                <a:gd name="connsiteX71" fmla="*/ 3013 w 25972"/>
                <a:gd name="connsiteY71" fmla="*/ 3088 h 59037"/>
                <a:gd name="connsiteX72" fmla="*/ 2949 w 25972"/>
                <a:gd name="connsiteY72" fmla="*/ 2647 h 59037"/>
                <a:gd name="connsiteX73" fmla="*/ 3077 w 25972"/>
                <a:gd name="connsiteY73" fmla="*/ 1985 h 59037"/>
                <a:gd name="connsiteX74" fmla="*/ 3077 w 25972"/>
                <a:gd name="connsiteY74" fmla="*/ 1618 h 59037"/>
                <a:gd name="connsiteX75" fmla="*/ 3013 w 25972"/>
                <a:gd name="connsiteY75" fmla="*/ 1103 h 59037"/>
                <a:gd name="connsiteX76" fmla="*/ 2500 w 25972"/>
                <a:gd name="connsiteY76" fmla="*/ 515 h 59037"/>
                <a:gd name="connsiteX77" fmla="*/ 1282 w 25972"/>
                <a:gd name="connsiteY77" fmla="*/ 0 h 59037"/>
                <a:gd name="connsiteX78" fmla="*/ 897 w 25972"/>
                <a:gd name="connsiteY78" fmla="*/ 588 h 59037"/>
                <a:gd name="connsiteX79" fmla="*/ 256 w 25972"/>
                <a:gd name="connsiteY79" fmla="*/ 735 h 59037"/>
                <a:gd name="connsiteX80" fmla="*/ 0 w 25972"/>
                <a:gd name="connsiteY80" fmla="*/ 1397 h 59037"/>
                <a:gd name="connsiteX81" fmla="*/ 577 w 25972"/>
                <a:gd name="connsiteY81" fmla="*/ 2132 h 59037"/>
                <a:gd name="connsiteX82" fmla="*/ 1410 w 25972"/>
                <a:gd name="connsiteY82" fmla="*/ 2132 h 59037"/>
                <a:gd name="connsiteX83" fmla="*/ 1282 w 25972"/>
                <a:gd name="connsiteY83" fmla="*/ 3897 h 59037"/>
                <a:gd name="connsiteX84" fmla="*/ 1667 w 25972"/>
                <a:gd name="connsiteY84" fmla="*/ 5662 h 59037"/>
                <a:gd name="connsiteX85" fmla="*/ 1026 w 25972"/>
                <a:gd name="connsiteY85" fmla="*/ 5809 h 59037"/>
                <a:gd name="connsiteX86" fmla="*/ 897 w 25972"/>
                <a:gd name="connsiteY86" fmla="*/ 6912 h 59037"/>
                <a:gd name="connsiteX87" fmla="*/ 1859 w 25972"/>
                <a:gd name="connsiteY87" fmla="*/ 7794 h 59037"/>
                <a:gd name="connsiteX88" fmla="*/ 3205 w 25972"/>
                <a:gd name="connsiteY88" fmla="*/ 7868 h 59037"/>
                <a:gd name="connsiteX89" fmla="*/ 3718 w 25972"/>
                <a:gd name="connsiteY89" fmla="*/ 8824 h 59037"/>
                <a:gd name="connsiteX90" fmla="*/ 4872 w 25972"/>
                <a:gd name="connsiteY90" fmla="*/ 8750 h 59037"/>
                <a:gd name="connsiteX91" fmla="*/ 5577 w 25972"/>
                <a:gd name="connsiteY91" fmla="*/ 9412 h 59037"/>
                <a:gd name="connsiteX92" fmla="*/ 6923 w 25972"/>
                <a:gd name="connsiteY92" fmla="*/ 9118 h 59037"/>
                <a:gd name="connsiteX93" fmla="*/ 7949 w 25972"/>
                <a:gd name="connsiteY93" fmla="*/ 10000 h 59037"/>
                <a:gd name="connsiteX94" fmla="*/ 8477 w 25972"/>
                <a:gd name="connsiteY94" fmla="*/ 9926 h 59037"/>
                <a:gd name="connsiteX95" fmla="*/ 8282 w 25972"/>
                <a:gd name="connsiteY95" fmla="*/ 10637 h 59037"/>
                <a:gd name="connsiteX96" fmla="*/ 7875 w 25972"/>
                <a:gd name="connsiteY96" fmla="*/ 10807 h 59037"/>
                <a:gd name="connsiteX97" fmla="*/ 7316 w 25972"/>
                <a:gd name="connsiteY97" fmla="*/ 10694 h 59037"/>
                <a:gd name="connsiteX98" fmla="*/ 6553 w 25972"/>
                <a:gd name="connsiteY98" fmla="*/ 10694 h 59037"/>
                <a:gd name="connsiteX99" fmla="*/ 5435 w 25972"/>
                <a:gd name="connsiteY99" fmla="*/ 11600 h 59037"/>
                <a:gd name="connsiteX100" fmla="*/ 6096 w 25972"/>
                <a:gd name="connsiteY100" fmla="*/ 12110 h 59037"/>
                <a:gd name="connsiteX101" fmla="*/ 6248 w 25972"/>
                <a:gd name="connsiteY101" fmla="*/ 12959 h 59037"/>
                <a:gd name="connsiteX102" fmla="*/ 6909 w 25972"/>
                <a:gd name="connsiteY102" fmla="*/ 12450 h 59037"/>
                <a:gd name="connsiteX103" fmla="*/ 6655 w 25972"/>
                <a:gd name="connsiteY103" fmla="*/ 14488 h 59037"/>
                <a:gd name="connsiteX104" fmla="*/ 6350 w 25972"/>
                <a:gd name="connsiteY104" fmla="*/ 15564 h 59037"/>
                <a:gd name="connsiteX105" fmla="*/ 5486 w 25972"/>
                <a:gd name="connsiteY105" fmla="*/ 16187 h 59037"/>
                <a:gd name="connsiteX106" fmla="*/ 5791 w 25972"/>
                <a:gd name="connsiteY106" fmla="*/ 17320 h 59037"/>
                <a:gd name="connsiteX107" fmla="*/ 5181 w 25972"/>
                <a:gd name="connsiteY107" fmla="*/ 18962 h 59037"/>
                <a:gd name="connsiteX108" fmla="*/ 5587 w 25972"/>
                <a:gd name="connsiteY108" fmla="*/ 20152 h 59037"/>
                <a:gd name="connsiteX109" fmla="*/ 6147 w 25972"/>
                <a:gd name="connsiteY109" fmla="*/ 20265 h 59037"/>
                <a:gd name="connsiteX110" fmla="*/ 6655 w 25972"/>
                <a:gd name="connsiteY110" fmla="*/ 20718 h 59037"/>
                <a:gd name="connsiteX111" fmla="*/ 6960 w 25972"/>
                <a:gd name="connsiteY111" fmla="*/ 21511 h 59037"/>
                <a:gd name="connsiteX112" fmla="*/ 7163 w 25972"/>
                <a:gd name="connsiteY112" fmla="*/ 22530 h 59037"/>
                <a:gd name="connsiteX113" fmla="*/ 7011 w 25972"/>
                <a:gd name="connsiteY113" fmla="*/ 23040 h 59037"/>
                <a:gd name="connsiteX114" fmla="*/ 7723 w 25972"/>
                <a:gd name="connsiteY114" fmla="*/ 23889 h 59037"/>
                <a:gd name="connsiteX115" fmla="*/ 7824 w 25972"/>
                <a:gd name="connsiteY115" fmla="*/ 25645 h 59037"/>
                <a:gd name="connsiteX116" fmla="*/ 7265 w 25972"/>
                <a:gd name="connsiteY116" fmla="*/ 25815 h 59037"/>
                <a:gd name="connsiteX117" fmla="*/ 7112 w 25972"/>
                <a:gd name="connsiteY117" fmla="*/ 26948 h 59037"/>
                <a:gd name="connsiteX118" fmla="*/ 4774 w 25972"/>
                <a:gd name="connsiteY118" fmla="*/ 28647 h 59037"/>
                <a:gd name="connsiteX119" fmla="*/ 7875 w 25972"/>
                <a:gd name="connsiteY119" fmla="*/ 57133 h 59037"/>
                <a:gd name="connsiteX0" fmla="*/ 7875 w 25972"/>
                <a:gd name="connsiteY0" fmla="*/ 57133 h 59037"/>
                <a:gd name="connsiteX1" fmla="*/ 13823 w 25972"/>
                <a:gd name="connsiteY1" fmla="*/ 56113 h 59037"/>
                <a:gd name="connsiteX2" fmla="*/ 14890 w 25972"/>
                <a:gd name="connsiteY2" fmla="*/ 55094 h 59037"/>
                <a:gd name="connsiteX3" fmla="*/ 16720 w 25972"/>
                <a:gd name="connsiteY3" fmla="*/ 54414 h 59037"/>
                <a:gd name="connsiteX4" fmla="*/ 17584 w 25972"/>
                <a:gd name="connsiteY4" fmla="*/ 54641 h 59037"/>
                <a:gd name="connsiteX5" fmla="*/ 20177 w 25972"/>
                <a:gd name="connsiteY5" fmla="*/ 54188 h 59037"/>
                <a:gd name="connsiteX6" fmla="*/ 20736 w 25972"/>
                <a:gd name="connsiteY6" fmla="*/ 53112 h 59037"/>
                <a:gd name="connsiteX7" fmla="*/ 20634 w 25972"/>
                <a:gd name="connsiteY7" fmla="*/ 50903 h 59037"/>
                <a:gd name="connsiteX8" fmla="*/ 21804 w 25972"/>
                <a:gd name="connsiteY8" fmla="*/ 47675 h 59037"/>
                <a:gd name="connsiteX9" fmla="*/ 22159 w 25972"/>
                <a:gd name="connsiteY9" fmla="*/ 46089 h 59037"/>
                <a:gd name="connsiteX10" fmla="*/ 21194 w 25972"/>
                <a:gd name="connsiteY10" fmla="*/ 44390 h 59037"/>
                <a:gd name="connsiteX11" fmla="*/ 21550 w 25972"/>
                <a:gd name="connsiteY11" fmla="*/ 42465 h 59037"/>
                <a:gd name="connsiteX12" fmla="*/ 20533 w 25972"/>
                <a:gd name="connsiteY12" fmla="*/ 41502 h 59037"/>
                <a:gd name="connsiteX13" fmla="*/ 20075 w 25972"/>
                <a:gd name="connsiteY13" fmla="*/ 41445 h 59037"/>
                <a:gd name="connsiteX14" fmla="*/ 20482 w 25972"/>
                <a:gd name="connsiteY14" fmla="*/ 39690 h 59037"/>
                <a:gd name="connsiteX15" fmla="*/ 21905 w 25972"/>
                <a:gd name="connsiteY15" fmla="*/ 37991 h 59037"/>
                <a:gd name="connsiteX16" fmla="*/ 21244 w 25972"/>
                <a:gd name="connsiteY16" fmla="*/ 36292 h 59037"/>
                <a:gd name="connsiteX17" fmla="*/ 19872 w 25972"/>
                <a:gd name="connsiteY17" fmla="*/ 35839 h 59037"/>
                <a:gd name="connsiteX18" fmla="*/ 20482 w 25972"/>
                <a:gd name="connsiteY18" fmla="*/ 35103 h 59037"/>
                <a:gd name="connsiteX19" fmla="*/ 20787 w 25972"/>
                <a:gd name="connsiteY19" fmla="*/ 33234 h 59037"/>
                <a:gd name="connsiteX20" fmla="*/ 21397 w 25972"/>
                <a:gd name="connsiteY20" fmla="*/ 31138 h 59037"/>
                <a:gd name="connsiteX21" fmla="*/ 21346 w 25972"/>
                <a:gd name="connsiteY21" fmla="*/ 28193 h 59037"/>
                <a:gd name="connsiteX22" fmla="*/ 23329 w 25972"/>
                <a:gd name="connsiteY22" fmla="*/ 26608 h 59037"/>
                <a:gd name="connsiteX23" fmla="*/ 22668 w 25972"/>
                <a:gd name="connsiteY23" fmla="*/ 25022 h 59037"/>
                <a:gd name="connsiteX24" fmla="*/ 23481 w 25972"/>
                <a:gd name="connsiteY24" fmla="*/ 24569 h 59037"/>
                <a:gd name="connsiteX25" fmla="*/ 23532 w 25972"/>
                <a:gd name="connsiteY25" fmla="*/ 23493 h 59037"/>
                <a:gd name="connsiteX26" fmla="*/ 24295 w 25972"/>
                <a:gd name="connsiteY26" fmla="*/ 22304 h 59037"/>
                <a:gd name="connsiteX27" fmla="*/ 25972 w 25972"/>
                <a:gd name="connsiteY27" fmla="*/ 20548 h 59037"/>
                <a:gd name="connsiteX28" fmla="*/ 24600 w 25972"/>
                <a:gd name="connsiteY28" fmla="*/ 18453 h 59037"/>
                <a:gd name="connsiteX29" fmla="*/ 23329 w 25972"/>
                <a:gd name="connsiteY29" fmla="*/ 16244 h 59037"/>
                <a:gd name="connsiteX30" fmla="*/ 22719 w 25972"/>
                <a:gd name="connsiteY30" fmla="*/ 16471 h 59037"/>
                <a:gd name="connsiteX31" fmla="*/ 22515 w 25972"/>
                <a:gd name="connsiteY31" fmla="*/ 15678 h 59037"/>
                <a:gd name="connsiteX32" fmla="*/ 22210 w 25972"/>
                <a:gd name="connsiteY32" fmla="*/ 14885 h 59037"/>
                <a:gd name="connsiteX33" fmla="*/ 21905 w 25972"/>
                <a:gd name="connsiteY33" fmla="*/ 14488 h 59037"/>
                <a:gd name="connsiteX34" fmla="*/ 21854 w 25972"/>
                <a:gd name="connsiteY34" fmla="*/ 13242 h 59037"/>
                <a:gd name="connsiteX35" fmla="*/ 20584 w 25972"/>
                <a:gd name="connsiteY35" fmla="*/ 12110 h 59037"/>
                <a:gd name="connsiteX36" fmla="*/ 19669 w 25972"/>
                <a:gd name="connsiteY36" fmla="*/ 11544 h 59037"/>
                <a:gd name="connsiteX37" fmla="*/ 20024 w 25972"/>
                <a:gd name="connsiteY37" fmla="*/ 10637 h 59037"/>
                <a:gd name="connsiteX38" fmla="*/ 18550 w 25972"/>
                <a:gd name="connsiteY38" fmla="*/ 9335 h 59037"/>
                <a:gd name="connsiteX39" fmla="*/ 16771 w 25972"/>
                <a:gd name="connsiteY39" fmla="*/ 9844 h 59037"/>
                <a:gd name="connsiteX40" fmla="*/ 17635 w 25972"/>
                <a:gd name="connsiteY40" fmla="*/ 6617 h 59037"/>
                <a:gd name="connsiteX41" fmla="*/ 15856 w 25972"/>
                <a:gd name="connsiteY41" fmla="*/ 6050 h 59037"/>
                <a:gd name="connsiteX42" fmla="*/ 14941 w 25972"/>
                <a:gd name="connsiteY42" fmla="*/ 6843 h 59037"/>
                <a:gd name="connsiteX43" fmla="*/ 15449 w 25972"/>
                <a:gd name="connsiteY43" fmla="*/ 7806 h 59037"/>
                <a:gd name="connsiteX44" fmla="*/ 14229 w 25972"/>
                <a:gd name="connsiteY44" fmla="*/ 9165 h 59037"/>
                <a:gd name="connsiteX45" fmla="*/ 14483 w 25972"/>
                <a:gd name="connsiteY45" fmla="*/ 9618 h 59037"/>
                <a:gd name="connsiteX46" fmla="*/ 15297 w 25972"/>
                <a:gd name="connsiteY46" fmla="*/ 9165 h 59037"/>
                <a:gd name="connsiteX47" fmla="*/ 15754 w 25972"/>
                <a:gd name="connsiteY47" fmla="*/ 10411 h 59037"/>
                <a:gd name="connsiteX48" fmla="*/ 14890 w 25972"/>
                <a:gd name="connsiteY48" fmla="*/ 11034 h 59037"/>
                <a:gd name="connsiteX49" fmla="*/ 14585 w 25972"/>
                <a:gd name="connsiteY49" fmla="*/ 10807 h 59037"/>
                <a:gd name="connsiteX50" fmla="*/ 12806 w 25972"/>
                <a:gd name="connsiteY50" fmla="*/ 10355 h 59037"/>
                <a:gd name="connsiteX51" fmla="*/ 12196 w 25972"/>
                <a:gd name="connsiteY51" fmla="*/ 9788 h 59037"/>
                <a:gd name="connsiteX52" fmla="*/ 11789 w 25972"/>
                <a:gd name="connsiteY52" fmla="*/ 9618 h 59037"/>
                <a:gd name="connsiteX53" fmla="*/ 11332 w 25972"/>
                <a:gd name="connsiteY53" fmla="*/ 8769 h 59037"/>
                <a:gd name="connsiteX54" fmla="*/ 10722 w 25972"/>
                <a:gd name="connsiteY54" fmla="*/ 8655 h 59037"/>
                <a:gd name="connsiteX55" fmla="*/ 10468 w 25972"/>
                <a:gd name="connsiteY55" fmla="*/ 9052 h 59037"/>
                <a:gd name="connsiteX56" fmla="*/ 9423 w 25972"/>
                <a:gd name="connsiteY56" fmla="*/ 8456 h 59037"/>
                <a:gd name="connsiteX57" fmla="*/ 9615 w 25972"/>
                <a:gd name="connsiteY57" fmla="*/ 7721 h 59037"/>
                <a:gd name="connsiteX58" fmla="*/ 9295 w 25972"/>
                <a:gd name="connsiteY58" fmla="*/ 7132 h 59037"/>
                <a:gd name="connsiteX59" fmla="*/ 9872 w 25972"/>
                <a:gd name="connsiteY59" fmla="*/ 6618 h 59037"/>
                <a:gd name="connsiteX60" fmla="*/ 9423 w 25972"/>
                <a:gd name="connsiteY60" fmla="*/ 5662 h 59037"/>
                <a:gd name="connsiteX61" fmla="*/ 10000 w 25972"/>
                <a:gd name="connsiteY61" fmla="*/ 5147 h 59037"/>
                <a:gd name="connsiteX62" fmla="*/ 9359 w 25972"/>
                <a:gd name="connsiteY62" fmla="*/ 4559 h 59037"/>
                <a:gd name="connsiteX63" fmla="*/ 8590 w 25972"/>
                <a:gd name="connsiteY63" fmla="*/ 4559 h 59037"/>
                <a:gd name="connsiteX64" fmla="*/ 6731 w 25972"/>
                <a:gd name="connsiteY64" fmla="*/ 3529 h 59037"/>
                <a:gd name="connsiteX65" fmla="*/ 5513 w 25972"/>
                <a:gd name="connsiteY65" fmla="*/ 4044 h 59037"/>
                <a:gd name="connsiteX66" fmla="*/ 5128 w 25972"/>
                <a:gd name="connsiteY66" fmla="*/ 3750 h 59037"/>
                <a:gd name="connsiteX67" fmla="*/ 4872 w 25972"/>
                <a:gd name="connsiteY67" fmla="*/ 3235 h 59037"/>
                <a:gd name="connsiteX68" fmla="*/ 4423 w 25972"/>
                <a:gd name="connsiteY68" fmla="*/ 3603 h 59037"/>
                <a:gd name="connsiteX69" fmla="*/ 4167 w 25972"/>
                <a:gd name="connsiteY69" fmla="*/ 3382 h 59037"/>
                <a:gd name="connsiteX70" fmla="*/ 3526 w 25972"/>
                <a:gd name="connsiteY70" fmla="*/ 3382 h 59037"/>
                <a:gd name="connsiteX71" fmla="*/ 3013 w 25972"/>
                <a:gd name="connsiteY71" fmla="*/ 3088 h 59037"/>
                <a:gd name="connsiteX72" fmla="*/ 2949 w 25972"/>
                <a:gd name="connsiteY72" fmla="*/ 2647 h 59037"/>
                <a:gd name="connsiteX73" fmla="*/ 3077 w 25972"/>
                <a:gd name="connsiteY73" fmla="*/ 1985 h 59037"/>
                <a:gd name="connsiteX74" fmla="*/ 3077 w 25972"/>
                <a:gd name="connsiteY74" fmla="*/ 1618 h 59037"/>
                <a:gd name="connsiteX75" fmla="*/ 3013 w 25972"/>
                <a:gd name="connsiteY75" fmla="*/ 1103 h 59037"/>
                <a:gd name="connsiteX76" fmla="*/ 2500 w 25972"/>
                <a:gd name="connsiteY76" fmla="*/ 515 h 59037"/>
                <a:gd name="connsiteX77" fmla="*/ 1282 w 25972"/>
                <a:gd name="connsiteY77" fmla="*/ 0 h 59037"/>
                <a:gd name="connsiteX78" fmla="*/ 897 w 25972"/>
                <a:gd name="connsiteY78" fmla="*/ 588 h 59037"/>
                <a:gd name="connsiteX79" fmla="*/ 256 w 25972"/>
                <a:gd name="connsiteY79" fmla="*/ 735 h 59037"/>
                <a:gd name="connsiteX80" fmla="*/ 0 w 25972"/>
                <a:gd name="connsiteY80" fmla="*/ 1397 h 59037"/>
                <a:gd name="connsiteX81" fmla="*/ 577 w 25972"/>
                <a:gd name="connsiteY81" fmla="*/ 2132 h 59037"/>
                <a:gd name="connsiteX82" fmla="*/ 1410 w 25972"/>
                <a:gd name="connsiteY82" fmla="*/ 2132 h 59037"/>
                <a:gd name="connsiteX83" fmla="*/ 1282 w 25972"/>
                <a:gd name="connsiteY83" fmla="*/ 3897 h 59037"/>
                <a:gd name="connsiteX84" fmla="*/ 1667 w 25972"/>
                <a:gd name="connsiteY84" fmla="*/ 5662 h 59037"/>
                <a:gd name="connsiteX85" fmla="*/ 1026 w 25972"/>
                <a:gd name="connsiteY85" fmla="*/ 5809 h 59037"/>
                <a:gd name="connsiteX86" fmla="*/ 897 w 25972"/>
                <a:gd name="connsiteY86" fmla="*/ 6912 h 59037"/>
                <a:gd name="connsiteX87" fmla="*/ 1859 w 25972"/>
                <a:gd name="connsiteY87" fmla="*/ 7794 h 59037"/>
                <a:gd name="connsiteX88" fmla="*/ 3205 w 25972"/>
                <a:gd name="connsiteY88" fmla="*/ 7868 h 59037"/>
                <a:gd name="connsiteX89" fmla="*/ 3718 w 25972"/>
                <a:gd name="connsiteY89" fmla="*/ 8824 h 59037"/>
                <a:gd name="connsiteX90" fmla="*/ 4872 w 25972"/>
                <a:gd name="connsiteY90" fmla="*/ 8750 h 59037"/>
                <a:gd name="connsiteX91" fmla="*/ 5577 w 25972"/>
                <a:gd name="connsiteY91" fmla="*/ 9412 h 59037"/>
                <a:gd name="connsiteX92" fmla="*/ 6923 w 25972"/>
                <a:gd name="connsiteY92" fmla="*/ 9118 h 59037"/>
                <a:gd name="connsiteX93" fmla="*/ 7949 w 25972"/>
                <a:gd name="connsiteY93" fmla="*/ 10000 h 59037"/>
                <a:gd name="connsiteX94" fmla="*/ 8477 w 25972"/>
                <a:gd name="connsiteY94" fmla="*/ 9926 h 59037"/>
                <a:gd name="connsiteX95" fmla="*/ 8282 w 25972"/>
                <a:gd name="connsiteY95" fmla="*/ 10637 h 59037"/>
                <a:gd name="connsiteX96" fmla="*/ 7875 w 25972"/>
                <a:gd name="connsiteY96" fmla="*/ 10807 h 59037"/>
                <a:gd name="connsiteX97" fmla="*/ 7316 w 25972"/>
                <a:gd name="connsiteY97" fmla="*/ 10694 h 59037"/>
                <a:gd name="connsiteX98" fmla="*/ 6553 w 25972"/>
                <a:gd name="connsiteY98" fmla="*/ 10694 h 59037"/>
                <a:gd name="connsiteX99" fmla="*/ 5435 w 25972"/>
                <a:gd name="connsiteY99" fmla="*/ 11600 h 59037"/>
                <a:gd name="connsiteX100" fmla="*/ 6096 w 25972"/>
                <a:gd name="connsiteY100" fmla="*/ 12110 h 59037"/>
                <a:gd name="connsiteX101" fmla="*/ 6248 w 25972"/>
                <a:gd name="connsiteY101" fmla="*/ 12959 h 59037"/>
                <a:gd name="connsiteX102" fmla="*/ 6909 w 25972"/>
                <a:gd name="connsiteY102" fmla="*/ 12450 h 59037"/>
                <a:gd name="connsiteX103" fmla="*/ 6655 w 25972"/>
                <a:gd name="connsiteY103" fmla="*/ 14488 h 59037"/>
                <a:gd name="connsiteX104" fmla="*/ 6350 w 25972"/>
                <a:gd name="connsiteY104" fmla="*/ 15564 h 59037"/>
                <a:gd name="connsiteX105" fmla="*/ 5486 w 25972"/>
                <a:gd name="connsiteY105" fmla="*/ 16187 h 59037"/>
                <a:gd name="connsiteX106" fmla="*/ 5791 w 25972"/>
                <a:gd name="connsiteY106" fmla="*/ 17320 h 59037"/>
                <a:gd name="connsiteX107" fmla="*/ 5181 w 25972"/>
                <a:gd name="connsiteY107" fmla="*/ 18962 h 59037"/>
                <a:gd name="connsiteX108" fmla="*/ 5587 w 25972"/>
                <a:gd name="connsiteY108" fmla="*/ 20152 h 59037"/>
                <a:gd name="connsiteX109" fmla="*/ 6147 w 25972"/>
                <a:gd name="connsiteY109" fmla="*/ 20265 h 59037"/>
                <a:gd name="connsiteX110" fmla="*/ 6655 w 25972"/>
                <a:gd name="connsiteY110" fmla="*/ 20718 h 59037"/>
                <a:gd name="connsiteX111" fmla="*/ 6960 w 25972"/>
                <a:gd name="connsiteY111" fmla="*/ 21511 h 59037"/>
                <a:gd name="connsiteX112" fmla="*/ 7163 w 25972"/>
                <a:gd name="connsiteY112" fmla="*/ 22530 h 59037"/>
                <a:gd name="connsiteX113" fmla="*/ 7011 w 25972"/>
                <a:gd name="connsiteY113" fmla="*/ 23040 h 59037"/>
                <a:gd name="connsiteX114" fmla="*/ 7723 w 25972"/>
                <a:gd name="connsiteY114" fmla="*/ 23889 h 59037"/>
                <a:gd name="connsiteX115" fmla="*/ 7824 w 25972"/>
                <a:gd name="connsiteY115" fmla="*/ 25645 h 59037"/>
                <a:gd name="connsiteX116" fmla="*/ 7265 w 25972"/>
                <a:gd name="connsiteY116" fmla="*/ 25815 h 59037"/>
                <a:gd name="connsiteX117" fmla="*/ 7112 w 25972"/>
                <a:gd name="connsiteY117" fmla="*/ 26948 h 59037"/>
                <a:gd name="connsiteX118" fmla="*/ 4774 w 25972"/>
                <a:gd name="connsiteY118" fmla="*/ 28647 h 59037"/>
                <a:gd name="connsiteX119" fmla="*/ 7875 w 25972"/>
                <a:gd name="connsiteY119" fmla="*/ 57133 h 59037"/>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632"/>
                <a:gd name="connsiteX1" fmla="*/ 10671 w 25972"/>
                <a:gd name="connsiteY1" fmla="*/ 58039 h 59632"/>
                <a:gd name="connsiteX2" fmla="*/ 11078 w 25972"/>
                <a:gd name="connsiteY2" fmla="*/ 57755 h 59632"/>
                <a:gd name="connsiteX3" fmla="*/ 13823 w 25972"/>
                <a:gd name="connsiteY3" fmla="*/ 56113 h 59632"/>
                <a:gd name="connsiteX4" fmla="*/ 14890 w 25972"/>
                <a:gd name="connsiteY4" fmla="*/ 55094 h 59632"/>
                <a:gd name="connsiteX5" fmla="*/ 16720 w 25972"/>
                <a:gd name="connsiteY5" fmla="*/ 54414 h 59632"/>
                <a:gd name="connsiteX6" fmla="*/ 17584 w 25972"/>
                <a:gd name="connsiteY6" fmla="*/ 54641 h 59632"/>
                <a:gd name="connsiteX7" fmla="*/ 20177 w 25972"/>
                <a:gd name="connsiteY7" fmla="*/ 54188 h 59632"/>
                <a:gd name="connsiteX8" fmla="*/ 20736 w 25972"/>
                <a:gd name="connsiteY8" fmla="*/ 53112 h 59632"/>
                <a:gd name="connsiteX9" fmla="*/ 20634 w 25972"/>
                <a:gd name="connsiteY9" fmla="*/ 50903 h 59632"/>
                <a:gd name="connsiteX10" fmla="*/ 21804 w 25972"/>
                <a:gd name="connsiteY10" fmla="*/ 47675 h 59632"/>
                <a:gd name="connsiteX11" fmla="*/ 22159 w 25972"/>
                <a:gd name="connsiteY11" fmla="*/ 46089 h 59632"/>
                <a:gd name="connsiteX12" fmla="*/ 21194 w 25972"/>
                <a:gd name="connsiteY12" fmla="*/ 44390 h 59632"/>
                <a:gd name="connsiteX13" fmla="*/ 21550 w 25972"/>
                <a:gd name="connsiteY13" fmla="*/ 42465 h 59632"/>
                <a:gd name="connsiteX14" fmla="*/ 20533 w 25972"/>
                <a:gd name="connsiteY14" fmla="*/ 41502 h 59632"/>
                <a:gd name="connsiteX15" fmla="*/ 20075 w 25972"/>
                <a:gd name="connsiteY15" fmla="*/ 41445 h 59632"/>
                <a:gd name="connsiteX16" fmla="*/ 20482 w 25972"/>
                <a:gd name="connsiteY16" fmla="*/ 39690 h 59632"/>
                <a:gd name="connsiteX17" fmla="*/ 21905 w 25972"/>
                <a:gd name="connsiteY17" fmla="*/ 37991 h 59632"/>
                <a:gd name="connsiteX18" fmla="*/ 21244 w 25972"/>
                <a:gd name="connsiteY18" fmla="*/ 36292 h 59632"/>
                <a:gd name="connsiteX19" fmla="*/ 19872 w 25972"/>
                <a:gd name="connsiteY19" fmla="*/ 35839 h 59632"/>
                <a:gd name="connsiteX20" fmla="*/ 20482 w 25972"/>
                <a:gd name="connsiteY20" fmla="*/ 35103 h 59632"/>
                <a:gd name="connsiteX21" fmla="*/ 20787 w 25972"/>
                <a:gd name="connsiteY21" fmla="*/ 33234 h 59632"/>
                <a:gd name="connsiteX22" fmla="*/ 21397 w 25972"/>
                <a:gd name="connsiteY22" fmla="*/ 31138 h 59632"/>
                <a:gd name="connsiteX23" fmla="*/ 21346 w 25972"/>
                <a:gd name="connsiteY23" fmla="*/ 28193 h 59632"/>
                <a:gd name="connsiteX24" fmla="*/ 23329 w 25972"/>
                <a:gd name="connsiteY24" fmla="*/ 26608 h 59632"/>
                <a:gd name="connsiteX25" fmla="*/ 22668 w 25972"/>
                <a:gd name="connsiteY25" fmla="*/ 25022 h 59632"/>
                <a:gd name="connsiteX26" fmla="*/ 23481 w 25972"/>
                <a:gd name="connsiteY26" fmla="*/ 24569 h 59632"/>
                <a:gd name="connsiteX27" fmla="*/ 23532 w 25972"/>
                <a:gd name="connsiteY27" fmla="*/ 23493 h 59632"/>
                <a:gd name="connsiteX28" fmla="*/ 24295 w 25972"/>
                <a:gd name="connsiteY28" fmla="*/ 22304 h 59632"/>
                <a:gd name="connsiteX29" fmla="*/ 25972 w 25972"/>
                <a:gd name="connsiteY29" fmla="*/ 20548 h 59632"/>
                <a:gd name="connsiteX30" fmla="*/ 24600 w 25972"/>
                <a:gd name="connsiteY30" fmla="*/ 18453 h 59632"/>
                <a:gd name="connsiteX31" fmla="*/ 23329 w 25972"/>
                <a:gd name="connsiteY31" fmla="*/ 16244 h 59632"/>
                <a:gd name="connsiteX32" fmla="*/ 22719 w 25972"/>
                <a:gd name="connsiteY32" fmla="*/ 16471 h 59632"/>
                <a:gd name="connsiteX33" fmla="*/ 22515 w 25972"/>
                <a:gd name="connsiteY33" fmla="*/ 15678 h 59632"/>
                <a:gd name="connsiteX34" fmla="*/ 22210 w 25972"/>
                <a:gd name="connsiteY34" fmla="*/ 14885 h 59632"/>
                <a:gd name="connsiteX35" fmla="*/ 21905 w 25972"/>
                <a:gd name="connsiteY35" fmla="*/ 14488 h 59632"/>
                <a:gd name="connsiteX36" fmla="*/ 21854 w 25972"/>
                <a:gd name="connsiteY36" fmla="*/ 13242 h 59632"/>
                <a:gd name="connsiteX37" fmla="*/ 20584 w 25972"/>
                <a:gd name="connsiteY37" fmla="*/ 12110 h 59632"/>
                <a:gd name="connsiteX38" fmla="*/ 19669 w 25972"/>
                <a:gd name="connsiteY38" fmla="*/ 11544 h 59632"/>
                <a:gd name="connsiteX39" fmla="*/ 20024 w 25972"/>
                <a:gd name="connsiteY39" fmla="*/ 10637 h 59632"/>
                <a:gd name="connsiteX40" fmla="*/ 18550 w 25972"/>
                <a:gd name="connsiteY40" fmla="*/ 9335 h 59632"/>
                <a:gd name="connsiteX41" fmla="*/ 16771 w 25972"/>
                <a:gd name="connsiteY41" fmla="*/ 9844 h 59632"/>
                <a:gd name="connsiteX42" fmla="*/ 17635 w 25972"/>
                <a:gd name="connsiteY42" fmla="*/ 6617 h 59632"/>
                <a:gd name="connsiteX43" fmla="*/ 15856 w 25972"/>
                <a:gd name="connsiteY43" fmla="*/ 6050 h 59632"/>
                <a:gd name="connsiteX44" fmla="*/ 14941 w 25972"/>
                <a:gd name="connsiteY44" fmla="*/ 6843 h 59632"/>
                <a:gd name="connsiteX45" fmla="*/ 15449 w 25972"/>
                <a:gd name="connsiteY45" fmla="*/ 7806 h 59632"/>
                <a:gd name="connsiteX46" fmla="*/ 14229 w 25972"/>
                <a:gd name="connsiteY46" fmla="*/ 9165 h 59632"/>
                <a:gd name="connsiteX47" fmla="*/ 14483 w 25972"/>
                <a:gd name="connsiteY47" fmla="*/ 9618 h 59632"/>
                <a:gd name="connsiteX48" fmla="*/ 15297 w 25972"/>
                <a:gd name="connsiteY48" fmla="*/ 9165 h 59632"/>
                <a:gd name="connsiteX49" fmla="*/ 15754 w 25972"/>
                <a:gd name="connsiteY49" fmla="*/ 10411 h 59632"/>
                <a:gd name="connsiteX50" fmla="*/ 14890 w 25972"/>
                <a:gd name="connsiteY50" fmla="*/ 11034 h 59632"/>
                <a:gd name="connsiteX51" fmla="*/ 14585 w 25972"/>
                <a:gd name="connsiteY51" fmla="*/ 10807 h 59632"/>
                <a:gd name="connsiteX52" fmla="*/ 12806 w 25972"/>
                <a:gd name="connsiteY52" fmla="*/ 10355 h 59632"/>
                <a:gd name="connsiteX53" fmla="*/ 12196 w 25972"/>
                <a:gd name="connsiteY53" fmla="*/ 9788 h 59632"/>
                <a:gd name="connsiteX54" fmla="*/ 11789 w 25972"/>
                <a:gd name="connsiteY54" fmla="*/ 9618 h 59632"/>
                <a:gd name="connsiteX55" fmla="*/ 11332 w 25972"/>
                <a:gd name="connsiteY55" fmla="*/ 8769 h 59632"/>
                <a:gd name="connsiteX56" fmla="*/ 10722 w 25972"/>
                <a:gd name="connsiteY56" fmla="*/ 8655 h 59632"/>
                <a:gd name="connsiteX57" fmla="*/ 10468 w 25972"/>
                <a:gd name="connsiteY57" fmla="*/ 9052 h 59632"/>
                <a:gd name="connsiteX58" fmla="*/ 9423 w 25972"/>
                <a:gd name="connsiteY58" fmla="*/ 8456 h 59632"/>
                <a:gd name="connsiteX59" fmla="*/ 9615 w 25972"/>
                <a:gd name="connsiteY59" fmla="*/ 7721 h 59632"/>
                <a:gd name="connsiteX60" fmla="*/ 9295 w 25972"/>
                <a:gd name="connsiteY60" fmla="*/ 7132 h 59632"/>
                <a:gd name="connsiteX61" fmla="*/ 9872 w 25972"/>
                <a:gd name="connsiteY61" fmla="*/ 6618 h 59632"/>
                <a:gd name="connsiteX62" fmla="*/ 9423 w 25972"/>
                <a:gd name="connsiteY62" fmla="*/ 5662 h 59632"/>
                <a:gd name="connsiteX63" fmla="*/ 10000 w 25972"/>
                <a:gd name="connsiteY63" fmla="*/ 5147 h 59632"/>
                <a:gd name="connsiteX64" fmla="*/ 9359 w 25972"/>
                <a:gd name="connsiteY64" fmla="*/ 4559 h 59632"/>
                <a:gd name="connsiteX65" fmla="*/ 8590 w 25972"/>
                <a:gd name="connsiteY65" fmla="*/ 4559 h 59632"/>
                <a:gd name="connsiteX66" fmla="*/ 6731 w 25972"/>
                <a:gd name="connsiteY66" fmla="*/ 3529 h 59632"/>
                <a:gd name="connsiteX67" fmla="*/ 5513 w 25972"/>
                <a:gd name="connsiteY67" fmla="*/ 4044 h 59632"/>
                <a:gd name="connsiteX68" fmla="*/ 5128 w 25972"/>
                <a:gd name="connsiteY68" fmla="*/ 3750 h 59632"/>
                <a:gd name="connsiteX69" fmla="*/ 4872 w 25972"/>
                <a:gd name="connsiteY69" fmla="*/ 3235 h 59632"/>
                <a:gd name="connsiteX70" fmla="*/ 4423 w 25972"/>
                <a:gd name="connsiteY70" fmla="*/ 3603 h 59632"/>
                <a:gd name="connsiteX71" fmla="*/ 4167 w 25972"/>
                <a:gd name="connsiteY71" fmla="*/ 3382 h 59632"/>
                <a:gd name="connsiteX72" fmla="*/ 3526 w 25972"/>
                <a:gd name="connsiteY72" fmla="*/ 3382 h 59632"/>
                <a:gd name="connsiteX73" fmla="*/ 3013 w 25972"/>
                <a:gd name="connsiteY73" fmla="*/ 3088 h 59632"/>
                <a:gd name="connsiteX74" fmla="*/ 2949 w 25972"/>
                <a:gd name="connsiteY74" fmla="*/ 2647 h 59632"/>
                <a:gd name="connsiteX75" fmla="*/ 3077 w 25972"/>
                <a:gd name="connsiteY75" fmla="*/ 1985 h 59632"/>
                <a:gd name="connsiteX76" fmla="*/ 3077 w 25972"/>
                <a:gd name="connsiteY76" fmla="*/ 1618 h 59632"/>
                <a:gd name="connsiteX77" fmla="*/ 3013 w 25972"/>
                <a:gd name="connsiteY77" fmla="*/ 1103 h 59632"/>
                <a:gd name="connsiteX78" fmla="*/ 2500 w 25972"/>
                <a:gd name="connsiteY78" fmla="*/ 515 h 59632"/>
                <a:gd name="connsiteX79" fmla="*/ 1282 w 25972"/>
                <a:gd name="connsiteY79" fmla="*/ 0 h 59632"/>
                <a:gd name="connsiteX80" fmla="*/ 897 w 25972"/>
                <a:gd name="connsiteY80" fmla="*/ 588 h 59632"/>
                <a:gd name="connsiteX81" fmla="*/ 256 w 25972"/>
                <a:gd name="connsiteY81" fmla="*/ 735 h 59632"/>
                <a:gd name="connsiteX82" fmla="*/ 0 w 25972"/>
                <a:gd name="connsiteY82" fmla="*/ 1397 h 59632"/>
                <a:gd name="connsiteX83" fmla="*/ 577 w 25972"/>
                <a:gd name="connsiteY83" fmla="*/ 2132 h 59632"/>
                <a:gd name="connsiteX84" fmla="*/ 1410 w 25972"/>
                <a:gd name="connsiteY84" fmla="*/ 2132 h 59632"/>
                <a:gd name="connsiteX85" fmla="*/ 1282 w 25972"/>
                <a:gd name="connsiteY85" fmla="*/ 3897 h 59632"/>
                <a:gd name="connsiteX86" fmla="*/ 1667 w 25972"/>
                <a:gd name="connsiteY86" fmla="*/ 5662 h 59632"/>
                <a:gd name="connsiteX87" fmla="*/ 1026 w 25972"/>
                <a:gd name="connsiteY87" fmla="*/ 5809 h 59632"/>
                <a:gd name="connsiteX88" fmla="*/ 897 w 25972"/>
                <a:gd name="connsiteY88" fmla="*/ 6912 h 59632"/>
                <a:gd name="connsiteX89" fmla="*/ 1859 w 25972"/>
                <a:gd name="connsiteY89" fmla="*/ 7794 h 59632"/>
                <a:gd name="connsiteX90" fmla="*/ 3205 w 25972"/>
                <a:gd name="connsiteY90" fmla="*/ 7868 h 59632"/>
                <a:gd name="connsiteX91" fmla="*/ 3718 w 25972"/>
                <a:gd name="connsiteY91" fmla="*/ 8824 h 59632"/>
                <a:gd name="connsiteX92" fmla="*/ 4872 w 25972"/>
                <a:gd name="connsiteY92" fmla="*/ 8750 h 59632"/>
                <a:gd name="connsiteX93" fmla="*/ 5577 w 25972"/>
                <a:gd name="connsiteY93" fmla="*/ 9412 h 59632"/>
                <a:gd name="connsiteX94" fmla="*/ 6923 w 25972"/>
                <a:gd name="connsiteY94" fmla="*/ 9118 h 59632"/>
                <a:gd name="connsiteX95" fmla="*/ 7949 w 25972"/>
                <a:gd name="connsiteY95" fmla="*/ 10000 h 59632"/>
                <a:gd name="connsiteX96" fmla="*/ 8477 w 25972"/>
                <a:gd name="connsiteY96" fmla="*/ 9926 h 59632"/>
                <a:gd name="connsiteX97" fmla="*/ 8282 w 25972"/>
                <a:gd name="connsiteY97" fmla="*/ 10637 h 59632"/>
                <a:gd name="connsiteX98" fmla="*/ 7875 w 25972"/>
                <a:gd name="connsiteY98" fmla="*/ 10807 h 59632"/>
                <a:gd name="connsiteX99" fmla="*/ 7316 w 25972"/>
                <a:gd name="connsiteY99" fmla="*/ 10694 h 59632"/>
                <a:gd name="connsiteX100" fmla="*/ 6553 w 25972"/>
                <a:gd name="connsiteY100" fmla="*/ 10694 h 59632"/>
                <a:gd name="connsiteX101" fmla="*/ 5435 w 25972"/>
                <a:gd name="connsiteY101" fmla="*/ 11600 h 59632"/>
                <a:gd name="connsiteX102" fmla="*/ 6096 w 25972"/>
                <a:gd name="connsiteY102" fmla="*/ 12110 h 59632"/>
                <a:gd name="connsiteX103" fmla="*/ 6248 w 25972"/>
                <a:gd name="connsiteY103" fmla="*/ 12959 h 59632"/>
                <a:gd name="connsiteX104" fmla="*/ 6909 w 25972"/>
                <a:gd name="connsiteY104" fmla="*/ 12450 h 59632"/>
                <a:gd name="connsiteX105" fmla="*/ 6655 w 25972"/>
                <a:gd name="connsiteY105" fmla="*/ 14488 h 59632"/>
                <a:gd name="connsiteX106" fmla="*/ 6350 w 25972"/>
                <a:gd name="connsiteY106" fmla="*/ 15564 h 59632"/>
                <a:gd name="connsiteX107" fmla="*/ 5486 w 25972"/>
                <a:gd name="connsiteY107" fmla="*/ 16187 h 59632"/>
                <a:gd name="connsiteX108" fmla="*/ 5791 w 25972"/>
                <a:gd name="connsiteY108" fmla="*/ 17320 h 59632"/>
                <a:gd name="connsiteX109" fmla="*/ 5181 w 25972"/>
                <a:gd name="connsiteY109" fmla="*/ 18962 h 59632"/>
                <a:gd name="connsiteX110" fmla="*/ 5587 w 25972"/>
                <a:gd name="connsiteY110" fmla="*/ 20152 h 59632"/>
                <a:gd name="connsiteX111" fmla="*/ 6147 w 25972"/>
                <a:gd name="connsiteY111" fmla="*/ 20265 h 59632"/>
                <a:gd name="connsiteX112" fmla="*/ 6655 w 25972"/>
                <a:gd name="connsiteY112" fmla="*/ 20718 h 59632"/>
                <a:gd name="connsiteX113" fmla="*/ 6960 w 25972"/>
                <a:gd name="connsiteY113" fmla="*/ 21511 h 59632"/>
                <a:gd name="connsiteX114" fmla="*/ 7163 w 25972"/>
                <a:gd name="connsiteY114" fmla="*/ 22530 h 59632"/>
                <a:gd name="connsiteX115" fmla="*/ 7011 w 25972"/>
                <a:gd name="connsiteY115" fmla="*/ 23040 h 59632"/>
                <a:gd name="connsiteX116" fmla="*/ 7723 w 25972"/>
                <a:gd name="connsiteY116" fmla="*/ 23889 h 59632"/>
                <a:gd name="connsiteX117" fmla="*/ 7824 w 25972"/>
                <a:gd name="connsiteY117" fmla="*/ 25645 h 59632"/>
                <a:gd name="connsiteX118" fmla="*/ 7265 w 25972"/>
                <a:gd name="connsiteY118" fmla="*/ 25815 h 59632"/>
                <a:gd name="connsiteX119" fmla="*/ 7112 w 25972"/>
                <a:gd name="connsiteY119" fmla="*/ 26948 h 59632"/>
                <a:gd name="connsiteX120" fmla="*/ 4774 w 25972"/>
                <a:gd name="connsiteY120" fmla="*/ 28647 h 59632"/>
                <a:gd name="connsiteX121" fmla="*/ 7875 w 25972"/>
                <a:gd name="connsiteY121" fmla="*/ 57133 h 59632"/>
                <a:gd name="connsiteX0" fmla="*/ 7875 w 25972"/>
                <a:gd name="connsiteY0" fmla="*/ 57133 h 59632"/>
                <a:gd name="connsiteX1" fmla="*/ 10671 w 25972"/>
                <a:gd name="connsiteY1" fmla="*/ 58039 h 59632"/>
                <a:gd name="connsiteX2" fmla="*/ 11078 w 25972"/>
                <a:gd name="connsiteY2" fmla="*/ 57755 h 59632"/>
                <a:gd name="connsiteX3" fmla="*/ 13823 w 25972"/>
                <a:gd name="connsiteY3" fmla="*/ 56113 h 59632"/>
                <a:gd name="connsiteX4" fmla="*/ 14890 w 25972"/>
                <a:gd name="connsiteY4" fmla="*/ 55094 h 59632"/>
                <a:gd name="connsiteX5" fmla="*/ 16720 w 25972"/>
                <a:gd name="connsiteY5" fmla="*/ 54414 h 59632"/>
                <a:gd name="connsiteX6" fmla="*/ 17584 w 25972"/>
                <a:gd name="connsiteY6" fmla="*/ 54641 h 59632"/>
                <a:gd name="connsiteX7" fmla="*/ 20177 w 25972"/>
                <a:gd name="connsiteY7" fmla="*/ 54188 h 59632"/>
                <a:gd name="connsiteX8" fmla="*/ 20736 w 25972"/>
                <a:gd name="connsiteY8" fmla="*/ 53112 h 59632"/>
                <a:gd name="connsiteX9" fmla="*/ 20634 w 25972"/>
                <a:gd name="connsiteY9" fmla="*/ 50903 h 59632"/>
                <a:gd name="connsiteX10" fmla="*/ 21804 w 25972"/>
                <a:gd name="connsiteY10" fmla="*/ 47675 h 59632"/>
                <a:gd name="connsiteX11" fmla="*/ 22159 w 25972"/>
                <a:gd name="connsiteY11" fmla="*/ 46089 h 59632"/>
                <a:gd name="connsiteX12" fmla="*/ 21194 w 25972"/>
                <a:gd name="connsiteY12" fmla="*/ 44390 h 59632"/>
                <a:gd name="connsiteX13" fmla="*/ 21550 w 25972"/>
                <a:gd name="connsiteY13" fmla="*/ 42465 h 59632"/>
                <a:gd name="connsiteX14" fmla="*/ 20533 w 25972"/>
                <a:gd name="connsiteY14" fmla="*/ 41502 h 59632"/>
                <a:gd name="connsiteX15" fmla="*/ 20075 w 25972"/>
                <a:gd name="connsiteY15" fmla="*/ 41445 h 59632"/>
                <a:gd name="connsiteX16" fmla="*/ 20482 w 25972"/>
                <a:gd name="connsiteY16" fmla="*/ 39690 h 59632"/>
                <a:gd name="connsiteX17" fmla="*/ 21905 w 25972"/>
                <a:gd name="connsiteY17" fmla="*/ 37991 h 59632"/>
                <a:gd name="connsiteX18" fmla="*/ 21244 w 25972"/>
                <a:gd name="connsiteY18" fmla="*/ 36292 h 59632"/>
                <a:gd name="connsiteX19" fmla="*/ 19872 w 25972"/>
                <a:gd name="connsiteY19" fmla="*/ 35839 h 59632"/>
                <a:gd name="connsiteX20" fmla="*/ 20482 w 25972"/>
                <a:gd name="connsiteY20" fmla="*/ 35103 h 59632"/>
                <a:gd name="connsiteX21" fmla="*/ 20787 w 25972"/>
                <a:gd name="connsiteY21" fmla="*/ 33234 h 59632"/>
                <a:gd name="connsiteX22" fmla="*/ 21397 w 25972"/>
                <a:gd name="connsiteY22" fmla="*/ 31138 h 59632"/>
                <a:gd name="connsiteX23" fmla="*/ 21346 w 25972"/>
                <a:gd name="connsiteY23" fmla="*/ 28193 h 59632"/>
                <a:gd name="connsiteX24" fmla="*/ 23329 w 25972"/>
                <a:gd name="connsiteY24" fmla="*/ 26608 h 59632"/>
                <a:gd name="connsiteX25" fmla="*/ 22668 w 25972"/>
                <a:gd name="connsiteY25" fmla="*/ 25022 h 59632"/>
                <a:gd name="connsiteX26" fmla="*/ 23481 w 25972"/>
                <a:gd name="connsiteY26" fmla="*/ 24569 h 59632"/>
                <a:gd name="connsiteX27" fmla="*/ 23532 w 25972"/>
                <a:gd name="connsiteY27" fmla="*/ 23493 h 59632"/>
                <a:gd name="connsiteX28" fmla="*/ 24295 w 25972"/>
                <a:gd name="connsiteY28" fmla="*/ 22304 h 59632"/>
                <a:gd name="connsiteX29" fmla="*/ 25972 w 25972"/>
                <a:gd name="connsiteY29" fmla="*/ 20548 h 59632"/>
                <a:gd name="connsiteX30" fmla="*/ 24600 w 25972"/>
                <a:gd name="connsiteY30" fmla="*/ 18453 h 59632"/>
                <a:gd name="connsiteX31" fmla="*/ 23329 w 25972"/>
                <a:gd name="connsiteY31" fmla="*/ 16244 h 59632"/>
                <a:gd name="connsiteX32" fmla="*/ 22719 w 25972"/>
                <a:gd name="connsiteY32" fmla="*/ 16471 h 59632"/>
                <a:gd name="connsiteX33" fmla="*/ 22515 w 25972"/>
                <a:gd name="connsiteY33" fmla="*/ 15678 h 59632"/>
                <a:gd name="connsiteX34" fmla="*/ 22210 w 25972"/>
                <a:gd name="connsiteY34" fmla="*/ 14885 h 59632"/>
                <a:gd name="connsiteX35" fmla="*/ 21905 w 25972"/>
                <a:gd name="connsiteY35" fmla="*/ 14488 h 59632"/>
                <a:gd name="connsiteX36" fmla="*/ 21854 w 25972"/>
                <a:gd name="connsiteY36" fmla="*/ 13242 h 59632"/>
                <a:gd name="connsiteX37" fmla="*/ 20584 w 25972"/>
                <a:gd name="connsiteY37" fmla="*/ 12110 h 59632"/>
                <a:gd name="connsiteX38" fmla="*/ 19669 w 25972"/>
                <a:gd name="connsiteY38" fmla="*/ 11544 h 59632"/>
                <a:gd name="connsiteX39" fmla="*/ 20024 w 25972"/>
                <a:gd name="connsiteY39" fmla="*/ 10637 h 59632"/>
                <a:gd name="connsiteX40" fmla="*/ 18550 w 25972"/>
                <a:gd name="connsiteY40" fmla="*/ 9335 h 59632"/>
                <a:gd name="connsiteX41" fmla="*/ 16771 w 25972"/>
                <a:gd name="connsiteY41" fmla="*/ 9844 h 59632"/>
                <a:gd name="connsiteX42" fmla="*/ 17635 w 25972"/>
                <a:gd name="connsiteY42" fmla="*/ 6617 h 59632"/>
                <a:gd name="connsiteX43" fmla="*/ 15856 w 25972"/>
                <a:gd name="connsiteY43" fmla="*/ 6050 h 59632"/>
                <a:gd name="connsiteX44" fmla="*/ 14941 w 25972"/>
                <a:gd name="connsiteY44" fmla="*/ 6843 h 59632"/>
                <a:gd name="connsiteX45" fmla="*/ 15449 w 25972"/>
                <a:gd name="connsiteY45" fmla="*/ 7806 h 59632"/>
                <a:gd name="connsiteX46" fmla="*/ 14229 w 25972"/>
                <a:gd name="connsiteY46" fmla="*/ 9165 h 59632"/>
                <a:gd name="connsiteX47" fmla="*/ 14483 w 25972"/>
                <a:gd name="connsiteY47" fmla="*/ 9618 h 59632"/>
                <a:gd name="connsiteX48" fmla="*/ 15297 w 25972"/>
                <a:gd name="connsiteY48" fmla="*/ 9165 h 59632"/>
                <a:gd name="connsiteX49" fmla="*/ 15754 w 25972"/>
                <a:gd name="connsiteY49" fmla="*/ 10411 h 59632"/>
                <a:gd name="connsiteX50" fmla="*/ 14890 w 25972"/>
                <a:gd name="connsiteY50" fmla="*/ 11034 h 59632"/>
                <a:gd name="connsiteX51" fmla="*/ 14585 w 25972"/>
                <a:gd name="connsiteY51" fmla="*/ 10807 h 59632"/>
                <a:gd name="connsiteX52" fmla="*/ 12806 w 25972"/>
                <a:gd name="connsiteY52" fmla="*/ 10355 h 59632"/>
                <a:gd name="connsiteX53" fmla="*/ 12196 w 25972"/>
                <a:gd name="connsiteY53" fmla="*/ 9788 h 59632"/>
                <a:gd name="connsiteX54" fmla="*/ 11789 w 25972"/>
                <a:gd name="connsiteY54" fmla="*/ 9618 h 59632"/>
                <a:gd name="connsiteX55" fmla="*/ 11332 w 25972"/>
                <a:gd name="connsiteY55" fmla="*/ 8769 h 59632"/>
                <a:gd name="connsiteX56" fmla="*/ 10722 w 25972"/>
                <a:gd name="connsiteY56" fmla="*/ 8655 h 59632"/>
                <a:gd name="connsiteX57" fmla="*/ 10468 w 25972"/>
                <a:gd name="connsiteY57" fmla="*/ 9052 h 59632"/>
                <a:gd name="connsiteX58" fmla="*/ 9423 w 25972"/>
                <a:gd name="connsiteY58" fmla="*/ 8456 h 59632"/>
                <a:gd name="connsiteX59" fmla="*/ 9615 w 25972"/>
                <a:gd name="connsiteY59" fmla="*/ 7721 h 59632"/>
                <a:gd name="connsiteX60" fmla="*/ 9295 w 25972"/>
                <a:gd name="connsiteY60" fmla="*/ 7132 h 59632"/>
                <a:gd name="connsiteX61" fmla="*/ 9872 w 25972"/>
                <a:gd name="connsiteY61" fmla="*/ 6618 h 59632"/>
                <a:gd name="connsiteX62" fmla="*/ 9423 w 25972"/>
                <a:gd name="connsiteY62" fmla="*/ 5662 h 59632"/>
                <a:gd name="connsiteX63" fmla="*/ 10000 w 25972"/>
                <a:gd name="connsiteY63" fmla="*/ 5147 h 59632"/>
                <a:gd name="connsiteX64" fmla="*/ 9359 w 25972"/>
                <a:gd name="connsiteY64" fmla="*/ 4559 h 59632"/>
                <a:gd name="connsiteX65" fmla="*/ 8590 w 25972"/>
                <a:gd name="connsiteY65" fmla="*/ 4559 h 59632"/>
                <a:gd name="connsiteX66" fmla="*/ 6731 w 25972"/>
                <a:gd name="connsiteY66" fmla="*/ 3529 h 59632"/>
                <a:gd name="connsiteX67" fmla="*/ 5513 w 25972"/>
                <a:gd name="connsiteY67" fmla="*/ 4044 h 59632"/>
                <a:gd name="connsiteX68" fmla="*/ 5128 w 25972"/>
                <a:gd name="connsiteY68" fmla="*/ 3750 h 59632"/>
                <a:gd name="connsiteX69" fmla="*/ 4872 w 25972"/>
                <a:gd name="connsiteY69" fmla="*/ 3235 h 59632"/>
                <a:gd name="connsiteX70" fmla="*/ 4423 w 25972"/>
                <a:gd name="connsiteY70" fmla="*/ 3603 h 59632"/>
                <a:gd name="connsiteX71" fmla="*/ 4167 w 25972"/>
                <a:gd name="connsiteY71" fmla="*/ 3382 h 59632"/>
                <a:gd name="connsiteX72" fmla="*/ 3526 w 25972"/>
                <a:gd name="connsiteY72" fmla="*/ 3382 h 59632"/>
                <a:gd name="connsiteX73" fmla="*/ 3013 w 25972"/>
                <a:gd name="connsiteY73" fmla="*/ 3088 h 59632"/>
                <a:gd name="connsiteX74" fmla="*/ 2949 w 25972"/>
                <a:gd name="connsiteY74" fmla="*/ 2647 h 59632"/>
                <a:gd name="connsiteX75" fmla="*/ 3077 w 25972"/>
                <a:gd name="connsiteY75" fmla="*/ 1985 h 59632"/>
                <a:gd name="connsiteX76" fmla="*/ 3077 w 25972"/>
                <a:gd name="connsiteY76" fmla="*/ 1618 h 59632"/>
                <a:gd name="connsiteX77" fmla="*/ 3013 w 25972"/>
                <a:gd name="connsiteY77" fmla="*/ 1103 h 59632"/>
                <a:gd name="connsiteX78" fmla="*/ 2500 w 25972"/>
                <a:gd name="connsiteY78" fmla="*/ 515 h 59632"/>
                <a:gd name="connsiteX79" fmla="*/ 1282 w 25972"/>
                <a:gd name="connsiteY79" fmla="*/ 0 h 59632"/>
                <a:gd name="connsiteX80" fmla="*/ 897 w 25972"/>
                <a:gd name="connsiteY80" fmla="*/ 588 h 59632"/>
                <a:gd name="connsiteX81" fmla="*/ 256 w 25972"/>
                <a:gd name="connsiteY81" fmla="*/ 735 h 59632"/>
                <a:gd name="connsiteX82" fmla="*/ 0 w 25972"/>
                <a:gd name="connsiteY82" fmla="*/ 1397 h 59632"/>
                <a:gd name="connsiteX83" fmla="*/ 577 w 25972"/>
                <a:gd name="connsiteY83" fmla="*/ 2132 h 59632"/>
                <a:gd name="connsiteX84" fmla="*/ 1410 w 25972"/>
                <a:gd name="connsiteY84" fmla="*/ 2132 h 59632"/>
                <a:gd name="connsiteX85" fmla="*/ 1282 w 25972"/>
                <a:gd name="connsiteY85" fmla="*/ 3897 h 59632"/>
                <a:gd name="connsiteX86" fmla="*/ 1667 w 25972"/>
                <a:gd name="connsiteY86" fmla="*/ 5662 h 59632"/>
                <a:gd name="connsiteX87" fmla="*/ 1026 w 25972"/>
                <a:gd name="connsiteY87" fmla="*/ 5809 h 59632"/>
                <a:gd name="connsiteX88" fmla="*/ 897 w 25972"/>
                <a:gd name="connsiteY88" fmla="*/ 6912 h 59632"/>
                <a:gd name="connsiteX89" fmla="*/ 1859 w 25972"/>
                <a:gd name="connsiteY89" fmla="*/ 7794 h 59632"/>
                <a:gd name="connsiteX90" fmla="*/ 3205 w 25972"/>
                <a:gd name="connsiteY90" fmla="*/ 7868 h 59632"/>
                <a:gd name="connsiteX91" fmla="*/ 3718 w 25972"/>
                <a:gd name="connsiteY91" fmla="*/ 8824 h 59632"/>
                <a:gd name="connsiteX92" fmla="*/ 4872 w 25972"/>
                <a:gd name="connsiteY92" fmla="*/ 8750 h 59632"/>
                <a:gd name="connsiteX93" fmla="*/ 5577 w 25972"/>
                <a:gd name="connsiteY93" fmla="*/ 9412 h 59632"/>
                <a:gd name="connsiteX94" fmla="*/ 6923 w 25972"/>
                <a:gd name="connsiteY94" fmla="*/ 9118 h 59632"/>
                <a:gd name="connsiteX95" fmla="*/ 7949 w 25972"/>
                <a:gd name="connsiteY95" fmla="*/ 10000 h 59632"/>
                <a:gd name="connsiteX96" fmla="*/ 8477 w 25972"/>
                <a:gd name="connsiteY96" fmla="*/ 9926 h 59632"/>
                <a:gd name="connsiteX97" fmla="*/ 8282 w 25972"/>
                <a:gd name="connsiteY97" fmla="*/ 10637 h 59632"/>
                <a:gd name="connsiteX98" fmla="*/ 7875 w 25972"/>
                <a:gd name="connsiteY98" fmla="*/ 10807 h 59632"/>
                <a:gd name="connsiteX99" fmla="*/ 7316 w 25972"/>
                <a:gd name="connsiteY99" fmla="*/ 10694 h 59632"/>
                <a:gd name="connsiteX100" fmla="*/ 6553 w 25972"/>
                <a:gd name="connsiteY100" fmla="*/ 10694 h 59632"/>
                <a:gd name="connsiteX101" fmla="*/ 5435 w 25972"/>
                <a:gd name="connsiteY101" fmla="*/ 11600 h 59632"/>
                <a:gd name="connsiteX102" fmla="*/ 6096 w 25972"/>
                <a:gd name="connsiteY102" fmla="*/ 12110 h 59632"/>
                <a:gd name="connsiteX103" fmla="*/ 6248 w 25972"/>
                <a:gd name="connsiteY103" fmla="*/ 12959 h 59632"/>
                <a:gd name="connsiteX104" fmla="*/ 6909 w 25972"/>
                <a:gd name="connsiteY104" fmla="*/ 12450 h 59632"/>
                <a:gd name="connsiteX105" fmla="*/ 6655 w 25972"/>
                <a:gd name="connsiteY105" fmla="*/ 14488 h 59632"/>
                <a:gd name="connsiteX106" fmla="*/ 6350 w 25972"/>
                <a:gd name="connsiteY106" fmla="*/ 15564 h 59632"/>
                <a:gd name="connsiteX107" fmla="*/ 5486 w 25972"/>
                <a:gd name="connsiteY107" fmla="*/ 16187 h 59632"/>
                <a:gd name="connsiteX108" fmla="*/ 5791 w 25972"/>
                <a:gd name="connsiteY108" fmla="*/ 17320 h 59632"/>
                <a:gd name="connsiteX109" fmla="*/ 5181 w 25972"/>
                <a:gd name="connsiteY109" fmla="*/ 18962 h 59632"/>
                <a:gd name="connsiteX110" fmla="*/ 5587 w 25972"/>
                <a:gd name="connsiteY110" fmla="*/ 20152 h 59632"/>
                <a:gd name="connsiteX111" fmla="*/ 6147 w 25972"/>
                <a:gd name="connsiteY111" fmla="*/ 20265 h 59632"/>
                <a:gd name="connsiteX112" fmla="*/ 6655 w 25972"/>
                <a:gd name="connsiteY112" fmla="*/ 20718 h 59632"/>
                <a:gd name="connsiteX113" fmla="*/ 6960 w 25972"/>
                <a:gd name="connsiteY113" fmla="*/ 21511 h 59632"/>
                <a:gd name="connsiteX114" fmla="*/ 7163 w 25972"/>
                <a:gd name="connsiteY114" fmla="*/ 22530 h 59632"/>
                <a:gd name="connsiteX115" fmla="*/ 7011 w 25972"/>
                <a:gd name="connsiteY115" fmla="*/ 23040 h 59632"/>
                <a:gd name="connsiteX116" fmla="*/ 7723 w 25972"/>
                <a:gd name="connsiteY116" fmla="*/ 23889 h 59632"/>
                <a:gd name="connsiteX117" fmla="*/ 7824 w 25972"/>
                <a:gd name="connsiteY117" fmla="*/ 25645 h 59632"/>
                <a:gd name="connsiteX118" fmla="*/ 7265 w 25972"/>
                <a:gd name="connsiteY118" fmla="*/ 25815 h 59632"/>
                <a:gd name="connsiteX119" fmla="*/ 7112 w 25972"/>
                <a:gd name="connsiteY119" fmla="*/ 26948 h 59632"/>
                <a:gd name="connsiteX120" fmla="*/ 4774 w 25972"/>
                <a:gd name="connsiteY120" fmla="*/ 28647 h 59632"/>
                <a:gd name="connsiteX121" fmla="*/ 7875 w 25972"/>
                <a:gd name="connsiteY121" fmla="*/ 57133 h 59632"/>
                <a:gd name="connsiteX0" fmla="*/ 7875 w 25972"/>
                <a:gd name="connsiteY0" fmla="*/ 57133 h 59260"/>
                <a:gd name="connsiteX1" fmla="*/ 10468 w 25972"/>
                <a:gd name="connsiteY1" fmla="*/ 56736 h 59260"/>
                <a:gd name="connsiteX2" fmla="*/ 10671 w 25972"/>
                <a:gd name="connsiteY2" fmla="*/ 58039 h 59260"/>
                <a:gd name="connsiteX3" fmla="*/ 11078 w 25972"/>
                <a:gd name="connsiteY3" fmla="*/ 57755 h 59260"/>
                <a:gd name="connsiteX4" fmla="*/ 13823 w 25972"/>
                <a:gd name="connsiteY4" fmla="*/ 56113 h 59260"/>
                <a:gd name="connsiteX5" fmla="*/ 14890 w 25972"/>
                <a:gd name="connsiteY5" fmla="*/ 55094 h 59260"/>
                <a:gd name="connsiteX6" fmla="*/ 16720 w 25972"/>
                <a:gd name="connsiteY6" fmla="*/ 54414 h 59260"/>
                <a:gd name="connsiteX7" fmla="*/ 17584 w 25972"/>
                <a:gd name="connsiteY7" fmla="*/ 54641 h 59260"/>
                <a:gd name="connsiteX8" fmla="*/ 20177 w 25972"/>
                <a:gd name="connsiteY8" fmla="*/ 54188 h 59260"/>
                <a:gd name="connsiteX9" fmla="*/ 20736 w 25972"/>
                <a:gd name="connsiteY9" fmla="*/ 53112 h 59260"/>
                <a:gd name="connsiteX10" fmla="*/ 20634 w 25972"/>
                <a:gd name="connsiteY10" fmla="*/ 50903 h 59260"/>
                <a:gd name="connsiteX11" fmla="*/ 21804 w 25972"/>
                <a:gd name="connsiteY11" fmla="*/ 47675 h 59260"/>
                <a:gd name="connsiteX12" fmla="*/ 22159 w 25972"/>
                <a:gd name="connsiteY12" fmla="*/ 46089 h 59260"/>
                <a:gd name="connsiteX13" fmla="*/ 21194 w 25972"/>
                <a:gd name="connsiteY13" fmla="*/ 44390 h 59260"/>
                <a:gd name="connsiteX14" fmla="*/ 21550 w 25972"/>
                <a:gd name="connsiteY14" fmla="*/ 42465 h 59260"/>
                <a:gd name="connsiteX15" fmla="*/ 20533 w 25972"/>
                <a:gd name="connsiteY15" fmla="*/ 41502 h 59260"/>
                <a:gd name="connsiteX16" fmla="*/ 20075 w 25972"/>
                <a:gd name="connsiteY16" fmla="*/ 41445 h 59260"/>
                <a:gd name="connsiteX17" fmla="*/ 20482 w 25972"/>
                <a:gd name="connsiteY17" fmla="*/ 39690 h 59260"/>
                <a:gd name="connsiteX18" fmla="*/ 21905 w 25972"/>
                <a:gd name="connsiteY18" fmla="*/ 37991 h 59260"/>
                <a:gd name="connsiteX19" fmla="*/ 21244 w 25972"/>
                <a:gd name="connsiteY19" fmla="*/ 36292 h 59260"/>
                <a:gd name="connsiteX20" fmla="*/ 19872 w 25972"/>
                <a:gd name="connsiteY20" fmla="*/ 35839 h 59260"/>
                <a:gd name="connsiteX21" fmla="*/ 20482 w 25972"/>
                <a:gd name="connsiteY21" fmla="*/ 35103 h 59260"/>
                <a:gd name="connsiteX22" fmla="*/ 20787 w 25972"/>
                <a:gd name="connsiteY22" fmla="*/ 33234 h 59260"/>
                <a:gd name="connsiteX23" fmla="*/ 21397 w 25972"/>
                <a:gd name="connsiteY23" fmla="*/ 31138 h 59260"/>
                <a:gd name="connsiteX24" fmla="*/ 21346 w 25972"/>
                <a:gd name="connsiteY24" fmla="*/ 28193 h 59260"/>
                <a:gd name="connsiteX25" fmla="*/ 23329 w 25972"/>
                <a:gd name="connsiteY25" fmla="*/ 26608 h 59260"/>
                <a:gd name="connsiteX26" fmla="*/ 22668 w 25972"/>
                <a:gd name="connsiteY26" fmla="*/ 25022 h 59260"/>
                <a:gd name="connsiteX27" fmla="*/ 23481 w 25972"/>
                <a:gd name="connsiteY27" fmla="*/ 24569 h 59260"/>
                <a:gd name="connsiteX28" fmla="*/ 23532 w 25972"/>
                <a:gd name="connsiteY28" fmla="*/ 23493 h 59260"/>
                <a:gd name="connsiteX29" fmla="*/ 24295 w 25972"/>
                <a:gd name="connsiteY29" fmla="*/ 22304 h 59260"/>
                <a:gd name="connsiteX30" fmla="*/ 25972 w 25972"/>
                <a:gd name="connsiteY30" fmla="*/ 20548 h 59260"/>
                <a:gd name="connsiteX31" fmla="*/ 24600 w 25972"/>
                <a:gd name="connsiteY31" fmla="*/ 18453 h 59260"/>
                <a:gd name="connsiteX32" fmla="*/ 23329 w 25972"/>
                <a:gd name="connsiteY32" fmla="*/ 16244 h 59260"/>
                <a:gd name="connsiteX33" fmla="*/ 22719 w 25972"/>
                <a:gd name="connsiteY33" fmla="*/ 16471 h 59260"/>
                <a:gd name="connsiteX34" fmla="*/ 22515 w 25972"/>
                <a:gd name="connsiteY34" fmla="*/ 15678 h 59260"/>
                <a:gd name="connsiteX35" fmla="*/ 22210 w 25972"/>
                <a:gd name="connsiteY35" fmla="*/ 14885 h 59260"/>
                <a:gd name="connsiteX36" fmla="*/ 21905 w 25972"/>
                <a:gd name="connsiteY36" fmla="*/ 14488 h 59260"/>
                <a:gd name="connsiteX37" fmla="*/ 21854 w 25972"/>
                <a:gd name="connsiteY37" fmla="*/ 13242 h 59260"/>
                <a:gd name="connsiteX38" fmla="*/ 20584 w 25972"/>
                <a:gd name="connsiteY38" fmla="*/ 12110 h 59260"/>
                <a:gd name="connsiteX39" fmla="*/ 19669 w 25972"/>
                <a:gd name="connsiteY39" fmla="*/ 11544 h 59260"/>
                <a:gd name="connsiteX40" fmla="*/ 20024 w 25972"/>
                <a:gd name="connsiteY40" fmla="*/ 10637 h 59260"/>
                <a:gd name="connsiteX41" fmla="*/ 18550 w 25972"/>
                <a:gd name="connsiteY41" fmla="*/ 9335 h 59260"/>
                <a:gd name="connsiteX42" fmla="*/ 16771 w 25972"/>
                <a:gd name="connsiteY42" fmla="*/ 9844 h 59260"/>
                <a:gd name="connsiteX43" fmla="*/ 17635 w 25972"/>
                <a:gd name="connsiteY43" fmla="*/ 6617 h 59260"/>
                <a:gd name="connsiteX44" fmla="*/ 15856 w 25972"/>
                <a:gd name="connsiteY44" fmla="*/ 6050 h 59260"/>
                <a:gd name="connsiteX45" fmla="*/ 14941 w 25972"/>
                <a:gd name="connsiteY45" fmla="*/ 6843 h 59260"/>
                <a:gd name="connsiteX46" fmla="*/ 15449 w 25972"/>
                <a:gd name="connsiteY46" fmla="*/ 7806 h 59260"/>
                <a:gd name="connsiteX47" fmla="*/ 14229 w 25972"/>
                <a:gd name="connsiteY47" fmla="*/ 9165 h 59260"/>
                <a:gd name="connsiteX48" fmla="*/ 14483 w 25972"/>
                <a:gd name="connsiteY48" fmla="*/ 9618 h 59260"/>
                <a:gd name="connsiteX49" fmla="*/ 15297 w 25972"/>
                <a:gd name="connsiteY49" fmla="*/ 9165 h 59260"/>
                <a:gd name="connsiteX50" fmla="*/ 15754 w 25972"/>
                <a:gd name="connsiteY50" fmla="*/ 10411 h 59260"/>
                <a:gd name="connsiteX51" fmla="*/ 14890 w 25972"/>
                <a:gd name="connsiteY51" fmla="*/ 11034 h 59260"/>
                <a:gd name="connsiteX52" fmla="*/ 14585 w 25972"/>
                <a:gd name="connsiteY52" fmla="*/ 10807 h 59260"/>
                <a:gd name="connsiteX53" fmla="*/ 12806 w 25972"/>
                <a:gd name="connsiteY53" fmla="*/ 10355 h 59260"/>
                <a:gd name="connsiteX54" fmla="*/ 12196 w 25972"/>
                <a:gd name="connsiteY54" fmla="*/ 9788 h 59260"/>
                <a:gd name="connsiteX55" fmla="*/ 11789 w 25972"/>
                <a:gd name="connsiteY55" fmla="*/ 9618 h 59260"/>
                <a:gd name="connsiteX56" fmla="*/ 11332 w 25972"/>
                <a:gd name="connsiteY56" fmla="*/ 8769 h 59260"/>
                <a:gd name="connsiteX57" fmla="*/ 10722 w 25972"/>
                <a:gd name="connsiteY57" fmla="*/ 8655 h 59260"/>
                <a:gd name="connsiteX58" fmla="*/ 10468 w 25972"/>
                <a:gd name="connsiteY58" fmla="*/ 9052 h 59260"/>
                <a:gd name="connsiteX59" fmla="*/ 9423 w 25972"/>
                <a:gd name="connsiteY59" fmla="*/ 8456 h 59260"/>
                <a:gd name="connsiteX60" fmla="*/ 9615 w 25972"/>
                <a:gd name="connsiteY60" fmla="*/ 7721 h 59260"/>
                <a:gd name="connsiteX61" fmla="*/ 9295 w 25972"/>
                <a:gd name="connsiteY61" fmla="*/ 7132 h 59260"/>
                <a:gd name="connsiteX62" fmla="*/ 9872 w 25972"/>
                <a:gd name="connsiteY62" fmla="*/ 6618 h 59260"/>
                <a:gd name="connsiteX63" fmla="*/ 9423 w 25972"/>
                <a:gd name="connsiteY63" fmla="*/ 5662 h 59260"/>
                <a:gd name="connsiteX64" fmla="*/ 10000 w 25972"/>
                <a:gd name="connsiteY64" fmla="*/ 5147 h 59260"/>
                <a:gd name="connsiteX65" fmla="*/ 9359 w 25972"/>
                <a:gd name="connsiteY65" fmla="*/ 4559 h 59260"/>
                <a:gd name="connsiteX66" fmla="*/ 8590 w 25972"/>
                <a:gd name="connsiteY66" fmla="*/ 4559 h 59260"/>
                <a:gd name="connsiteX67" fmla="*/ 6731 w 25972"/>
                <a:gd name="connsiteY67" fmla="*/ 3529 h 59260"/>
                <a:gd name="connsiteX68" fmla="*/ 5513 w 25972"/>
                <a:gd name="connsiteY68" fmla="*/ 4044 h 59260"/>
                <a:gd name="connsiteX69" fmla="*/ 5128 w 25972"/>
                <a:gd name="connsiteY69" fmla="*/ 3750 h 59260"/>
                <a:gd name="connsiteX70" fmla="*/ 4872 w 25972"/>
                <a:gd name="connsiteY70" fmla="*/ 3235 h 59260"/>
                <a:gd name="connsiteX71" fmla="*/ 4423 w 25972"/>
                <a:gd name="connsiteY71" fmla="*/ 3603 h 59260"/>
                <a:gd name="connsiteX72" fmla="*/ 4167 w 25972"/>
                <a:gd name="connsiteY72" fmla="*/ 3382 h 59260"/>
                <a:gd name="connsiteX73" fmla="*/ 3526 w 25972"/>
                <a:gd name="connsiteY73" fmla="*/ 3382 h 59260"/>
                <a:gd name="connsiteX74" fmla="*/ 3013 w 25972"/>
                <a:gd name="connsiteY74" fmla="*/ 3088 h 59260"/>
                <a:gd name="connsiteX75" fmla="*/ 2949 w 25972"/>
                <a:gd name="connsiteY75" fmla="*/ 2647 h 59260"/>
                <a:gd name="connsiteX76" fmla="*/ 3077 w 25972"/>
                <a:gd name="connsiteY76" fmla="*/ 1985 h 59260"/>
                <a:gd name="connsiteX77" fmla="*/ 3077 w 25972"/>
                <a:gd name="connsiteY77" fmla="*/ 1618 h 59260"/>
                <a:gd name="connsiteX78" fmla="*/ 3013 w 25972"/>
                <a:gd name="connsiteY78" fmla="*/ 1103 h 59260"/>
                <a:gd name="connsiteX79" fmla="*/ 2500 w 25972"/>
                <a:gd name="connsiteY79" fmla="*/ 515 h 59260"/>
                <a:gd name="connsiteX80" fmla="*/ 1282 w 25972"/>
                <a:gd name="connsiteY80" fmla="*/ 0 h 59260"/>
                <a:gd name="connsiteX81" fmla="*/ 897 w 25972"/>
                <a:gd name="connsiteY81" fmla="*/ 588 h 59260"/>
                <a:gd name="connsiteX82" fmla="*/ 256 w 25972"/>
                <a:gd name="connsiteY82" fmla="*/ 735 h 59260"/>
                <a:gd name="connsiteX83" fmla="*/ 0 w 25972"/>
                <a:gd name="connsiteY83" fmla="*/ 1397 h 59260"/>
                <a:gd name="connsiteX84" fmla="*/ 577 w 25972"/>
                <a:gd name="connsiteY84" fmla="*/ 2132 h 59260"/>
                <a:gd name="connsiteX85" fmla="*/ 1410 w 25972"/>
                <a:gd name="connsiteY85" fmla="*/ 2132 h 59260"/>
                <a:gd name="connsiteX86" fmla="*/ 1282 w 25972"/>
                <a:gd name="connsiteY86" fmla="*/ 3897 h 59260"/>
                <a:gd name="connsiteX87" fmla="*/ 1667 w 25972"/>
                <a:gd name="connsiteY87" fmla="*/ 5662 h 59260"/>
                <a:gd name="connsiteX88" fmla="*/ 1026 w 25972"/>
                <a:gd name="connsiteY88" fmla="*/ 5809 h 59260"/>
                <a:gd name="connsiteX89" fmla="*/ 897 w 25972"/>
                <a:gd name="connsiteY89" fmla="*/ 6912 h 59260"/>
                <a:gd name="connsiteX90" fmla="*/ 1859 w 25972"/>
                <a:gd name="connsiteY90" fmla="*/ 7794 h 59260"/>
                <a:gd name="connsiteX91" fmla="*/ 3205 w 25972"/>
                <a:gd name="connsiteY91" fmla="*/ 7868 h 59260"/>
                <a:gd name="connsiteX92" fmla="*/ 3718 w 25972"/>
                <a:gd name="connsiteY92" fmla="*/ 8824 h 59260"/>
                <a:gd name="connsiteX93" fmla="*/ 4872 w 25972"/>
                <a:gd name="connsiteY93" fmla="*/ 8750 h 59260"/>
                <a:gd name="connsiteX94" fmla="*/ 5577 w 25972"/>
                <a:gd name="connsiteY94" fmla="*/ 9412 h 59260"/>
                <a:gd name="connsiteX95" fmla="*/ 6923 w 25972"/>
                <a:gd name="connsiteY95" fmla="*/ 9118 h 59260"/>
                <a:gd name="connsiteX96" fmla="*/ 7949 w 25972"/>
                <a:gd name="connsiteY96" fmla="*/ 10000 h 59260"/>
                <a:gd name="connsiteX97" fmla="*/ 8477 w 25972"/>
                <a:gd name="connsiteY97" fmla="*/ 9926 h 59260"/>
                <a:gd name="connsiteX98" fmla="*/ 8282 w 25972"/>
                <a:gd name="connsiteY98" fmla="*/ 10637 h 59260"/>
                <a:gd name="connsiteX99" fmla="*/ 7875 w 25972"/>
                <a:gd name="connsiteY99" fmla="*/ 10807 h 59260"/>
                <a:gd name="connsiteX100" fmla="*/ 7316 w 25972"/>
                <a:gd name="connsiteY100" fmla="*/ 10694 h 59260"/>
                <a:gd name="connsiteX101" fmla="*/ 6553 w 25972"/>
                <a:gd name="connsiteY101" fmla="*/ 10694 h 59260"/>
                <a:gd name="connsiteX102" fmla="*/ 5435 w 25972"/>
                <a:gd name="connsiteY102" fmla="*/ 11600 h 59260"/>
                <a:gd name="connsiteX103" fmla="*/ 6096 w 25972"/>
                <a:gd name="connsiteY103" fmla="*/ 12110 h 59260"/>
                <a:gd name="connsiteX104" fmla="*/ 6248 w 25972"/>
                <a:gd name="connsiteY104" fmla="*/ 12959 h 59260"/>
                <a:gd name="connsiteX105" fmla="*/ 6909 w 25972"/>
                <a:gd name="connsiteY105" fmla="*/ 12450 h 59260"/>
                <a:gd name="connsiteX106" fmla="*/ 6655 w 25972"/>
                <a:gd name="connsiteY106" fmla="*/ 14488 h 59260"/>
                <a:gd name="connsiteX107" fmla="*/ 6350 w 25972"/>
                <a:gd name="connsiteY107" fmla="*/ 15564 h 59260"/>
                <a:gd name="connsiteX108" fmla="*/ 5486 w 25972"/>
                <a:gd name="connsiteY108" fmla="*/ 16187 h 59260"/>
                <a:gd name="connsiteX109" fmla="*/ 5791 w 25972"/>
                <a:gd name="connsiteY109" fmla="*/ 17320 h 59260"/>
                <a:gd name="connsiteX110" fmla="*/ 5181 w 25972"/>
                <a:gd name="connsiteY110" fmla="*/ 18962 h 59260"/>
                <a:gd name="connsiteX111" fmla="*/ 5587 w 25972"/>
                <a:gd name="connsiteY111" fmla="*/ 20152 h 59260"/>
                <a:gd name="connsiteX112" fmla="*/ 6147 w 25972"/>
                <a:gd name="connsiteY112" fmla="*/ 20265 h 59260"/>
                <a:gd name="connsiteX113" fmla="*/ 6655 w 25972"/>
                <a:gd name="connsiteY113" fmla="*/ 20718 h 59260"/>
                <a:gd name="connsiteX114" fmla="*/ 6960 w 25972"/>
                <a:gd name="connsiteY114" fmla="*/ 21511 h 59260"/>
                <a:gd name="connsiteX115" fmla="*/ 7163 w 25972"/>
                <a:gd name="connsiteY115" fmla="*/ 22530 h 59260"/>
                <a:gd name="connsiteX116" fmla="*/ 7011 w 25972"/>
                <a:gd name="connsiteY116" fmla="*/ 23040 h 59260"/>
                <a:gd name="connsiteX117" fmla="*/ 7723 w 25972"/>
                <a:gd name="connsiteY117" fmla="*/ 23889 h 59260"/>
                <a:gd name="connsiteX118" fmla="*/ 7824 w 25972"/>
                <a:gd name="connsiteY118" fmla="*/ 25645 h 59260"/>
                <a:gd name="connsiteX119" fmla="*/ 7265 w 25972"/>
                <a:gd name="connsiteY119" fmla="*/ 25815 h 59260"/>
                <a:gd name="connsiteX120" fmla="*/ 7112 w 25972"/>
                <a:gd name="connsiteY120" fmla="*/ 26948 h 59260"/>
                <a:gd name="connsiteX121" fmla="*/ 4774 w 25972"/>
                <a:gd name="connsiteY121" fmla="*/ 28647 h 59260"/>
                <a:gd name="connsiteX122" fmla="*/ 7875 w 25972"/>
                <a:gd name="connsiteY122" fmla="*/ 57133 h 59260"/>
                <a:gd name="connsiteX0" fmla="*/ 7875 w 25972"/>
                <a:gd name="connsiteY0" fmla="*/ 57133 h 59260"/>
                <a:gd name="connsiteX1" fmla="*/ 10468 w 25972"/>
                <a:gd name="connsiteY1" fmla="*/ 56736 h 59260"/>
                <a:gd name="connsiteX2" fmla="*/ 10671 w 25972"/>
                <a:gd name="connsiteY2" fmla="*/ 58039 h 59260"/>
                <a:gd name="connsiteX3" fmla="*/ 11078 w 25972"/>
                <a:gd name="connsiteY3" fmla="*/ 57755 h 59260"/>
                <a:gd name="connsiteX4" fmla="*/ 13823 w 25972"/>
                <a:gd name="connsiteY4" fmla="*/ 56113 h 59260"/>
                <a:gd name="connsiteX5" fmla="*/ 14890 w 25972"/>
                <a:gd name="connsiteY5" fmla="*/ 55094 h 59260"/>
                <a:gd name="connsiteX6" fmla="*/ 16720 w 25972"/>
                <a:gd name="connsiteY6" fmla="*/ 54414 h 59260"/>
                <a:gd name="connsiteX7" fmla="*/ 17584 w 25972"/>
                <a:gd name="connsiteY7" fmla="*/ 54641 h 59260"/>
                <a:gd name="connsiteX8" fmla="*/ 20177 w 25972"/>
                <a:gd name="connsiteY8" fmla="*/ 54188 h 59260"/>
                <a:gd name="connsiteX9" fmla="*/ 20736 w 25972"/>
                <a:gd name="connsiteY9" fmla="*/ 53112 h 59260"/>
                <a:gd name="connsiteX10" fmla="*/ 20634 w 25972"/>
                <a:gd name="connsiteY10" fmla="*/ 50903 h 59260"/>
                <a:gd name="connsiteX11" fmla="*/ 21804 w 25972"/>
                <a:gd name="connsiteY11" fmla="*/ 47675 h 59260"/>
                <a:gd name="connsiteX12" fmla="*/ 22159 w 25972"/>
                <a:gd name="connsiteY12" fmla="*/ 46089 h 59260"/>
                <a:gd name="connsiteX13" fmla="*/ 21194 w 25972"/>
                <a:gd name="connsiteY13" fmla="*/ 44390 h 59260"/>
                <a:gd name="connsiteX14" fmla="*/ 21550 w 25972"/>
                <a:gd name="connsiteY14" fmla="*/ 42465 h 59260"/>
                <a:gd name="connsiteX15" fmla="*/ 20533 w 25972"/>
                <a:gd name="connsiteY15" fmla="*/ 41502 h 59260"/>
                <a:gd name="connsiteX16" fmla="*/ 20075 w 25972"/>
                <a:gd name="connsiteY16" fmla="*/ 41445 h 59260"/>
                <a:gd name="connsiteX17" fmla="*/ 20482 w 25972"/>
                <a:gd name="connsiteY17" fmla="*/ 39690 h 59260"/>
                <a:gd name="connsiteX18" fmla="*/ 21905 w 25972"/>
                <a:gd name="connsiteY18" fmla="*/ 37991 h 59260"/>
                <a:gd name="connsiteX19" fmla="*/ 21244 w 25972"/>
                <a:gd name="connsiteY19" fmla="*/ 36292 h 59260"/>
                <a:gd name="connsiteX20" fmla="*/ 19872 w 25972"/>
                <a:gd name="connsiteY20" fmla="*/ 35839 h 59260"/>
                <a:gd name="connsiteX21" fmla="*/ 20482 w 25972"/>
                <a:gd name="connsiteY21" fmla="*/ 35103 h 59260"/>
                <a:gd name="connsiteX22" fmla="*/ 20787 w 25972"/>
                <a:gd name="connsiteY22" fmla="*/ 33234 h 59260"/>
                <a:gd name="connsiteX23" fmla="*/ 21397 w 25972"/>
                <a:gd name="connsiteY23" fmla="*/ 31138 h 59260"/>
                <a:gd name="connsiteX24" fmla="*/ 21346 w 25972"/>
                <a:gd name="connsiteY24" fmla="*/ 28193 h 59260"/>
                <a:gd name="connsiteX25" fmla="*/ 23329 w 25972"/>
                <a:gd name="connsiteY25" fmla="*/ 26608 h 59260"/>
                <a:gd name="connsiteX26" fmla="*/ 22668 w 25972"/>
                <a:gd name="connsiteY26" fmla="*/ 25022 h 59260"/>
                <a:gd name="connsiteX27" fmla="*/ 23481 w 25972"/>
                <a:gd name="connsiteY27" fmla="*/ 24569 h 59260"/>
                <a:gd name="connsiteX28" fmla="*/ 23532 w 25972"/>
                <a:gd name="connsiteY28" fmla="*/ 23493 h 59260"/>
                <a:gd name="connsiteX29" fmla="*/ 24295 w 25972"/>
                <a:gd name="connsiteY29" fmla="*/ 22304 h 59260"/>
                <a:gd name="connsiteX30" fmla="*/ 25972 w 25972"/>
                <a:gd name="connsiteY30" fmla="*/ 20548 h 59260"/>
                <a:gd name="connsiteX31" fmla="*/ 24600 w 25972"/>
                <a:gd name="connsiteY31" fmla="*/ 18453 h 59260"/>
                <a:gd name="connsiteX32" fmla="*/ 23329 w 25972"/>
                <a:gd name="connsiteY32" fmla="*/ 16244 h 59260"/>
                <a:gd name="connsiteX33" fmla="*/ 22719 w 25972"/>
                <a:gd name="connsiteY33" fmla="*/ 16471 h 59260"/>
                <a:gd name="connsiteX34" fmla="*/ 22515 w 25972"/>
                <a:gd name="connsiteY34" fmla="*/ 15678 h 59260"/>
                <a:gd name="connsiteX35" fmla="*/ 22210 w 25972"/>
                <a:gd name="connsiteY35" fmla="*/ 14885 h 59260"/>
                <a:gd name="connsiteX36" fmla="*/ 21905 w 25972"/>
                <a:gd name="connsiteY36" fmla="*/ 14488 h 59260"/>
                <a:gd name="connsiteX37" fmla="*/ 21854 w 25972"/>
                <a:gd name="connsiteY37" fmla="*/ 13242 h 59260"/>
                <a:gd name="connsiteX38" fmla="*/ 20584 w 25972"/>
                <a:gd name="connsiteY38" fmla="*/ 12110 h 59260"/>
                <a:gd name="connsiteX39" fmla="*/ 19669 w 25972"/>
                <a:gd name="connsiteY39" fmla="*/ 11544 h 59260"/>
                <a:gd name="connsiteX40" fmla="*/ 20024 w 25972"/>
                <a:gd name="connsiteY40" fmla="*/ 10637 h 59260"/>
                <a:gd name="connsiteX41" fmla="*/ 18550 w 25972"/>
                <a:gd name="connsiteY41" fmla="*/ 9335 h 59260"/>
                <a:gd name="connsiteX42" fmla="*/ 16771 w 25972"/>
                <a:gd name="connsiteY42" fmla="*/ 9844 h 59260"/>
                <a:gd name="connsiteX43" fmla="*/ 17635 w 25972"/>
                <a:gd name="connsiteY43" fmla="*/ 6617 h 59260"/>
                <a:gd name="connsiteX44" fmla="*/ 15856 w 25972"/>
                <a:gd name="connsiteY44" fmla="*/ 6050 h 59260"/>
                <a:gd name="connsiteX45" fmla="*/ 14941 w 25972"/>
                <a:gd name="connsiteY45" fmla="*/ 6843 h 59260"/>
                <a:gd name="connsiteX46" fmla="*/ 15449 w 25972"/>
                <a:gd name="connsiteY46" fmla="*/ 7806 h 59260"/>
                <a:gd name="connsiteX47" fmla="*/ 14229 w 25972"/>
                <a:gd name="connsiteY47" fmla="*/ 9165 h 59260"/>
                <a:gd name="connsiteX48" fmla="*/ 14483 w 25972"/>
                <a:gd name="connsiteY48" fmla="*/ 9618 h 59260"/>
                <a:gd name="connsiteX49" fmla="*/ 15297 w 25972"/>
                <a:gd name="connsiteY49" fmla="*/ 9165 h 59260"/>
                <a:gd name="connsiteX50" fmla="*/ 15754 w 25972"/>
                <a:gd name="connsiteY50" fmla="*/ 10411 h 59260"/>
                <a:gd name="connsiteX51" fmla="*/ 14890 w 25972"/>
                <a:gd name="connsiteY51" fmla="*/ 11034 h 59260"/>
                <a:gd name="connsiteX52" fmla="*/ 14585 w 25972"/>
                <a:gd name="connsiteY52" fmla="*/ 10807 h 59260"/>
                <a:gd name="connsiteX53" fmla="*/ 12806 w 25972"/>
                <a:gd name="connsiteY53" fmla="*/ 10355 h 59260"/>
                <a:gd name="connsiteX54" fmla="*/ 12196 w 25972"/>
                <a:gd name="connsiteY54" fmla="*/ 9788 h 59260"/>
                <a:gd name="connsiteX55" fmla="*/ 11789 w 25972"/>
                <a:gd name="connsiteY55" fmla="*/ 9618 h 59260"/>
                <a:gd name="connsiteX56" fmla="*/ 11332 w 25972"/>
                <a:gd name="connsiteY56" fmla="*/ 8769 h 59260"/>
                <a:gd name="connsiteX57" fmla="*/ 10722 w 25972"/>
                <a:gd name="connsiteY57" fmla="*/ 8655 h 59260"/>
                <a:gd name="connsiteX58" fmla="*/ 10468 w 25972"/>
                <a:gd name="connsiteY58" fmla="*/ 9052 h 59260"/>
                <a:gd name="connsiteX59" fmla="*/ 9423 w 25972"/>
                <a:gd name="connsiteY59" fmla="*/ 8456 h 59260"/>
                <a:gd name="connsiteX60" fmla="*/ 9615 w 25972"/>
                <a:gd name="connsiteY60" fmla="*/ 7721 h 59260"/>
                <a:gd name="connsiteX61" fmla="*/ 9295 w 25972"/>
                <a:gd name="connsiteY61" fmla="*/ 7132 h 59260"/>
                <a:gd name="connsiteX62" fmla="*/ 9872 w 25972"/>
                <a:gd name="connsiteY62" fmla="*/ 6618 h 59260"/>
                <a:gd name="connsiteX63" fmla="*/ 9423 w 25972"/>
                <a:gd name="connsiteY63" fmla="*/ 5662 h 59260"/>
                <a:gd name="connsiteX64" fmla="*/ 10000 w 25972"/>
                <a:gd name="connsiteY64" fmla="*/ 5147 h 59260"/>
                <a:gd name="connsiteX65" fmla="*/ 9359 w 25972"/>
                <a:gd name="connsiteY65" fmla="*/ 4559 h 59260"/>
                <a:gd name="connsiteX66" fmla="*/ 8590 w 25972"/>
                <a:gd name="connsiteY66" fmla="*/ 4559 h 59260"/>
                <a:gd name="connsiteX67" fmla="*/ 6731 w 25972"/>
                <a:gd name="connsiteY67" fmla="*/ 3529 h 59260"/>
                <a:gd name="connsiteX68" fmla="*/ 5513 w 25972"/>
                <a:gd name="connsiteY68" fmla="*/ 4044 h 59260"/>
                <a:gd name="connsiteX69" fmla="*/ 5128 w 25972"/>
                <a:gd name="connsiteY69" fmla="*/ 3750 h 59260"/>
                <a:gd name="connsiteX70" fmla="*/ 4872 w 25972"/>
                <a:gd name="connsiteY70" fmla="*/ 3235 h 59260"/>
                <a:gd name="connsiteX71" fmla="*/ 4423 w 25972"/>
                <a:gd name="connsiteY71" fmla="*/ 3603 h 59260"/>
                <a:gd name="connsiteX72" fmla="*/ 4167 w 25972"/>
                <a:gd name="connsiteY72" fmla="*/ 3382 h 59260"/>
                <a:gd name="connsiteX73" fmla="*/ 3526 w 25972"/>
                <a:gd name="connsiteY73" fmla="*/ 3382 h 59260"/>
                <a:gd name="connsiteX74" fmla="*/ 3013 w 25972"/>
                <a:gd name="connsiteY74" fmla="*/ 3088 h 59260"/>
                <a:gd name="connsiteX75" fmla="*/ 2949 w 25972"/>
                <a:gd name="connsiteY75" fmla="*/ 2647 h 59260"/>
                <a:gd name="connsiteX76" fmla="*/ 3077 w 25972"/>
                <a:gd name="connsiteY76" fmla="*/ 1985 h 59260"/>
                <a:gd name="connsiteX77" fmla="*/ 3077 w 25972"/>
                <a:gd name="connsiteY77" fmla="*/ 1618 h 59260"/>
                <a:gd name="connsiteX78" fmla="*/ 3013 w 25972"/>
                <a:gd name="connsiteY78" fmla="*/ 1103 h 59260"/>
                <a:gd name="connsiteX79" fmla="*/ 2500 w 25972"/>
                <a:gd name="connsiteY79" fmla="*/ 515 h 59260"/>
                <a:gd name="connsiteX80" fmla="*/ 1282 w 25972"/>
                <a:gd name="connsiteY80" fmla="*/ 0 h 59260"/>
                <a:gd name="connsiteX81" fmla="*/ 897 w 25972"/>
                <a:gd name="connsiteY81" fmla="*/ 588 h 59260"/>
                <a:gd name="connsiteX82" fmla="*/ 256 w 25972"/>
                <a:gd name="connsiteY82" fmla="*/ 735 h 59260"/>
                <a:gd name="connsiteX83" fmla="*/ 0 w 25972"/>
                <a:gd name="connsiteY83" fmla="*/ 1397 h 59260"/>
                <a:gd name="connsiteX84" fmla="*/ 577 w 25972"/>
                <a:gd name="connsiteY84" fmla="*/ 2132 h 59260"/>
                <a:gd name="connsiteX85" fmla="*/ 1410 w 25972"/>
                <a:gd name="connsiteY85" fmla="*/ 2132 h 59260"/>
                <a:gd name="connsiteX86" fmla="*/ 1282 w 25972"/>
                <a:gd name="connsiteY86" fmla="*/ 3897 h 59260"/>
                <a:gd name="connsiteX87" fmla="*/ 1667 w 25972"/>
                <a:gd name="connsiteY87" fmla="*/ 5662 h 59260"/>
                <a:gd name="connsiteX88" fmla="*/ 1026 w 25972"/>
                <a:gd name="connsiteY88" fmla="*/ 5809 h 59260"/>
                <a:gd name="connsiteX89" fmla="*/ 897 w 25972"/>
                <a:gd name="connsiteY89" fmla="*/ 6912 h 59260"/>
                <a:gd name="connsiteX90" fmla="*/ 1859 w 25972"/>
                <a:gd name="connsiteY90" fmla="*/ 7794 h 59260"/>
                <a:gd name="connsiteX91" fmla="*/ 3205 w 25972"/>
                <a:gd name="connsiteY91" fmla="*/ 7868 h 59260"/>
                <a:gd name="connsiteX92" fmla="*/ 3718 w 25972"/>
                <a:gd name="connsiteY92" fmla="*/ 8824 h 59260"/>
                <a:gd name="connsiteX93" fmla="*/ 4872 w 25972"/>
                <a:gd name="connsiteY93" fmla="*/ 8750 h 59260"/>
                <a:gd name="connsiteX94" fmla="*/ 5577 w 25972"/>
                <a:gd name="connsiteY94" fmla="*/ 9412 h 59260"/>
                <a:gd name="connsiteX95" fmla="*/ 6923 w 25972"/>
                <a:gd name="connsiteY95" fmla="*/ 9118 h 59260"/>
                <a:gd name="connsiteX96" fmla="*/ 7949 w 25972"/>
                <a:gd name="connsiteY96" fmla="*/ 10000 h 59260"/>
                <a:gd name="connsiteX97" fmla="*/ 8477 w 25972"/>
                <a:gd name="connsiteY97" fmla="*/ 9926 h 59260"/>
                <a:gd name="connsiteX98" fmla="*/ 8282 w 25972"/>
                <a:gd name="connsiteY98" fmla="*/ 10637 h 59260"/>
                <a:gd name="connsiteX99" fmla="*/ 7875 w 25972"/>
                <a:gd name="connsiteY99" fmla="*/ 10807 h 59260"/>
                <a:gd name="connsiteX100" fmla="*/ 7316 w 25972"/>
                <a:gd name="connsiteY100" fmla="*/ 10694 h 59260"/>
                <a:gd name="connsiteX101" fmla="*/ 6553 w 25972"/>
                <a:gd name="connsiteY101" fmla="*/ 10694 h 59260"/>
                <a:gd name="connsiteX102" fmla="*/ 5435 w 25972"/>
                <a:gd name="connsiteY102" fmla="*/ 11600 h 59260"/>
                <a:gd name="connsiteX103" fmla="*/ 6096 w 25972"/>
                <a:gd name="connsiteY103" fmla="*/ 12110 h 59260"/>
                <a:gd name="connsiteX104" fmla="*/ 6248 w 25972"/>
                <a:gd name="connsiteY104" fmla="*/ 12959 h 59260"/>
                <a:gd name="connsiteX105" fmla="*/ 6909 w 25972"/>
                <a:gd name="connsiteY105" fmla="*/ 12450 h 59260"/>
                <a:gd name="connsiteX106" fmla="*/ 6655 w 25972"/>
                <a:gd name="connsiteY106" fmla="*/ 14488 h 59260"/>
                <a:gd name="connsiteX107" fmla="*/ 6350 w 25972"/>
                <a:gd name="connsiteY107" fmla="*/ 15564 h 59260"/>
                <a:gd name="connsiteX108" fmla="*/ 5486 w 25972"/>
                <a:gd name="connsiteY108" fmla="*/ 16187 h 59260"/>
                <a:gd name="connsiteX109" fmla="*/ 5791 w 25972"/>
                <a:gd name="connsiteY109" fmla="*/ 17320 h 59260"/>
                <a:gd name="connsiteX110" fmla="*/ 5181 w 25972"/>
                <a:gd name="connsiteY110" fmla="*/ 18962 h 59260"/>
                <a:gd name="connsiteX111" fmla="*/ 5587 w 25972"/>
                <a:gd name="connsiteY111" fmla="*/ 20152 h 59260"/>
                <a:gd name="connsiteX112" fmla="*/ 6147 w 25972"/>
                <a:gd name="connsiteY112" fmla="*/ 20265 h 59260"/>
                <a:gd name="connsiteX113" fmla="*/ 6655 w 25972"/>
                <a:gd name="connsiteY113" fmla="*/ 20718 h 59260"/>
                <a:gd name="connsiteX114" fmla="*/ 6960 w 25972"/>
                <a:gd name="connsiteY114" fmla="*/ 21511 h 59260"/>
                <a:gd name="connsiteX115" fmla="*/ 7163 w 25972"/>
                <a:gd name="connsiteY115" fmla="*/ 22530 h 59260"/>
                <a:gd name="connsiteX116" fmla="*/ 7011 w 25972"/>
                <a:gd name="connsiteY116" fmla="*/ 23040 h 59260"/>
                <a:gd name="connsiteX117" fmla="*/ 7723 w 25972"/>
                <a:gd name="connsiteY117" fmla="*/ 23889 h 59260"/>
                <a:gd name="connsiteX118" fmla="*/ 7824 w 25972"/>
                <a:gd name="connsiteY118" fmla="*/ 25645 h 59260"/>
                <a:gd name="connsiteX119" fmla="*/ 7265 w 25972"/>
                <a:gd name="connsiteY119" fmla="*/ 25815 h 59260"/>
                <a:gd name="connsiteX120" fmla="*/ 7112 w 25972"/>
                <a:gd name="connsiteY120" fmla="*/ 26948 h 59260"/>
                <a:gd name="connsiteX121" fmla="*/ 4774 w 25972"/>
                <a:gd name="connsiteY121" fmla="*/ 28647 h 59260"/>
                <a:gd name="connsiteX122" fmla="*/ 7875 w 25972"/>
                <a:gd name="connsiteY122" fmla="*/ 57133 h 59260"/>
                <a:gd name="connsiteX0" fmla="*/ 7875 w 25972"/>
                <a:gd name="connsiteY0" fmla="*/ 57133 h 59159"/>
                <a:gd name="connsiteX1" fmla="*/ 9908 w 25972"/>
                <a:gd name="connsiteY1" fmla="*/ 56510 h 59159"/>
                <a:gd name="connsiteX2" fmla="*/ 10468 w 25972"/>
                <a:gd name="connsiteY2" fmla="*/ 56736 h 59159"/>
                <a:gd name="connsiteX3" fmla="*/ 10671 w 25972"/>
                <a:gd name="connsiteY3" fmla="*/ 58039 h 59159"/>
                <a:gd name="connsiteX4" fmla="*/ 11078 w 25972"/>
                <a:gd name="connsiteY4" fmla="*/ 57755 h 59159"/>
                <a:gd name="connsiteX5" fmla="*/ 13823 w 25972"/>
                <a:gd name="connsiteY5" fmla="*/ 56113 h 59159"/>
                <a:gd name="connsiteX6" fmla="*/ 14890 w 25972"/>
                <a:gd name="connsiteY6" fmla="*/ 55094 h 59159"/>
                <a:gd name="connsiteX7" fmla="*/ 16720 w 25972"/>
                <a:gd name="connsiteY7" fmla="*/ 54414 h 59159"/>
                <a:gd name="connsiteX8" fmla="*/ 17584 w 25972"/>
                <a:gd name="connsiteY8" fmla="*/ 54641 h 59159"/>
                <a:gd name="connsiteX9" fmla="*/ 20177 w 25972"/>
                <a:gd name="connsiteY9" fmla="*/ 54188 h 59159"/>
                <a:gd name="connsiteX10" fmla="*/ 20736 w 25972"/>
                <a:gd name="connsiteY10" fmla="*/ 53112 h 59159"/>
                <a:gd name="connsiteX11" fmla="*/ 20634 w 25972"/>
                <a:gd name="connsiteY11" fmla="*/ 50903 h 59159"/>
                <a:gd name="connsiteX12" fmla="*/ 21804 w 25972"/>
                <a:gd name="connsiteY12" fmla="*/ 47675 h 59159"/>
                <a:gd name="connsiteX13" fmla="*/ 22159 w 25972"/>
                <a:gd name="connsiteY13" fmla="*/ 46089 h 59159"/>
                <a:gd name="connsiteX14" fmla="*/ 21194 w 25972"/>
                <a:gd name="connsiteY14" fmla="*/ 44390 h 59159"/>
                <a:gd name="connsiteX15" fmla="*/ 21550 w 25972"/>
                <a:gd name="connsiteY15" fmla="*/ 42465 h 59159"/>
                <a:gd name="connsiteX16" fmla="*/ 20533 w 25972"/>
                <a:gd name="connsiteY16" fmla="*/ 41502 h 59159"/>
                <a:gd name="connsiteX17" fmla="*/ 20075 w 25972"/>
                <a:gd name="connsiteY17" fmla="*/ 41445 h 59159"/>
                <a:gd name="connsiteX18" fmla="*/ 20482 w 25972"/>
                <a:gd name="connsiteY18" fmla="*/ 39690 h 59159"/>
                <a:gd name="connsiteX19" fmla="*/ 21905 w 25972"/>
                <a:gd name="connsiteY19" fmla="*/ 37991 h 59159"/>
                <a:gd name="connsiteX20" fmla="*/ 21244 w 25972"/>
                <a:gd name="connsiteY20" fmla="*/ 36292 h 59159"/>
                <a:gd name="connsiteX21" fmla="*/ 19872 w 25972"/>
                <a:gd name="connsiteY21" fmla="*/ 35839 h 59159"/>
                <a:gd name="connsiteX22" fmla="*/ 20482 w 25972"/>
                <a:gd name="connsiteY22" fmla="*/ 35103 h 59159"/>
                <a:gd name="connsiteX23" fmla="*/ 20787 w 25972"/>
                <a:gd name="connsiteY23" fmla="*/ 33234 h 59159"/>
                <a:gd name="connsiteX24" fmla="*/ 21397 w 25972"/>
                <a:gd name="connsiteY24" fmla="*/ 31138 h 59159"/>
                <a:gd name="connsiteX25" fmla="*/ 21346 w 25972"/>
                <a:gd name="connsiteY25" fmla="*/ 28193 h 59159"/>
                <a:gd name="connsiteX26" fmla="*/ 23329 w 25972"/>
                <a:gd name="connsiteY26" fmla="*/ 26608 h 59159"/>
                <a:gd name="connsiteX27" fmla="*/ 22668 w 25972"/>
                <a:gd name="connsiteY27" fmla="*/ 25022 h 59159"/>
                <a:gd name="connsiteX28" fmla="*/ 23481 w 25972"/>
                <a:gd name="connsiteY28" fmla="*/ 24569 h 59159"/>
                <a:gd name="connsiteX29" fmla="*/ 23532 w 25972"/>
                <a:gd name="connsiteY29" fmla="*/ 23493 h 59159"/>
                <a:gd name="connsiteX30" fmla="*/ 24295 w 25972"/>
                <a:gd name="connsiteY30" fmla="*/ 22304 h 59159"/>
                <a:gd name="connsiteX31" fmla="*/ 25972 w 25972"/>
                <a:gd name="connsiteY31" fmla="*/ 20548 h 59159"/>
                <a:gd name="connsiteX32" fmla="*/ 24600 w 25972"/>
                <a:gd name="connsiteY32" fmla="*/ 18453 h 59159"/>
                <a:gd name="connsiteX33" fmla="*/ 23329 w 25972"/>
                <a:gd name="connsiteY33" fmla="*/ 16244 h 59159"/>
                <a:gd name="connsiteX34" fmla="*/ 22719 w 25972"/>
                <a:gd name="connsiteY34" fmla="*/ 16471 h 59159"/>
                <a:gd name="connsiteX35" fmla="*/ 22515 w 25972"/>
                <a:gd name="connsiteY35" fmla="*/ 15678 h 59159"/>
                <a:gd name="connsiteX36" fmla="*/ 22210 w 25972"/>
                <a:gd name="connsiteY36" fmla="*/ 14885 h 59159"/>
                <a:gd name="connsiteX37" fmla="*/ 21905 w 25972"/>
                <a:gd name="connsiteY37" fmla="*/ 14488 h 59159"/>
                <a:gd name="connsiteX38" fmla="*/ 21854 w 25972"/>
                <a:gd name="connsiteY38" fmla="*/ 13242 h 59159"/>
                <a:gd name="connsiteX39" fmla="*/ 20584 w 25972"/>
                <a:gd name="connsiteY39" fmla="*/ 12110 h 59159"/>
                <a:gd name="connsiteX40" fmla="*/ 19669 w 25972"/>
                <a:gd name="connsiteY40" fmla="*/ 11544 h 59159"/>
                <a:gd name="connsiteX41" fmla="*/ 20024 w 25972"/>
                <a:gd name="connsiteY41" fmla="*/ 10637 h 59159"/>
                <a:gd name="connsiteX42" fmla="*/ 18550 w 25972"/>
                <a:gd name="connsiteY42" fmla="*/ 9335 h 59159"/>
                <a:gd name="connsiteX43" fmla="*/ 16771 w 25972"/>
                <a:gd name="connsiteY43" fmla="*/ 9844 h 59159"/>
                <a:gd name="connsiteX44" fmla="*/ 17635 w 25972"/>
                <a:gd name="connsiteY44" fmla="*/ 6617 h 59159"/>
                <a:gd name="connsiteX45" fmla="*/ 15856 w 25972"/>
                <a:gd name="connsiteY45" fmla="*/ 6050 h 59159"/>
                <a:gd name="connsiteX46" fmla="*/ 14941 w 25972"/>
                <a:gd name="connsiteY46" fmla="*/ 6843 h 59159"/>
                <a:gd name="connsiteX47" fmla="*/ 15449 w 25972"/>
                <a:gd name="connsiteY47" fmla="*/ 7806 h 59159"/>
                <a:gd name="connsiteX48" fmla="*/ 14229 w 25972"/>
                <a:gd name="connsiteY48" fmla="*/ 9165 h 59159"/>
                <a:gd name="connsiteX49" fmla="*/ 14483 w 25972"/>
                <a:gd name="connsiteY49" fmla="*/ 9618 h 59159"/>
                <a:gd name="connsiteX50" fmla="*/ 15297 w 25972"/>
                <a:gd name="connsiteY50" fmla="*/ 9165 h 59159"/>
                <a:gd name="connsiteX51" fmla="*/ 15754 w 25972"/>
                <a:gd name="connsiteY51" fmla="*/ 10411 h 59159"/>
                <a:gd name="connsiteX52" fmla="*/ 14890 w 25972"/>
                <a:gd name="connsiteY52" fmla="*/ 11034 h 59159"/>
                <a:gd name="connsiteX53" fmla="*/ 14585 w 25972"/>
                <a:gd name="connsiteY53" fmla="*/ 10807 h 59159"/>
                <a:gd name="connsiteX54" fmla="*/ 12806 w 25972"/>
                <a:gd name="connsiteY54" fmla="*/ 10355 h 59159"/>
                <a:gd name="connsiteX55" fmla="*/ 12196 w 25972"/>
                <a:gd name="connsiteY55" fmla="*/ 9788 h 59159"/>
                <a:gd name="connsiteX56" fmla="*/ 11789 w 25972"/>
                <a:gd name="connsiteY56" fmla="*/ 9618 h 59159"/>
                <a:gd name="connsiteX57" fmla="*/ 11332 w 25972"/>
                <a:gd name="connsiteY57" fmla="*/ 8769 h 59159"/>
                <a:gd name="connsiteX58" fmla="*/ 10722 w 25972"/>
                <a:gd name="connsiteY58" fmla="*/ 8655 h 59159"/>
                <a:gd name="connsiteX59" fmla="*/ 10468 w 25972"/>
                <a:gd name="connsiteY59" fmla="*/ 9052 h 59159"/>
                <a:gd name="connsiteX60" fmla="*/ 9423 w 25972"/>
                <a:gd name="connsiteY60" fmla="*/ 8456 h 59159"/>
                <a:gd name="connsiteX61" fmla="*/ 9615 w 25972"/>
                <a:gd name="connsiteY61" fmla="*/ 7721 h 59159"/>
                <a:gd name="connsiteX62" fmla="*/ 9295 w 25972"/>
                <a:gd name="connsiteY62" fmla="*/ 7132 h 59159"/>
                <a:gd name="connsiteX63" fmla="*/ 9872 w 25972"/>
                <a:gd name="connsiteY63" fmla="*/ 6618 h 59159"/>
                <a:gd name="connsiteX64" fmla="*/ 9423 w 25972"/>
                <a:gd name="connsiteY64" fmla="*/ 5662 h 59159"/>
                <a:gd name="connsiteX65" fmla="*/ 10000 w 25972"/>
                <a:gd name="connsiteY65" fmla="*/ 5147 h 59159"/>
                <a:gd name="connsiteX66" fmla="*/ 9359 w 25972"/>
                <a:gd name="connsiteY66" fmla="*/ 4559 h 59159"/>
                <a:gd name="connsiteX67" fmla="*/ 8590 w 25972"/>
                <a:gd name="connsiteY67" fmla="*/ 4559 h 59159"/>
                <a:gd name="connsiteX68" fmla="*/ 6731 w 25972"/>
                <a:gd name="connsiteY68" fmla="*/ 3529 h 59159"/>
                <a:gd name="connsiteX69" fmla="*/ 5513 w 25972"/>
                <a:gd name="connsiteY69" fmla="*/ 4044 h 59159"/>
                <a:gd name="connsiteX70" fmla="*/ 5128 w 25972"/>
                <a:gd name="connsiteY70" fmla="*/ 3750 h 59159"/>
                <a:gd name="connsiteX71" fmla="*/ 4872 w 25972"/>
                <a:gd name="connsiteY71" fmla="*/ 3235 h 59159"/>
                <a:gd name="connsiteX72" fmla="*/ 4423 w 25972"/>
                <a:gd name="connsiteY72" fmla="*/ 3603 h 59159"/>
                <a:gd name="connsiteX73" fmla="*/ 4167 w 25972"/>
                <a:gd name="connsiteY73" fmla="*/ 3382 h 59159"/>
                <a:gd name="connsiteX74" fmla="*/ 3526 w 25972"/>
                <a:gd name="connsiteY74" fmla="*/ 3382 h 59159"/>
                <a:gd name="connsiteX75" fmla="*/ 3013 w 25972"/>
                <a:gd name="connsiteY75" fmla="*/ 3088 h 59159"/>
                <a:gd name="connsiteX76" fmla="*/ 2949 w 25972"/>
                <a:gd name="connsiteY76" fmla="*/ 2647 h 59159"/>
                <a:gd name="connsiteX77" fmla="*/ 3077 w 25972"/>
                <a:gd name="connsiteY77" fmla="*/ 1985 h 59159"/>
                <a:gd name="connsiteX78" fmla="*/ 3077 w 25972"/>
                <a:gd name="connsiteY78" fmla="*/ 1618 h 59159"/>
                <a:gd name="connsiteX79" fmla="*/ 3013 w 25972"/>
                <a:gd name="connsiteY79" fmla="*/ 1103 h 59159"/>
                <a:gd name="connsiteX80" fmla="*/ 2500 w 25972"/>
                <a:gd name="connsiteY80" fmla="*/ 515 h 59159"/>
                <a:gd name="connsiteX81" fmla="*/ 1282 w 25972"/>
                <a:gd name="connsiteY81" fmla="*/ 0 h 59159"/>
                <a:gd name="connsiteX82" fmla="*/ 897 w 25972"/>
                <a:gd name="connsiteY82" fmla="*/ 588 h 59159"/>
                <a:gd name="connsiteX83" fmla="*/ 256 w 25972"/>
                <a:gd name="connsiteY83" fmla="*/ 735 h 59159"/>
                <a:gd name="connsiteX84" fmla="*/ 0 w 25972"/>
                <a:gd name="connsiteY84" fmla="*/ 1397 h 59159"/>
                <a:gd name="connsiteX85" fmla="*/ 577 w 25972"/>
                <a:gd name="connsiteY85" fmla="*/ 2132 h 59159"/>
                <a:gd name="connsiteX86" fmla="*/ 1410 w 25972"/>
                <a:gd name="connsiteY86" fmla="*/ 2132 h 59159"/>
                <a:gd name="connsiteX87" fmla="*/ 1282 w 25972"/>
                <a:gd name="connsiteY87" fmla="*/ 3897 h 59159"/>
                <a:gd name="connsiteX88" fmla="*/ 1667 w 25972"/>
                <a:gd name="connsiteY88" fmla="*/ 5662 h 59159"/>
                <a:gd name="connsiteX89" fmla="*/ 1026 w 25972"/>
                <a:gd name="connsiteY89" fmla="*/ 5809 h 59159"/>
                <a:gd name="connsiteX90" fmla="*/ 897 w 25972"/>
                <a:gd name="connsiteY90" fmla="*/ 6912 h 59159"/>
                <a:gd name="connsiteX91" fmla="*/ 1859 w 25972"/>
                <a:gd name="connsiteY91" fmla="*/ 7794 h 59159"/>
                <a:gd name="connsiteX92" fmla="*/ 3205 w 25972"/>
                <a:gd name="connsiteY92" fmla="*/ 7868 h 59159"/>
                <a:gd name="connsiteX93" fmla="*/ 3718 w 25972"/>
                <a:gd name="connsiteY93" fmla="*/ 8824 h 59159"/>
                <a:gd name="connsiteX94" fmla="*/ 4872 w 25972"/>
                <a:gd name="connsiteY94" fmla="*/ 8750 h 59159"/>
                <a:gd name="connsiteX95" fmla="*/ 5577 w 25972"/>
                <a:gd name="connsiteY95" fmla="*/ 9412 h 59159"/>
                <a:gd name="connsiteX96" fmla="*/ 6923 w 25972"/>
                <a:gd name="connsiteY96" fmla="*/ 9118 h 59159"/>
                <a:gd name="connsiteX97" fmla="*/ 7949 w 25972"/>
                <a:gd name="connsiteY97" fmla="*/ 10000 h 59159"/>
                <a:gd name="connsiteX98" fmla="*/ 8477 w 25972"/>
                <a:gd name="connsiteY98" fmla="*/ 9926 h 59159"/>
                <a:gd name="connsiteX99" fmla="*/ 8282 w 25972"/>
                <a:gd name="connsiteY99" fmla="*/ 10637 h 59159"/>
                <a:gd name="connsiteX100" fmla="*/ 7875 w 25972"/>
                <a:gd name="connsiteY100" fmla="*/ 10807 h 59159"/>
                <a:gd name="connsiteX101" fmla="*/ 7316 w 25972"/>
                <a:gd name="connsiteY101" fmla="*/ 10694 h 59159"/>
                <a:gd name="connsiteX102" fmla="*/ 6553 w 25972"/>
                <a:gd name="connsiteY102" fmla="*/ 10694 h 59159"/>
                <a:gd name="connsiteX103" fmla="*/ 5435 w 25972"/>
                <a:gd name="connsiteY103" fmla="*/ 11600 h 59159"/>
                <a:gd name="connsiteX104" fmla="*/ 6096 w 25972"/>
                <a:gd name="connsiteY104" fmla="*/ 12110 h 59159"/>
                <a:gd name="connsiteX105" fmla="*/ 6248 w 25972"/>
                <a:gd name="connsiteY105" fmla="*/ 12959 h 59159"/>
                <a:gd name="connsiteX106" fmla="*/ 6909 w 25972"/>
                <a:gd name="connsiteY106" fmla="*/ 12450 h 59159"/>
                <a:gd name="connsiteX107" fmla="*/ 6655 w 25972"/>
                <a:gd name="connsiteY107" fmla="*/ 14488 h 59159"/>
                <a:gd name="connsiteX108" fmla="*/ 6350 w 25972"/>
                <a:gd name="connsiteY108" fmla="*/ 15564 h 59159"/>
                <a:gd name="connsiteX109" fmla="*/ 5486 w 25972"/>
                <a:gd name="connsiteY109" fmla="*/ 16187 h 59159"/>
                <a:gd name="connsiteX110" fmla="*/ 5791 w 25972"/>
                <a:gd name="connsiteY110" fmla="*/ 17320 h 59159"/>
                <a:gd name="connsiteX111" fmla="*/ 5181 w 25972"/>
                <a:gd name="connsiteY111" fmla="*/ 18962 h 59159"/>
                <a:gd name="connsiteX112" fmla="*/ 5587 w 25972"/>
                <a:gd name="connsiteY112" fmla="*/ 20152 h 59159"/>
                <a:gd name="connsiteX113" fmla="*/ 6147 w 25972"/>
                <a:gd name="connsiteY113" fmla="*/ 20265 h 59159"/>
                <a:gd name="connsiteX114" fmla="*/ 6655 w 25972"/>
                <a:gd name="connsiteY114" fmla="*/ 20718 h 59159"/>
                <a:gd name="connsiteX115" fmla="*/ 6960 w 25972"/>
                <a:gd name="connsiteY115" fmla="*/ 21511 h 59159"/>
                <a:gd name="connsiteX116" fmla="*/ 7163 w 25972"/>
                <a:gd name="connsiteY116" fmla="*/ 22530 h 59159"/>
                <a:gd name="connsiteX117" fmla="*/ 7011 w 25972"/>
                <a:gd name="connsiteY117" fmla="*/ 23040 h 59159"/>
                <a:gd name="connsiteX118" fmla="*/ 7723 w 25972"/>
                <a:gd name="connsiteY118" fmla="*/ 23889 h 59159"/>
                <a:gd name="connsiteX119" fmla="*/ 7824 w 25972"/>
                <a:gd name="connsiteY119" fmla="*/ 25645 h 59159"/>
                <a:gd name="connsiteX120" fmla="*/ 7265 w 25972"/>
                <a:gd name="connsiteY120" fmla="*/ 25815 h 59159"/>
                <a:gd name="connsiteX121" fmla="*/ 7112 w 25972"/>
                <a:gd name="connsiteY121" fmla="*/ 26948 h 59159"/>
                <a:gd name="connsiteX122" fmla="*/ 4774 w 25972"/>
                <a:gd name="connsiteY122" fmla="*/ 28647 h 59159"/>
                <a:gd name="connsiteX123" fmla="*/ 7875 w 25972"/>
                <a:gd name="connsiteY123" fmla="*/ 57133 h 59159"/>
                <a:gd name="connsiteX0" fmla="*/ 7875 w 25972"/>
                <a:gd name="connsiteY0" fmla="*/ 57133 h 58992"/>
                <a:gd name="connsiteX1" fmla="*/ 9705 w 25972"/>
                <a:gd name="connsiteY1" fmla="*/ 55717 h 58992"/>
                <a:gd name="connsiteX2" fmla="*/ 9908 w 25972"/>
                <a:gd name="connsiteY2" fmla="*/ 56510 h 58992"/>
                <a:gd name="connsiteX3" fmla="*/ 10468 w 25972"/>
                <a:gd name="connsiteY3" fmla="*/ 56736 h 58992"/>
                <a:gd name="connsiteX4" fmla="*/ 10671 w 25972"/>
                <a:gd name="connsiteY4" fmla="*/ 58039 h 58992"/>
                <a:gd name="connsiteX5" fmla="*/ 11078 w 25972"/>
                <a:gd name="connsiteY5" fmla="*/ 57755 h 58992"/>
                <a:gd name="connsiteX6" fmla="*/ 13823 w 25972"/>
                <a:gd name="connsiteY6" fmla="*/ 56113 h 58992"/>
                <a:gd name="connsiteX7" fmla="*/ 14890 w 25972"/>
                <a:gd name="connsiteY7" fmla="*/ 55094 h 58992"/>
                <a:gd name="connsiteX8" fmla="*/ 16720 w 25972"/>
                <a:gd name="connsiteY8" fmla="*/ 54414 h 58992"/>
                <a:gd name="connsiteX9" fmla="*/ 17584 w 25972"/>
                <a:gd name="connsiteY9" fmla="*/ 54641 h 58992"/>
                <a:gd name="connsiteX10" fmla="*/ 20177 w 25972"/>
                <a:gd name="connsiteY10" fmla="*/ 54188 h 58992"/>
                <a:gd name="connsiteX11" fmla="*/ 20736 w 25972"/>
                <a:gd name="connsiteY11" fmla="*/ 53112 h 58992"/>
                <a:gd name="connsiteX12" fmla="*/ 20634 w 25972"/>
                <a:gd name="connsiteY12" fmla="*/ 50903 h 58992"/>
                <a:gd name="connsiteX13" fmla="*/ 21804 w 25972"/>
                <a:gd name="connsiteY13" fmla="*/ 47675 h 58992"/>
                <a:gd name="connsiteX14" fmla="*/ 22159 w 25972"/>
                <a:gd name="connsiteY14" fmla="*/ 46089 h 58992"/>
                <a:gd name="connsiteX15" fmla="*/ 21194 w 25972"/>
                <a:gd name="connsiteY15" fmla="*/ 44390 h 58992"/>
                <a:gd name="connsiteX16" fmla="*/ 21550 w 25972"/>
                <a:gd name="connsiteY16" fmla="*/ 42465 h 58992"/>
                <a:gd name="connsiteX17" fmla="*/ 20533 w 25972"/>
                <a:gd name="connsiteY17" fmla="*/ 41502 h 58992"/>
                <a:gd name="connsiteX18" fmla="*/ 20075 w 25972"/>
                <a:gd name="connsiteY18" fmla="*/ 41445 h 58992"/>
                <a:gd name="connsiteX19" fmla="*/ 20482 w 25972"/>
                <a:gd name="connsiteY19" fmla="*/ 39690 h 58992"/>
                <a:gd name="connsiteX20" fmla="*/ 21905 w 25972"/>
                <a:gd name="connsiteY20" fmla="*/ 37991 h 58992"/>
                <a:gd name="connsiteX21" fmla="*/ 21244 w 25972"/>
                <a:gd name="connsiteY21" fmla="*/ 36292 h 58992"/>
                <a:gd name="connsiteX22" fmla="*/ 19872 w 25972"/>
                <a:gd name="connsiteY22" fmla="*/ 35839 h 58992"/>
                <a:gd name="connsiteX23" fmla="*/ 20482 w 25972"/>
                <a:gd name="connsiteY23" fmla="*/ 35103 h 58992"/>
                <a:gd name="connsiteX24" fmla="*/ 20787 w 25972"/>
                <a:gd name="connsiteY24" fmla="*/ 33234 h 58992"/>
                <a:gd name="connsiteX25" fmla="*/ 21397 w 25972"/>
                <a:gd name="connsiteY25" fmla="*/ 31138 h 58992"/>
                <a:gd name="connsiteX26" fmla="*/ 21346 w 25972"/>
                <a:gd name="connsiteY26" fmla="*/ 28193 h 58992"/>
                <a:gd name="connsiteX27" fmla="*/ 23329 w 25972"/>
                <a:gd name="connsiteY27" fmla="*/ 26608 h 58992"/>
                <a:gd name="connsiteX28" fmla="*/ 22668 w 25972"/>
                <a:gd name="connsiteY28" fmla="*/ 25022 h 58992"/>
                <a:gd name="connsiteX29" fmla="*/ 23481 w 25972"/>
                <a:gd name="connsiteY29" fmla="*/ 24569 h 58992"/>
                <a:gd name="connsiteX30" fmla="*/ 23532 w 25972"/>
                <a:gd name="connsiteY30" fmla="*/ 23493 h 58992"/>
                <a:gd name="connsiteX31" fmla="*/ 24295 w 25972"/>
                <a:gd name="connsiteY31" fmla="*/ 22304 h 58992"/>
                <a:gd name="connsiteX32" fmla="*/ 25972 w 25972"/>
                <a:gd name="connsiteY32" fmla="*/ 20548 h 58992"/>
                <a:gd name="connsiteX33" fmla="*/ 24600 w 25972"/>
                <a:gd name="connsiteY33" fmla="*/ 18453 h 58992"/>
                <a:gd name="connsiteX34" fmla="*/ 23329 w 25972"/>
                <a:gd name="connsiteY34" fmla="*/ 16244 h 58992"/>
                <a:gd name="connsiteX35" fmla="*/ 22719 w 25972"/>
                <a:gd name="connsiteY35" fmla="*/ 16471 h 58992"/>
                <a:gd name="connsiteX36" fmla="*/ 22515 w 25972"/>
                <a:gd name="connsiteY36" fmla="*/ 15678 h 58992"/>
                <a:gd name="connsiteX37" fmla="*/ 22210 w 25972"/>
                <a:gd name="connsiteY37" fmla="*/ 14885 h 58992"/>
                <a:gd name="connsiteX38" fmla="*/ 21905 w 25972"/>
                <a:gd name="connsiteY38" fmla="*/ 14488 h 58992"/>
                <a:gd name="connsiteX39" fmla="*/ 21854 w 25972"/>
                <a:gd name="connsiteY39" fmla="*/ 13242 h 58992"/>
                <a:gd name="connsiteX40" fmla="*/ 20584 w 25972"/>
                <a:gd name="connsiteY40" fmla="*/ 12110 h 58992"/>
                <a:gd name="connsiteX41" fmla="*/ 19669 w 25972"/>
                <a:gd name="connsiteY41" fmla="*/ 11544 h 58992"/>
                <a:gd name="connsiteX42" fmla="*/ 20024 w 25972"/>
                <a:gd name="connsiteY42" fmla="*/ 10637 h 58992"/>
                <a:gd name="connsiteX43" fmla="*/ 18550 w 25972"/>
                <a:gd name="connsiteY43" fmla="*/ 9335 h 58992"/>
                <a:gd name="connsiteX44" fmla="*/ 16771 w 25972"/>
                <a:gd name="connsiteY44" fmla="*/ 9844 h 58992"/>
                <a:gd name="connsiteX45" fmla="*/ 17635 w 25972"/>
                <a:gd name="connsiteY45" fmla="*/ 6617 h 58992"/>
                <a:gd name="connsiteX46" fmla="*/ 15856 w 25972"/>
                <a:gd name="connsiteY46" fmla="*/ 6050 h 58992"/>
                <a:gd name="connsiteX47" fmla="*/ 14941 w 25972"/>
                <a:gd name="connsiteY47" fmla="*/ 6843 h 58992"/>
                <a:gd name="connsiteX48" fmla="*/ 15449 w 25972"/>
                <a:gd name="connsiteY48" fmla="*/ 7806 h 58992"/>
                <a:gd name="connsiteX49" fmla="*/ 14229 w 25972"/>
                <a:gd name="connsiteY49" fmla="*/ 9165 h 58992"/>
                <a:gd name="connsiteX50" fmla="*/ 14483 w 25972"/>
                <a:gd name="connsiteY50" fmla="*/ 9618 h 58992"/>
                <a:gd name="connsiteX51" fmla="*/ 15297 w 25972"/>
                <a:gd name="connsiteY51" fmla="*/ 9165 h 58992"/>
                <a:gd name="connsiteX52" fmla="*/ 15754 w 25972"/>
                <a:gd name="connsiteY52" fmla="*/ 10411 h 58992"/>
                <a:gd name="connsiteX53" fmla="*/ 14890 w 25972"/>
                <a:gd name="connsiteY53" fmla="*/ 11034 h 58992"/>
                <a:gd name="connsiteX54" fmla="*/ 14585 w 25972"/>
                <a:gd name="connsiteY54" fmla="*/ 10807 h 58992"/>
                <a:gd name="connsiteX55" fmla="*/ 12806 w 25972"/>
                <a:gd name="connsiteY55" fmla="*/ 10355 h 58992"/>
                <a:gd name="connsiteX56" fmla="*/ 12196 w 25972"/>
                <a:gd name="connsiteY56" fmla="*/ 9788 h 58992"/>
                <a:gd name="connsiteX57" fmla="*/ 11789 w 25972"/>
                <a:gd name="connsiteY57" fmla="*/ 9618 h 58992"/>
                <a:gd name="connsiteX58" fmla="*/ 11332 w 25972"/>
                <a:gd name="connsiteY58" fmla="*/ 8769 h 58992"/>
                <a:gd name="connsiteX59" fmla="*/ 10722 w 25972"/>
                <a:gd name="connsiteY59" fmla="*/ 8655 h 58992"/>
                <a:gd name="connsiteX60" fmla="*/ 10468 w 25972"/>
                <a:gd name="connsiteY60" fmla="*/ 9052 h 58992"/>
                <a:gd name="connsiteX61" fmla="*/ 9423 w 25972"/>
                <a:gd name="connsiteY61" fmla="*/ 8456 h 58992"/>
                <a:gd name="connsiteX62" fmla="*/ 9615 w 25972"/>
                <a:gd name="connsiteY62" fmla="*/ 7721 h 58992"/>
                <a:gd name="connsiteX63" fmla="*/ 9295 w 25972"/>
                <a:gd name="connsiteY63" fmla="*/ 7132 h 58992"/>
                <a:gd name="connsiteX64" fmla="*/ 9872 w 25972"/>
                <a:gd name="connsiteY64" fmla="*/ 6618 h 58992"/>
                <a:gd name="connsiteX65" fmla="*/ 9423 w 25972"/>
                <a:gd name="connsiteY65" fmla="*/ 5662 h 58992"/>
                <a:gd name="connsiteX66" fmla="*/ 10000 w 25972"/>
                <a:gd name="connsiteY66" fmla="*/ 5147 h 58992"/>
                <a:gd name="connsiteX67" fmla="*/ 9359 w 25972"/>
                <a:gd name="connsiteY67" fmla="*/ 4559 h 58992"/>
                <a:gd name="connsiteX68" fmla="*/ 8590 w 25972"/>
                <a:gd name="connsiteY68" fmla="*/ 4559 h 58992"/>
                <a:gd name="connsiteX69" fmla="*/ 6731 w 25972"/>
                <a:gd name="connsiteY69" fmla="*/ 3529 h 58992"/>
                <a:gd name="connsiteX70" fmla="*/ 5513 w 25972"/>
                <a:gd name="connsiteY70" fmla="*/ 4044 h 58992"/>
                <a:gd name="connsiteX71" fmla="*/ 5128 w 25972"/>
                <a:gd name="connsiteY71" fmla="*/ 3750 h 58992"/>
                <a:gd name="connsiteX72" fmla="*/ 4872 w 25972"/>
                <a:gd name="connsiteY72" fmla="*/ 3235 h 58992"/>
                <a:gd name="connsiteX73" fmla="*/ 4423 w 25972"/>
                <a:gd name="connsiteY73" fmla="*/ 3603 h 58992"/>
                <a:gd name="connsiteX74" fmla="*/ 4167 w 25972"/>
                <a:gd name="connsiteY74" fmla="*/ 3382 h 58992"/>
                <a:gd name="connsiteX75" fmla="*/ 3526 w 25972"/>
                <a:gd name="connsiteY75" fmla="*/ 3382 h 58992"/>
                <a:gd name="connsiteX76" fmla="*/ 3013 w 25972"/>
                <a:gd name="connsiteY76" fmla="*/ 3088 h 58992"/>
                <a:gd name="connsiteX77" fmla="*/ 2949 w 25972"/>
                <a:gd name="connsiteY77" fmla="*/ 2647 h 58992"/>
                <a:gd name="connsiteX78" fmla="*/ 3077 w 25972"/>
                <a:gd name="connsiteY78" fmla="*/ 1985 h 58992"/>
                <a:gd name="connsiteX79" fmla="*/ 3077 w 25972"/>
                <a:gd name="connsiteY79" fmla="*/ 1618 h 58992"/>
                <a:gd name="connsiteX80" fmla="*/ 3013 w 25972"/>
                <a:gd name="connsiteY80" fmla="*/ 1103 h 58992"/>
                <a:gd name="connsiteX81" fmla="*/ 2500 w 25972"/>
                <a:gd name="connsiteY81" fmla="*/ 515 h 58992"/>
                <a:gd name="connsiteX82" fmla="*/ 1282 w 25972"/>
                <a:gd name="connsiteY82" fmla="*/ 0 h 58992"/>
                <a:gd name="connsiteX83" fmla="*/ 897 w 25972"/>
                <a:gd name="connsiteY83" fmla="*/ 588 h 58992"/>
                <a:gd name="connsiteX84" fmla="*/ 256 w 25972"/>
                <a:gd name="connsiteY84" fmla="*/ 735 h 58992"/>
                <a:gd name="connsiteX85" fmla="*/ 0 w 25972"/>
                <a:gd name="connsiteY85" fmla="*/ 1397 h 58992"/>
                <a:gd name="connsiteX86" fmla="*/ 577 w 25972"/>
                <a:gd name="connsiteY86" fmla="*/ 2132 h 58992"/>
                <a:gd name="connsiteX87" fmla="*/ 1410 w 25972"/>
                <a:gd name="connsiteY87" fmla="*/ 2132 h 58992"/>
                <a:gd name="connsiteX88" fmla="*/ 1282 w 25972"/>
                <a:gd name="connsiteY88" fmla="*/ 3897 h 58992"/>
                <a:gd name="connsiteX89" fmla="*/ 1667 w 25972"/>
                <a:gd name="connsiteY89" fmla="*/ 5662 h 58992"/>
                <a:gd name="connsiteX90" fmla="*/ 1026 w 25972"/>
                <a:gd name="connsiteY90" fmla="*/ 5809 h 58992"/>
                <a:gd name="connsiteX91" fmla="*/ 897 w 25972"/>
                <a:gd name="connsiteY91" fmla="*/ 6912 h 58992"/>
                <a:gd name="connsiteX92" fmla="*/ 1859 w 25972"/>
                <a:gd name="connsiteY92" fmla="*/ 7794 h 58992"/>
                <a:gd name="connsiteX93" fmla="*/ 3205 w 25972"/>
                <a:gd name="connsiteY93" fmla="*/ 7868 h 58992"/>
                <a:gd name="connsiteX94" fmla="*/ 3718 w 25972"/>
                <a:gd name="connsiteY94" fmla="*/ 8824 h 58992"/>
                <a:gd name="connsiteX95" fmla="*/ 4872 w 25972"/>
                <a:gd name="connsiteY95" fmla="*/ 8750 h 58992"/>
                <a:gd name="connsiteX96" fmla="*/ 5577 w 25972"/>
                <a:gd name="connsiteY96" fmla="*/ 9412 h 58992"/>
                <a:gd name="connsiteX97" fmla="*/ 6923 w 25972"/>
                <a:gd name="connsiteY97" fmla="*/ 9118 h 58992"/>
                <a:gd name="connsiteX98" fmla="*/ 7949 w 25972"/>
                <a:gd name="connsiteY98" fmla="*/ 10000 h 58992"/>
                <a:gd name="connsiteX99" fmla="*/ 8477 w 25972"/>
                <a:gd name="connsiteY99" fmla="*/ 9926 h 58992"/>
                <a:gd name="connsiteX100" fmla="*/ 8282 w 25972"/>
                <a:gd name="connsiteY100" fmla="*/ 10637 h 58992"/>
                <a:gd name="connsiteX101" fmla="*/ 7875 w 25972"/>
                <a:gd name="connsiteY101" fmla="*/ 10807 h 58992"/>
                <a:gd name="connsiteX102" fmla="*/ 7316 w 25972"/>
                <a:gd name="connsiteY102" fmla="*/ 10694 h 58992"/>
                <a:gd name="connsiteX103" fmla="*/ 6553 w 25972"/>
                <a:gd name="connsiteY103" fmla="*/ 10694 h 58992"/>
                <a:gd name="connsiteX104" fmla="*/ 5435 w 25972"/>
                <a:gd name="connsiteY104" fmla="*/ 11600 h 58992"/>
                <a:gd name="connsiteX105" fmla="*/ 6096 w 25972"/>
                <a:gd name="connsiteY105" fmla="*/ 12110 h 58992"/>
                <a:gd name="connsiteX106" fmla="*/ 6248 w 25972"/>
                <a:gd name="connsiteY106" fmla="*/ 12959 h 58992"/>
                <a:gd name="connsiteX107" fmla="*/ 6909 w 25972"/>
                <a:gd name="connsiteY107" fmla="*/ 12450 h 58992"/>
                <a:gd name="connsiteX108" fmla="*/ 6655 w 25972"/>
                <a:gd name="connsiteY108" fmla="*/ 14488 h 58992"/>
                <a:gd name="connsiteX109" fmla="*/ 6350 w 25972"/>
                <a:gd name="connsiteY109" fmla="*/ 15564 h 58992"/>
                <a:gd name="connsiteX110" fmla="*/ 5486 w 25972"/>
                <a:gd name="connsiteY110" fmla="*/ 16187 h 58992"/>
                <a:gd name="connsiteX111" fmla="*/ 5791 w 25972"/>
                <a:gd name="connsiteY111" fmla="*/ 17320 h 58992"/>
                <a:gd name="connsiteX112" fmla="*/ 5181 w 25972"/>
                <a:gd name="connsiteY112" fmla="*/ 18962 h 58992"/>
                <a:gd name="connsiteX113" fmla="*/ 5587 w 25972"/>
                <a:gd name="connsiteY113" fmla="*/ 20152 h 58992"/>
                <a:gd name="connsiteX114" fmla="*/ 6147 w 25972"/>
                <a:gd name="connsiteY114" fmla="*/ 20265 h 58992"/>
                <a:gd name="connsiteX115" fmla="*/ 6655 w 25972"/>
                <a:gd name="connsiteY115" fmla="*/ 20718 h 58992"/>
                <a:gd name="connsiteX116" fmla="*/ 6960 w 25972"/>
                <a:gd name="connsiteY116" fmla="*/ 21511 h 58992"/>
                <a:gd name="connsiteX117" fmla="*/ 7163 w 25972"/>
                <a:gd name="connsiteY117" fmla="*/ 22530 h 58992"/>
                <a:gd name="connsiteX118" fmla="*/ 7011 w 25972"/>
                <a:gd name="connsiteY118" fmla="*/ 23040 h 58992"/>
                <a:gd name="connsiteX119" fmla="*/ 7723 w 25972"/>
                <a:gd name="connsiteY119" fmla="*/ 23889 h 58992"/>
                <a:gd name="connsiteX120" fmla="*/ 7824 w 25972"/>
                <a:gd name="connsiteY120" fmla="*/ 25645 h 58992"/>
                <a:gd name="connsiteX121" fmla="*/ 7265 w 25972"/>
                <a:gd name="connsiteY121" fmla="*/ 25815 h 58992"/>
                <a:gd name="connsiteX122" fmla="*/ 7112 w 25972"/>
                <a:gd name="connsiteY122" fmla="*/ 26948 h 58992"/>
                <a:gd name="connsiteX123" fmla="*/ 4774 w 25972"/>
                <a:gd name="connsiteY123" fmla="*/ 28647 h 58992"/>
                <a:gd name="connsiteX124" fmla="*/ 7875 w 25972"/>
                <a:gd name="connsiteY124" fmla="*/ 57133 h 58992"/>
                <a:gd name="connsiteX0" fmla="*/ 7875 w 25972"/>
                <a:gd name="connsiteY0" fmla="*/ 57133 h 58992"/>
                <a:gd name="connsiteX1" fmla="*/ 9705 w 25972"/>
                <a:gd name="connsiteY1" fmla="*/ 55717 h 58992"/>
                <a:gd name="connsiteX2" fmla="*/ 9908 w 25972"/>
                <a:gd name="connsiteY2" fmla="*/ 56510 h 58992"/>
                <a:gd name="connsiteX3" fmla="*/ 10468 w 25972"/>
                <a:gd name="connsiteY3" fmla="*/ 56736 h 58992"/>
                <a:gd name="connsiteX4" fmla="*/ 10671 w 25972"/>
                <a:gd name="connsiteY4" fmla="*/ 58039 h 58992"/>
                <a:gd name="connsiteX5" fmla="*/ 11078 w 25972"/>
                <a:gd name="connsiteY5" fmla="*/ 57755 h 58992"/>
                <a:gd name="connsiteX6" fmla="*/ 13823 w 25972"/>
                <a:gd name="connsiteY6" fmla="*/ 56113 h 58992"/>
                <a:gd name="connsiteX7" fmla="*/ 14890 w 25972"/>
                <a:gd name="connsiteY7" fmla="*/ 55094 h 58992"/>
                <a:gd name="connsiteX8" fmla="*/ 16720 w 25972"/>
                <a:gd name="connsiteY8" fmla="*/ 54414 h 58992"/>
                <a:gd name="connsiteX9" fmla="*/ 17584 w 25972"/>
                <a:gd name="connsiteY9" fmla="*/ 54641 h 58992"/>
                <a:gd name="connsiteX10" fmla="*/ 20177 w 25972"/>
                <a:gd name="connsiteY10" fmla="*/ 54188 h 58992"/>
                <a:gd name="connsiteX11" fmla="*/ 20736 w 25972"/>
                <a:gd name="connsiteY11" fmla="*/ 53112 h 58992"/>
                <a:gd name="connsiteX12" fmla="*/ 20634 w 25972"/>
                <a:gd name="connsiteY12" fmla="*/ 50903 h 58992"/>
                <a:gd name="connsiteX13" fmla="*/ 21804 w 25972"/>
                <a:gd name="connsiteY13" fmla="*/ 47675 h 58992"/>
                <a:gd name="connsiteX14" fmla="*/ 22159 w 25972"/>
                <a:gd name="connsiteY14" fmla="*/ 46089 h 58992"/>
                <a:gd name="connsiteX15" fmla="*/ 21194 w 25972"/>
                <a:gd name="connsiteY15" fmla="*/ 44390 h 58992"/>
                <a:gd name="connsiteX16" fmla="*/ 21550 w 25972"/>
                <a:gd name="connsiteY16" fmla="*/ 42465 h 58992"/>
                <a:gd name="connsiteX17" fmla="*/ 20533 w 25972"/>
                <a:gd name="connsiteY17" fmla="*/ 41502 h 58992"/>
                <a:gd name="connsiteX18" fmla="*/ 20075 w 25972"/>
                <a:gd name="connsiteY18" fmla="*/ 41445 h 58992"/>
                <a:gd name="connsiteX19" fmla="*/ 20482 w 25972"/>
                <a:gd name="connsiteY19" fmla="*/ 39690 h 58992"/>
                <a:gd name="connsiteX20" fmla="*/ 21905 w 25972"/>
                <a:gd name="connsiteY20" fmla="*/ 37991 h 58992"/>
                <a:gd name="connsiteX21" fmla="*/ 21244 w 25972"/>
                <a:gd name="connsiteY21" fmla="*/ 36292 h 58992"/>
                <a:gd name="connsiteX22" fmla="*/ 19872 w 25972"/>
                <a:gd name="connsiteY22" fmla="*/ 35839 h 58992"/>
                <a:gd name="connsiteX23" fmla="*/ 20482 w 25972"/>
                <a:gd name="connsiteY23" fmla="*/ 35103 h 58992"/>
                <a:gd name="connsiteX24" fmla="*/ 20787 w 25972"/>
                <a:gd name="connsiteY24" fmla="*/ 33234 h 58992"/>
                <a:gd name="connsiteX25" fmla="*/ 21397 w 25972"/>
                <a:gd name="connsiteY25" fmla="*/ 31138 h 58992"/>
                <a:gd name="connsiteX26" fmla="*/ 21346 w 25972"/>
                <a:gd name="connsiteY26" fmla="*/ 28193 h 58992"/>
                <a:gd name="connsiteX27" fmla="*/ 23329 w 25972"/>
                <a:gd name="connsiteY27" fmla="*/ 26608 h 58992"/>
                <a:gd name="connsiteX28" fmla="*/ 22668 w 25972"/>
                <a:gd name="connsiteY28" fmla="*/ 25022 h 58992"/>
                <a:gd name="connsiteX29" fmla="*/ 23481 w 25972"/>
                <a:gd name="connsiteY29" fmla="*/ 24569 h 58992"/>
                <a:gd name="connsiteX30" fmla="*/ 23532 w 25972"/>
                <a:gd name="connsiteY30" fmla="*/ 23493 h 58992"/>
                <a:gd name="connsiteX31" fmla="*/ 24295 w 25972"/>
                <a:gd name="connsiteY31" fmla="*/ 22304 h 58992"/>
                <a:gd name="connsiteX32" fmla="*/ 25972 w 25972"/>
                <a:gd name="connsiteY32" fmla="*/ 20548 h 58992"/>
                <a:gd name="connsiteX33" fmla="*/ 24600 w 25972"/>
                <a:gd name="connsiteY33" fmla="*/ 18453 h 58992"/>
                <a:gd name="connsiteX34" fmla="*/ 23329 w 25972"/>
                <a:gd name="connsiteY34" fmla="*/ 16244 h 58992"/>
                <a:gd name="connsiteX35" fmla="*/ 22719 w 25972"/>
                <a:gd name="connsiteY35" fmla="*/ 16471 h 58992"/>
                <a:gd name="connsiteX36" fmla="*/ 22515 w 25972"/>
                <a:gd name="connsiteY36" fmla="*/ 15678 h 58992"/>
                <a:gd name="connsiteX37" fmla="*/ 22210 w 25972"/>
                <a:gd name="connsiteY37" fmla="*/ 14885 h 58992"/>
                <a:gd name="connsiteX38" fmla="*/ 21905 w 25972"/>
                <a:gd name="connsiteY38" fmla="*/ 14488 h 58992"/>
                <a:gd name="connsiteX39" fmla="*/ 21854 w 25972"/>
                <a:gd name="connsiteY39" fmla="*/ 13242 h 58992"/>
                <a:gd name="connsiteX40" fmla="*/ 20584 w 25972"/>
                <a:gd name="connsiteY40" fmla="*/ 12110 h 58992"/>
                <a:gd name="connsiteX41" fmla="*/ 19669 w 25972"/>
                <a:gd name="connsiteY41" fmla="*/ 11544 h 58992"/>
                <a:gd name="connsiteX42" fmla="*/ 20024 w 25972"/>
                <a:gd name="connsiteY42" fmla="*/ 10637 h 58992"/>
                <a:gd name="connsiteX43" fmla="*/ 18550 w 25972"/>
                <a:gd name="connsiteY43" fmla="*/ 9335 h 58992"/>
                <a:gd name="connsiteX44" fmla="*/ 16771 w 25972"/>
                <a:gd name="connsiteY44" fmla="*/ 9844 h 58992"/>
                <a:gd name="connsiteX45" fmla="*/ 17635 w 25972"/>
                <a:gd name="connsiteY45" fmla="*/ 6617 h 58992"/>
                <a:gd name="connsiteX46" fmla="*/ 15856 w 25972"/>
                <a:gd name="connsiteY46" fmla="*/ 6050 h 58992"/>
                <a:gd name="connsiteX47" fmla="*/ 14941 w 25972"/>
                <a:gd name="connsiteY47" fmla="*/ 6843 h 58992"/>
                <a:gd name="connsiteX48" fmla="*/ 15449 w 25972"/>
                <a:gd name="connsiteY48" fmla="*/ 7806 h 58992"/>
                <a:gd name="connsiteX49" fmla="*/ 14229 w 25972"/>
                <a:gd name="connsiteY49" fmla="*/ 9165 h 58992"/>
                <a:gd name="connsiteX50" fmla="*/ 14483 w 25972"/>
                <a:gd name="connsiteY50" fmla="*/ 9618 h 58992"/>
                <a:gd name="connsiteX51" fmla="*/ 15297 w 25972"/>
                <a:gd name="connsiteY51" fmla="*/ 9165 h 58992"/>
                <a:gd name="connsiteX52" fmla="*/ 15754 w 25972"/>
                <a:gd name="connsiteY52" fmla="*/ 10411 h 58992"/>
                <a:gd name="connsiteX53" fmla="*/ 14890 w 25972"/>
                <a:gd name="connsiteY53" fmla="*/ 11034 h 58992"/>
                <a:gd name="connsiteX54" fmla="*/ 14585 w 25972"/>
                <a:gd name="connsiteY54" fmla="*/ 10807 h 58992"/>
                <a:gd name="connsiteX55" fmla="*/ 12806 w 25972"/>
                <a:gd name="connsiteY55" fmla="*/ 10355 h 58992"/>
                <a:gd name="connsiteX56" fmla="*/ 12196 w 25972"/>
                <a:gd name="connsiteY56" fmla="*/ 9788 h 58992"/>
                <a:gd name="connsiteX57" fmla="*/ 11789 w 25972"/>
                <a:gd name="connsiteY57" fmla="*/ 9618 h 58992"/>
                <a:gd name="connsiteX58" fmla="*/ 11332 w 25972"/>
                <a:gd name="connsiteY58" fmla="*/ 8769 h 58992"/>
                <a:gd name="connsiteX59" fmla="*/ 10722 w 25972"/>
                <a:gd name="connsiteY59" fmla="*/ 8655 h 58992"/>
                <a:gd name="connsiteX60" fmla="*/ 10468 w 25972"/>
                <a:gd name="connsiteY60" fmla="*/ 9052 h 58992"/>
                <a:gd name="connsiteX61" fmla="*/ 9423 w 25972"/>
                <a:gd name="connsiteY61" fmla="*/ 8456 h 58992"/>
                <a:gd name="connsiteX62" fmla="*/ 9615 w 25972"/>
                <a:gd name="connsiteY62" fmla="*/ 7721 h 58992"/>
                <a:gd name="connsiteX63" fmla="*/ 9295 w 25972"/>
                <a:gd name="connsiteY63" fmla="*/ 7132 h 58992"/>
                <a:gd name="connsiteX64" fmla="*/ 9872 w 25972"/>
                <a:gd name="connsiteY64" fmla="*/ 6618 h 58992"/>
                <a:gd name="connsiteX65" fmla="*/ 9423 w 25972"/>
                <a:gd name="connsiteY65" fmla="*/ 5662 h 58992"/>
                <a:gd name="connsiteX66" fmla="*/ 10000 w 25972"/>
                <a:gd name="connsiteY66" fmla="*/ 5147 h 58992"/>
                <a:gd name="connsiteX67" fmla="*/ 9359 w 25972"/>
                <a:gd name="connsiteY67" fmla="*/ 4559 h 58992"/>
                <a:gd name="connsiteX68" fmla="*/ 8590 w 25972"/>
                <a:gd name="connsiteY68" fmla="*/ 4559 h 58992"/>
                <a:gd name="connsiteX69" fmla="*/ 6731 w 25972"/>
                <a:gd name="connsiteY69" fmla="*/ 3529 h 58992"/>
                <a:gd name="connsiteX70" fmla="*/ 5513 w 25972"/>
                <a:gd name="connsiteY70" fmla="*/ 4044 h 58992"/>
                <a:gd name="connsiteX71" fmla="*/ 5128 w 25972"/>
                <a:gd name="connsiteY71" fmla="*/ 3750 h 58992"/>
                <a:gd name="connsiteX72" fmla="*/ 4872 w 25972"/>
                <a:gd name="connsiteY72" fmla="*/ 3235 h 58992"/>
                <a:gd name="connsiteX73" fmla="*/ 4423 w 25972"/>
                <a:gd name="connsiteY73" fmla="*/ 3603 h 58992"/>
                <a:gd name="connsiteX74" fmla="*/ 4167 w 25972"/>
                <a:gd name="connsiteY74" fmla="*/ 3382 h 58992"/>
                <a:gd name="connsiteX75" fmla="*/ 3526 w 25972"/>
                <a:gd name="connsiteY75" fmla="*/ 3382 h 58992"/>
                <a:gd name="connsiteX76" fmla="*/ 3013 w 25972"/>
                <a:gd name="connsiteY76" fmla="*/ 3088 h 58992"/>
                <a:gd name="connsiteX77" fmla="*/ 2949 w 25972"/>
                <a:gd name="connsiteY77" fmla="*/ 2647 h 58992"/>
                <a:gd name="connsiteX78" fmla="*/ 3077 w 25972"/>
                <a:gd name="connsiteY78" fmla="*/ 1985 h 58992"/>
                <a:gd name="connsiteX79" fmla="*/ 3077 w 25972"/>
                <a:gd name="connsiteY79" fmla="*/ 1618 h 58992"/>
                <a:gd name="connsiteX80" fmla="*/ 3013 w 25972"/>
                <a:gd name="connsiteY80" fmla="*/ 1103 h 58992"/>
                <a:gd name="connsiteX81" fmla="*/ 2500 w 25972"/>
                <a:gd name="connsiteY81" fmla="*/ 515 h 58992"/>
                <a:gd name="connsiteX82" fmla="*/ 1282 w 25972"/>
                <a:gd name="connsiteY82" fmla="*/ 0 h 58992"/>
                <a:gd name="connsiteX83" fmla="*/ 897 w 25972"/>
                <a:gd name="connsiteY83" fmla="*/ 588 h 58992"/>
                <a:gd name="connsiteX84" fmla="*/ 256 w 25972"/>
                <a:gd name="connsiteY84" fmla="*/ 735 h 58992"/>
                <a:gd name="connsiteX85" fmla="*/ 0 w 25972"/>
                <a:gd name="connsiteY85" fmla="*/ 1397 h 58992"/>
                <a:gd name="connsiteX86" fmla="*/ 577 w 25972"/>
                <a:gd name="connsiteY86" fmla="*/ 2132 h 58992"/>
                <a:gd name="connsiteX87" fmla="*/ 1410 w 25972"/>
                <a:gd name="connsiteY87" fmla="*/ 2132 h 58992"/>
                <a:gd name="connsiteX88" fmla="*/ 1282 w 25972"/>
                <a:gd name="connsiteY88" fmla="*/ 3897 h 58992"/>
                <a:gd name="connsiteX89" fmla="*/ 1667 w 25972"/>
                <a:gd name="connsiteY89" fmla="*/ 5662 h 58992"/>
                <a:gd name="connsiteX90" fmla="*/ 1026 w 25972"/>
                <a:gd name="connsiteY90" fmla="*/ 5809 h 58992"/>
                <a:gd name="connsiteX91" fmla="*/ 897 w 25972"/>
                <a:gd name="connsiteY91" fmla="*/ 6912 h 58992"/>
                <a:gd name="connsiteX92" fmla="*/ 1859 w 25972"/>
                <a:gd name="connsiteY92" fmla="*/ 7794 h 58992"/>
                <a:gd name="connsiteX93" fmla="*/ 3205 w 25972"/>
                <a:gd name="connsiteY93" fmla="*/ 7868 h 58992"/>
                <a:gd name="connsiteX94" fmla="*/ 3718 w 25972"/>
                <a:gd name="connsiteY94" fmla="*/ 8824 h 58992"/>
                <a:gd name="connsiteX95" fmla="*/ 4872 w 25972"/>
                <a:gd name="connsiteY95" fmla="*/ 8750 h 58992"/>
                <a:gd name="connsiteX96" fmla="*/ 5577 w 25972"/>
                <a:gd name="connsiteY96" fmla="*/ 9412 h 58992"/>
                <a:gd name="connsiteX97" fmla="*/ 6923 w 25972"/>
                <a:gd name="connsiteY97" fmla="*/ 9118 h 58992"/>
                <a:gd name="connsiteX98" fmla="*/ 7949 w 25972"/>
                <a:gd name="connsiteY98" fmla="*/ 10000 h 58992"/>
                <a:gd name="connsiteX99" fmla="*/ 8477 w 25972"/>
                <a:gd name="connsiteY99" fmla="*/ 9926 h 58992"/>
                <a:gd name="connsiteX100" fmla="*/ 8282 w 25972"/>
                <a:gd name="connsiteY100" fmla="*/ 10637 h 58992"/>
                <a:gd name="connsiteX101" fmla="*/ 7875 w 25972"/>
                <a:gd name="connsiteY101" fmla="*/ 10807 h 58992"/>
                <a:gd name="connsiteX102" fmla="*/ 7316 w 25972"/>
                <a:gd name="connsiteY102" fmla="*/ 10694 h 58992"/>
                <a:gd name="connsiteX103" fmla="*/ 6553 w 25972"/>
                <a:gd name="connsiteY103" fmla="*/ 10694 h 58992"/>
                <a:gd name="connsiteX104" fmla="*/ 5435 w 25972"/>
                <a:gd name="connsiteY104" fmla="*/ 11600 h 58992"/>
                <a:gd name="connsiteX105" fmla="*/ 6096 w 25972"/>
                <a:gd name="connsiteY105" fmla="*/ 12110 h 58992"/>
                <a:gd name="connsiteX106" fmla="*/ 6248 w 25972"/>
                <a:gd name="connsiteY106" fmla="*/ 12959 h 58992"/>
                <a:gd name="connsiteX107" fmla="*/ 6909 w 25972"/>
                <a:gd name="connsiteY107" fmla="*/ 12450 h 58992"/>
                <a:gd name="connsiteX108" fmla="*/ 6655 w 25972"/>
                <a:gd name="connsiteY108" fmla="*/ 14488 h 58992"/>
                <a:gd name="connsiteX109" fmla="*/ 6350 w 25972"/>
                <a:gd name="connsiteY109" fmla="*/ 15564 h 58992"/>
                <a:gd name="connsiteX110" fmla="*/ 5486 w 25972"/>
                <a:gd name="connsiteY110" fmla="*/ 16187 h 58992"/>
                <a:gd name="connsiteX111" fmla="*/ 5791 w 25972"/>
                <a:gd name="connsiteY111" fmla="*/ 17320 h 58992"/>
                <a:gd name="connsiteX112" fmla="*/ 5181 w 25972"/>
                <a:gd name="connsiteY112" fmla="*/ 18962 h 58992"/>
                <a:gd name="connsiteX113" fmla="*/ 5587 w 25972"/>
                <a:gd name="connsiteY113" fmla="*/ 20152 h 58992"/>
                <a:gd name="connsiteX114" fmla="*/ 6147 w 25972"/>
                <a:gd name="connsiteY114" fmla="*/ 20265 h 58992"/>
                <a:gd name="connsiteX115" fmla="*/ 6655 w 25972"/>
                <a:gd name="connsiteY115" fmla="*/ 20718 h 58992"/>
                <a:gd name="connsiteX116" fmla="*/ 6960 w 25972"/>
                <a:gd name="connsiteY116" fmla="*/ 21511 h 58992"/>
                <a:gd name="connsiteX117" fmla="*/ 7163 w 25972"/>
                <a:gd name="connsiteY117" fmla="*/ 22530 h 58992"/>
                <a:gd name="connsiteX118" fmla="*/ 7011 w 25972"/>
                <a:gd name="connsiteY118" fmla="*/ 23040 h 58992"/>
                <a:gd name="connsiteX119" fmla="*/ 7723 w 25972"/>
                <a:gd name="connsiteY119" fmla="*/ 23889 h 58992"/>
                <a:gd name="connsiteX120" fmla="*/ 7824 w 25972"/>
                <a:gd name="connsiteY120" fmla="*/ 25645 h 58992"/>
                <a:gd name="connsiteX121" fmla="*/ 7265 w 25972"/>
                <a:gd name="connsiteY121" fmla="*/ 25815 h 58992"/>
                <a:gd name="connsiteX122" fmla="*/ 7112 w 25972"/>
                <a:gd name="connsiteY122" fmla="*/ 26948 h 58992"/>
                <a:gd name="connsiteX123" fmla="*/ 4774 w 25972"/>
                <a:gd name="connsiteY123" fmla="*/ 28647 h 58992"/>
                <a:gd name="connsiteX124" fmla="*/ 7875 w 25972"/>
                <a:gd name="connsiteY124" fmla="*/ 57133 h 58992"/>
                <a:gd name="connsiteX0" fmla="*/ 14148 w 32245"/>
                <a:gd name="connsiteY0" fmla="*/ 57133 h 60784"/>
                <a:gd name="connsiteX1" fmla="*/ 15978 w 32245"/>
                <a:gd name="connsiteY1" fmla="*/ 55717 h 60784"/>
                <a:gd name="connsiteX2" fmla="*/ 16181 w 32245"/>
                <a:gd name="connsiteY2" fmla="*/ 56510 h 60784"/>
                <a:gd name="connsiteX3" fmla="*/ 16741 w 32245"/>
                <a:gd name="connsiteY3" fmla="*/ 56736 h 60784"/>
                <a:gd name="connsiteX4" fmla="*/ 16944 w 32245"/>
                <a:gd name="connsiteY4" fmla="*/ 58039 h 60784"/>
                <a:gd name="connsiteX5" fmla="*/ 17351 w 32245"/>
                <a:gd name="connsiteY5" fmla="*/ 57755 h 60784"/>
                <a:gd name="connsiteX6" fmla="*/ 20096 w 32245"/>
                <a:gd name="connsiteY6" fmla="*/ 56113 h 60784"/>
                <a:gd name="connsiteX7" fmla="*/ 21163 w 32245"/>
                <a:gd name="connsiteY7" fmla="*/ 55094 h 60784"/>
                <a:gd name="connsiteX8" fmla="*/ 22993 w 32245"/>
                <a:gd name="connsiteY8" fmla="*/ 54414 h 60784"/>
                <a:gd name="connsiteX9" fmla="*/ 23857 w 32245"/>
                <a:gd name="connsiteY9" fmla="*/ 54641 h 60784"/>
                <a:gd name="connsiteX10" fmla="*/ 26450 w 32245"/>
                <a:gd name="connsiteY10" fmla="*/ 54188 h 60784"/>
                <a:gd name="connsiteX11" fmla="*/ 27009 w 32245"/>
                <a:gd name="connsiteY11" fmla="*/ 53112 h 60784"/>
                <a:gd name="connsiteX12" fmla="*/ 26907 w 32245"/>
                <a:gd name="connsiteY12" fmla="*/ 50903 h 60784"/>
                <a:gd name="connsiteX13" fmla="*/ 28077 w 32245"/>
                <a:gd name="connsiteY13" fmla="*/ 47675 h 60784"/>
                <a:gd name="connsiteX14" fmla="*/ 28432 w 32245"/>
                <a:gd name="connsiteY14" fmla="*/ 46089 h 60784"/>
                <a:gd name="connsiteX15" fmla="*/ 27467 w 32245"/>
                <a:gd name="connsiteY15" fmla="*/ 44390 h 60784"/>
                <a:gd name="connsiteX16" fmla="*/ 27823 w 32245"/>
                <a:gd name="connsiteY16" fmla="*/ 42465 h 60784"/>
                <a:gd name="connsiteX17" fmla="*/ 26806 w 32245"/>
                <a:gd name="connsiteY17" fmla="*/ 41502 h 60784"/>
                <a:gd name="connsiteX18" fmla="*/ 26348 w 32245"/>
                <a:gd name="connsiteY18" fmla="*/ 41445 h 60784"/>
                <a:gd name="connsiteX19" fmla="*/ 26755 w 32245"/>
                <a:gd name="connsiteY19" fmla="*/ 39690 h 60784"/>
                <a:gd name="connsiteX20" fmla="*/ 28178 w 32245"/>
                <a:gd name="connsiteY20" fmla="*/ 37991 h 60784"/>
                <a:gd name="connsiteX21" fmla="*/ 27517 w 32245"/>
                <a:gd name="connsiteY21" fmla="*/ 36292 h 60784"/>
                <a:gd name="connsiteX22" fmla="*/ 26145 w 32245"/>
                <a:gd name="connsiteY22" fmla="*/ 35839 h 60784"/>
                <a:gd name="connsiteX23" fmla="*/ 26755 w 32245"/>
                <a:gd name="connsiteY23" fmla="*/ 35103 h 60784"/>
                <a:gd name="connsiteX24" fmla="*/ 27060 w 32245"/>
                <a:gd name="connsiteY24" fmla="*/ 33234 h 60784"/>
                <a:gd name="connsiteX25" fmla="*/ 27670 w 32245"/>
                <a:gd name="connsiteY25" fmla="*/ 31138 h 60784"/>
                <a:gd name="connsiteX26" fmla="*/ 27619 w 32245"/>
                <a:gd name="connsiteY26" fmla="*/ 28193 h 60784"/>
                <a:gd name="connsiteX27" fmla="*/ 29602 w 32245"/>
                <a:gd name="connsiteY27" fmla="*/ 26608 h 60784"/>
                <a:gd name="connsiteX28" fmla="*/ 28941 w 32245"/>
                <a:gd name="connsiteY28" fmla="*/ 25022 h 60784"/>
                <a:gd name="connsiteX29" fmla="*/ 29754 w 32245"/>
                <a:gd name="connsiteY29" fmla="*/ 24569 h 60784"/>
                <a:gd name="connsiteX30" fmla="*/ 29805 w 32245"/>
                <a:gd name="connsiteY30" fmla="*/ 23493 h 60784"/>
                <a:gd name="connsiteX31" fmla="*/ 30568 w 32245"/>
                <a:gd name="connsiteY31" fmla="*/ 22304 h 60784"/>
                <a:gd name="connsiteX32" fmla="*/ 32245 w 32245"/>
                <a:gd name="connsiteY32" fmla="*/ 20548 h 60784"/>
                <a:gd name="connsiteX33" fmla="*/ 30873 w 32245"/>
                <a:gd name="connsiteY33" fmla="*/ 18453 h 60784"/>
                <a:gd name="connsiteX34" fmla="*/ 29602 w 32245"/>
                <a:gd name="connsiteY34" fmla="*/ 16244 h 60784"/>
                <a:gd name="connsiteX35" fmla="*/ 28992 w 32245"/>
                <a:gd name="connsiteY35" fmla="*/ 16471 h 60784"/>
                <a:gd name="connsiteX36" fmla="*/ 28788 w 32245"/>
                <a:gd name="connsiteY36" fmla="*/ 15678 h 60784"/>
                <a:gd name="connsiteX37" fmla="*/ 28483 w 32245"/>
                <a:gd name="connsiteY37" fmla="*/ 14885 h 60784"/>
                <a:gd name="connsiteX38" fmla="*/ 28178 w 32245"/>
                <a:gd name="connsiteY38" fmla="*/ 14488 h 60784"/>
                <a:gd name="connsiteX39" fmla="*/ 28127 w 32245"/>
                <a:gd name="connsiteY39" fmla="*/ 13242 h 60784"/>
                <a:gd name="connsiteX40" fmla="*/ 26857 w 32245"/>
                <a:gd name="connsiteY40" fmla="*/ 12110 h 60784"/>
                <a:gd name="connsiteX41" fmla="*/ 25942 w 32245"/>
                <a:gd name="connsiteY41" fmla="*/ 11544 h 60784"/>
                <a:gd name="connsiteX42" fmla="*/ 26297 w 32245"/>
                <a:gd name="connsiteY42" fmla="*/ 10637 h 60784"/>
                <a:gd name="connsiteX43" fmla="*/ 24823 w 32245"/>
                <a:gd name="connsiteY43" fmla="*/ 9335 h 60784"/>
                <a:gd name="connsiteX44" fmla="*/ 23044 w 32245"/>
                <a:gd name="connsiteY44" fmla="*/ 9844 h 60784"/>
                <a:gd name="connsiteX45" fmla="*/ 23908 w 32245"/>
                <a:gd name="connsiteY45" fmla="*/ 6617 h 60784"/>
                <a:gd name="connsiteX46" fmla="*/ 22129 w 32245"/>
                <a:gd name="connsiteY46" fmla="*/ 6050 h 60784"/>
                <a:gd name="connsiteX47" fmla="*/ 21214 w 32245"/>
                <a:gd name="connsiteY47" fmla="*/ 6843 h 60784"/>
                <a:gd name="connsiteX48" fmla="*/ 21722 w 32245"/>
                <a:gd name="connsiteY48" fmla="*/ 7806 h 60784"/>
                <a:gd name="connsiteX49" fmla="*/ 20502 w 32245"/>
                <a:gd name="connsiteY49" fmla="*/ 9165 h 60784"/>
                <a:gd name="connsiteX50" fmla="*/ 20756 w 32245"/>
                <a:gd name="connsiteY50" fmla="*/ 9618 h 60784"/>
                <a:gd name="connsiteX51" fmla="*/ 21570 w 32245"/>
                <a:gd name="connsiteY51" fmla="*/ 9165 h 60784"/>
                <a:gd name="connsiteX52" fmla="*/ 22027 w 32245"/>
                <a:gd name="connsiteY52" fmla="*/ 10411 h 60784"/>
                <a:gd name="connsiteX53" fmla="*/ 21163 w 32245"/>
                <a:gd name="connsiteY53" fmla="*/ 11034 h 60784"/>
                <a:gd name="connsiteX54" fmla="*/ 20858 w 32245"/>
                <a:gd name="connsiteY54" fmla="*/ 10807 h 60784"/>
                <a:gd name="connsiteX55" fmla="*/ 19079 w 32245"/>
                <a:gd name="connsiteY55" fmla="*/ 10355 h 60784"/>
                <a:gd name="connsiteX56" fmla="*/ 18469 w 32245"/>
                <a:gd name="connsiteY56" fmla="*/ 9788 h 60784"/>
                <a:gd name="connsiteX57" fmla="*/ 18062 w 32245"/>
                <a:gd name="connsiteY57" fmla="*/ 9618 h 60784"/>
                <a:gd name="connsiteX58" fmla="*/ 17605 w 32245"/>
                <a:gd name="connsiteY58" fmla="*/ 8769 h 60784"/>
                <a:gd name="connsiteX59" fmla="*/ 16995 w 32245"/>
                <a:gd name="connsiteY59" fmla="*/ 8655 h 60784"/>
                <a:gd name="connsiteX60" fmla="*/ 16741 w 32245"/>
                <a:gd name="connsiteY60" fmla="*/ 9052 h 60784"/>
                <a:gd name="connsiteX61" fmla="*/ 15696 w 32245"/>
                <a:gd name="connsiteY61" fmla="*/ 8456 h 60784"/>
                <a:gd name="connsiteX62" fmla="*/ 15888 w 32245"/>
                <a:gd name="connsiteY62" fmla="*/ 7721 h 60784"/>
                <a:gd name="connsiteX63" fmla="*/ 15568 w 32245"/>
                <a:gd name="connsiteY63" fmla="*/ 7132 h 60784"/>
                <a:gd name="connsiteX64" fmla="*/ 16145 w 32245"/>
                <a:gd name="connsiteY64" fmla="*/ 6618 h 60784"/>
                <a:gd name="connsiteX65" fmla="*/ 15696 w 32245"/>
                <a:gd name="connsiteY65" fmla="*/ 5662 h 60784"/>
                <a:gd name="connsiteX66" fmla="*/ 16273 w 32245"/>
                <a:gd name="connsiteY66" fmla="*/ 5147 h 60784"/>
                <a:gd name="connsiteX67" fmla="*/ 15632 w 32245"/>
                <a:gd name="connsiteY67" fmla="*/ 4559 h 60784"/>
                <a:gd name="connsiteX68" fmla="*/ 14863 w 32245"/>
                <a:gd name="connsiteY68" fmla="*/ 4559 h 60784"/>
                <a:gd name="connsiteX69" fmla="*/ 13004 w 32245"/>
                <a:gd name="connsiteY69" fmla="*/ 3529 h 60784"/>
                <a:gd name="connsiteX70" fmla="*/ 11786 w 32245"/>
                <a:gd name="connsiteY70" fmla="*/ 4044 h 60784"/>
                <a:gd name="connsiteX71" fmla="*/ 11401 w 32245"/>
                <a:gd name="connsiteY71" fmla="*/ 3750 h 60784"/>
                <a:gd name="connsiteX72" fmla="*/ 11145 w 32245"/>
                <a:gd name="connsiteY72" fmla="*/ 3235 h 60784"/>
                <a:gd name="connsiteX73" fmla="*/ 10696 w 32245"/>
                <a:gd name="connsiteY73" fmla="*/ 3603 h 60784"/>
                <a:gd name="connsiteX74" fmla="*/ 10440 w 32245"/>
                <a:gd name="connsiteY74" fmla="*/ 3382 h 60784"/>
                <a:gd name="connsiteX75" fmla="*/ 9799 w 32245"/>
                <a:gd name="connsiteY75" fmla="*/ 3382 h 60784"/>
                <a:gd name="connsiteX76" fmla="*/ 9286 w 32245"/>
                <a:gd name="connsiteY76" fmla="*/ 3088 h 60784"/>
                <a:gd name="connsiteX77" fmla="*/ 9222 w 32245"/>
                <a:gd name="connsiteY77" fmla="*/ 2647 h 60784"/>
                <a:gd name="connsiteX78" fmla="*/ 9350 w 32245"/>
                <a:gd name="connsiteY78" fmla="*/ 1985 h 60784"/>
                <a:gd name="connsiteX79" fmla="*/ 9350 w 32245"/>
                <a:gd name="connsiteY79" fmla="*/ 1618 h 60784"/>
                <a:gd name="connsiteX80" fmla="*/ 9286 w 32245"/>
                <a:gd name="connsiteY80" fmla="*/ 1103 h 60784"/>
                <a:gd name="connsiteX81" fmla="*/ 8773 w 32245"/>
                <a:gd name="connsiteY81" fmla="*/ 515 h 60784"/>
                <a:gd name="connsiteX82" fmla="*/ 7555 w 32245"/>
                <a:gd name="connsiteY82" fmla="*/ 0 h 60784"/>
                <a:gd name="connsiteX83" fmla="*/ 7170 w 32245"/>
                <a:gd name="connsiteY83" fmla="*/ 588 h 60784"/>
                <a:gd name="connsiteX84" fmla="*/ 6529 w 32245"/>
                <a:gd name="connsiteY84" fmla="*/ 735 h 60784"/>
                <a:gd name="connsiteX85" fmla="*/ 6273 w 32245"/>
                <a:gd name="connsiteY85" fmla="*/ 1397 h 60784"/>
                <a:gd name="connsiteX86" fmla="*/ 6850 w 32245"/>
                <a:gd name="connsiteY86" fmla="*/ 2132 h 60784"/>
                <a:gd name="connsiteX87" fmla="*/ 7683 w 32245"/>
                <a:gd name="connsiteY87" fmla="*/ 2132 h 60784"/>
                <a:gd name="connsiteX88" fmla="*/ 7555 w 32245"/>
                <a:gd name="connsiteY88" fmla="*/ 3897 h 60784"/>
                <a:gd name="connsiteX89" fmla="*/ 7940 w 32245"/>
                <a:gd name="connsiteY89" fmla="*/ 5662 h 60784"/>
                <a:gd name="connsiteX90" fmla="*/ 7299 w 32245"/>
                <a:gd name="connsiteY90" fmla="*/ 5809 h 60784"/>
                <a:gd name="connsiteX91" fmla="*/ 7170 w 32245"/>
                <a:gd name="connsiteY91" fmla="*/ 6912 h 60784"/>
                <a:gd name="connsiteX92" fmla="*/ 8132 w 32245"/>
                <a:gd name="connsiteY92" fmla="*/ 7794 h 60784"/>
                <a:gd name="connsiteX93" fmla="*/ 9478 w 32245"/>
                <a:gd name="connsiteY93" fmla="*/ 7868 h 60784"/>
                <a:gd name="connsiteX94" fmla="*/ 9991 w 32245"/>
                <a:gd name="connsiteY94" fmla="*/ 8824 h 60784"/>
                <a:gd name="connsiteX95" fmla="*/ 11145 w 32245"/>
                <a:gd name="connsiteY95" fmla="*/ 8750 h 60784"/>
                <a:gd name="connsiteX96" fmla="*/ 11850 w 32245"/>
                <a:gd name="connsiteY96" fmla="*/ 9412 h 60784"/>
                <a:gd name="connsiteX97" fmla="*/ 13196 w 32245"/>
                <a:gd name="connsiteY97" fmla="*/ 9118 h 60784"/>
                <a:gd name="connsiteX98" fmla="*/ 14222 w 32245"/>
                <a:gd name="connsiteY98" fmla="*/ 10000 h 60784"/>
                <a:gd name="connsiteX99" fmla="*/ 14750 w 32245"/>
                <a:gd name="connsiteY99" fmla="*/ 9926 h 60784"/>
                <a:gd name="connsiteX100" fmla="*/ 14555 w 32245"/>
                <a:gd name="connsiteY100" fmla="*/ 10637 h 60784"/>
                <a:gd name="connsiteX101" fmla="*/ 14148 w 32245"/>
                <a:gd name="connsiteY101" fmla="*/ 10807 h 60784"/>
                <a:gd name="connsiteX102" fmla="*/ 13589 w 32245"/>
                <a:gd name="connsiteY102" fmla="*/ 10694 h 60784"/>
                <a:gd name="connsiteX103" fmla="*/ 12826 w 32245"/>
                <a:gd name="connsiteY103" fmla="*/ 10694 h 60784"/>
                <a:gd name="connsiteX104" fmla="*/ 11708 w 32245"/>
                <a:gd name="connsiteY104" fmla="*/ 11600 h 60784"/>
                <a:gd name="connsiteX105" fmla="*/ 12369 w 32245"/>
                <a:gd name="connsiteY105" fmla="*/ 12110 h 60784"/>
                <a:gd name="connsiteX106" fmla="*/ 12521 w 32245"/>
                <a:gd name="connsiteY106" fmla="*/ 12959 h 60784"/>
                <a:gd name="connsiteX107" fmla="*/ 13182 w 32245"/>
                <a:gd name="connsiteY107" fmla="*/ 12450 h 60784"/>
                <a:gd name="connsiteX108" fmla="*/ 12928 w 32245"/>
                <a:gd name="connsiteY108" fmla="*/ 14488 h 60784"/>
                <a:gd name="connsiteX109" fmla="*/ 12623 w 32245"/>
                <a:gd name="connsiteY109" fmla="*/ 15564 h 60784"/>
                <a:gd name="connsiteX110" fmla="*/ 11759 w 32245"/>
                <a:gd name="connsiteY110" fmla="*/ 16187 h 60784"/>
                <a:gd name="connsiteX111" fmla="*/ 12064 w 32245"/>
                <a:gd name="connsiteY111" fmla="*/ 17320 h 60784"/>
                <a:gd name="connsiteX112" fmla="*/ 11454 w 32245"/>
                <a:gd name="connsiteY112" fmla="*/ 18962 h 60784"/>
                <a:gd name="connsiteX113" fmla="*/ 11860 w 32245"/>
                <a:gd name="connsiteY113" fmla="*/ 20152 h 60784"/>
                <a:gd name="connsiteX114" fmla="*/ 12420 w 32245"/>
                <a:gd name="connsiteY114" fmla="*/ 20265 h 60784"/>
                <a:gd name="connsiteX115" fmla="*/ 12928 w 32245"/>
                <a:gd name="connsiteY115" fmla="*/ 20718 h 60784"/>
                <a:gd name="connsiteX116" fmla="*/ 13233 w 32245"/>
                <a:gd name="connsiteY116" fmla="*/ 21511 h 60784"/>
                <a:gd name="connsiteX117" fmla="*/ 13436 w 32245"/>
                <a:gd name="connsiteY117" fmla="*/ 22530 h 60784"/>
                <a:gd name="connsiteX118" fmla="*/ 13284 w 32245"/>
                <a:gd name="connsiteY118" fmla="*/ 23040 h 60784"/>
                <a:gd name="connsiteX119" fmla="*/ 13996 w 32245"/>
                <a:gd name="connsiteY119" fmla="*/ 23889 h 60784"/>
                <a:gd name="connsiteX120" fmla="*/ 14097 w 32245"/>
                <a:gd name="connsiteY120" fmla="*/ 25645 h 60784"/>
                <a:gd name="connsiteX121" fmla="*/ 13538 w 32245"/>
                <a:gd name="connsiteY121" fmla="*/ 25815 h 60784"/>
                <a:gd name="connsiteX122" fmla="*/ 13385 w 32245"/>
                <a:gd name="connsiteY122" fmla="*/ 26948 h 60784"/>
                <a:gd name="connsiteX123" fmla="*/ 11047 w 32245"/>
                <a:gd name="connsiteY123" fmla="*/ 28647 h 60784"/>
                <a:gd name="connsiteX124" fmla="*/ 16 w 32245"/>
                <a:gd name="connsiteY124" fmla="*/ 59115 h 60784"/>
                <a:gd name="connsiteX125" fmla="*/ 14148 w 32245"/>
                <a:gd name="connsiteY125" fmla="*/ 57133 h 60784"/>
                <a:gd name="connsiteX0" fmla="*/ 14148 w 32245"/>
                <a:gd name="connsiteY0" fmla="*/ 57133 h 60784"/>
                <a:gd name="connsiteX1" fmla="*/ 15978 w 32245"/>
                <a:gd name="connsiteY1" fmla="*/ 55717 h 60784"/>
                <a:gd name="connsiteX2" fmla="*/ 16181 w 32245"/>
                <a:gd name="connsiteY2" fmla="*/ 56510 h 60784"/>
                <a:gd name="connsiteX3" fmla="*/ 16741 w 32245"/>
                <a:gd name="connsiteY3" fmla="*/ 56736 h 60784"/>
                <a:gd name="connsiteX4" fmla="*/ 16944 w 32245"/>
                <a:gd name="connsiteY4" fmla="*/ 58039 h 60784"/>
                <a:gd name="connsiteX5" fmla="*/ 17351 w 32245"/>
                <a:gd name="connsiteY5" fmla="*/ 57755 h 60784"/>
                <a:gd name="connsiteX6" fmla="*/ 20096 w 32245"/>
                <a:gd name="connsiteY6" fmla="*/ 56113 h 60784"/>
                <a:gd name="connsiteX7" fmla="*/ 21163 w 32245"/>
                <a:gd name="connsiteY7" fmla="*/ 55094 h 60784"/>
                <a:gd name="connsiteX8" fmla="*/ 22993 w 32245"/>
                <a:gd name="connsiteY8" fmla="*/ 54414 h 60784"/>
                <a:gd name="connsiteX9" fmla="*/ 23857 w 32245"/>
                <a:gd name="connsiteY9" fmla="*/ 54641 h 60784"/>
                <a:gd name="connsiteX10" fmla="*/ 26450 w 32245"/>
                <a:gd name="connsiteY10" fmla="*/ 54188 h 60784"/>
                <a:gd name="connsiteX11" fmla="*/ 27009 w 32245"/>
                <a:gd name="connsiteY11" fmla="*/ 53112 h 60784"/>
                <a:gd name="connsiteX12" fmla="*/ 26907 w 32245"/>
                <a:gd name="connsiteY12" fmla="*/ 50903 h 60784"/>
                <a:gd name="connsiteX13" fmla="*/ 28077 w 32245"/>
                <a:gd name="connsiteY13" fmla="*/ 47675 h 60784"/>
                <a:gd name="connsiteX14" fmla="*/ 28432 w 32245"/>
                <a:gd name="connsiteY14" fmla="*/ 46089 h 60784"/>
                <a:gd name="connsiteX15" fmla="*/ 27467 w 32245"/>
                <a:gd name="connsiteY15" fmla="*/ 44390 h 60784"/>
                <a:gd name="connsiteX16" fmla="*/ 27823 w 32245"/>
                <a:gd name="connsiteY16" fmla="*/ 42465 h 60784"/>
                <a:gd name="connsiteX17" fmla="*/ 26806 w 32245"/>
                <a:gd name="connsiteY17" fmla="*/ 41502 h 60784"/>
                <a:gd name="connsiteX18" fmla="*/ 26348 w 32245"/>
                <a:gd name="connsiteY18" fmla="*/ 41445 h 60784"/>
                <a:gd name="connsiteX19" fmla="*/ 26755 w 32245"/>
                <a:gd name="connsiteY19" fmla="*/ 39690 h 60784"/>
                <a:gd name="connsiteX20" fmla="*/ 28178 w 32245"/>
                <a:gd name="connsiteY20" fmla="*/ 37991 h 60784"/>
                <a:gd name="connsiteX21" fmla="*/ 27517 w 32245"/>
                <a:gd name="connsiteY21" fmla="*/ 36292 h 60784"/>
                <a:gd name="connsiteX22" fmla="*/ 26145 w 32245"/>
                <a:gd name="connsiteY22" fmla="*/ 35839 h 60784"/>
                <a:gd name="connsiteX23" fmla="*/ 26755 w 32245"/>
                <a:gd name="connsiteY23" fmla="*/ 35103 h 60784"/>
                <a:gd name="connsiteX24" fmla="*/ 27060 w 32245"/>
                <a:gd name="connsiteY24" fmla="*/ 33234 h 60784"/>
                <a:gd name="connsiteX25" fmla="*/ 27670 w 32245"/>
                <a:gd name="connsiteY25" fmla="*/ 31138 h 60784"/>
                <a:gd name="connsiteX26" fmla="*/ 27619 w 32245"/>
                <a:gd name="connsiteY26" fmla="*/ 28193 h 60784"/>
                <a:gd name="connsiteX27" fmla="*/ 29602 w 32245"/>
                <a:gd name="connsiteY27" fmla="*/ 26608 h 60784"/>
                <a:gd name="connsiteX28" fmla="*/ 28941 w 32245"/>
                <a:gd name="connsiteY28" fmla="*/ 25022 h 60784"/>
                <a:gd name="connsiteX29" fmla="*/ 29754 w 32245"/>
                <a:gd name="connsiteY29" fmla="*/ 24569 h 60784"/>
                <a:gd name="connsiteX30" fmla="*/ 29805 w 32245"/>
                <a:gd name="connsiteY30" fmla="*/ 23493 h 60784"/>
                <a:gd name="connsiteX31" fmla="*/ 30568 w 32245"/>
                <a:gd name="connsiteY31" fmla="*/ 22304 h 60784"/>
                <a:gd name="connsiteX32" fmla="*/ 32245 w 32245"/>
                <a:gd name="connsiteY32" fmla="*/ 20548 h 60784"/>
                <a:gd name="connsiteX33" fmla="*/ 30873 w 32245"/>
                <a:gd name="connsiteY33" fmla="*/ 18453 h 60784"/>
                <a:gd name="connsiteX34" fmla="*/ 29602 w 32245"/>
                <a:gd name="connsiteY34" fmla="*/ 16244 h 60784"/>
                <a:gd name="connsiteX35" fmla="*/ 28992 w 32245"/>
                <a:gd name="connsiteY35" fmla="*/ 16471 h 60784"/>
                <a:gd name="connsiteX36" fmla="*/ 28788 w 32245"/>
                <a:gd name="connsiteY36" fmla="*/ 15678 h 60784"/>
                <a:gd name="connsiteX37" fmla="*/ 28483 w 32245"/>
                <a:gd name="connsiteY37" fmla="*/ 14885 h 60784"/>
                <a:gd name="connsiteX38" fmla="*/ 28178 w 32245"/>
                <a:gd name="connsiteY38" fmla="*/ 14488 h 60784"/>
                <a:gd name="connsiteX39" fmla="*/ 28127 w 32245"/>
                <a:gd name="connsiteY39" fmla="*/ 13242 h 60784"/>
                <a:gd name="connsiteX40" fmla="*/ 26857 w 32245"/>
                <a:gd name="connsiteY40" fmla="*/ 12110 h 60784"/>
                <a:gd name="connsiteX41" fmla="*/ 25942 w 32245"/>
                <a:gd name="connsiteY41" fmla="*/ 11544 h 60784"/>
                <a:gd name="connsiteX42" fmla="*/ 26297 w 32245"/>
                <a:gd name="connsiteY42" fmla="*/ 10637 h 60784"/>
                <a:gd name="connsiteX43" fmla="*/ 24823 w 32245"/>
                <a:gd name="connsiteY43" fmla="*/ 9335 h 60784"/>
                <a:gd name="connsiteX44" fmla="*/ 23044 w 32245"/>
                <a:gd name="connsiteY44" fmla="*/ 9844 h 60784"/>
                <a:gd name="connsiteX45" fmla="*/ 23908 w 32245"/>
                <a:gd name="connsiteY45" fmla="*/ 6617 h 60784"/>
                <a:gd name="connsiteX46" fmla="*/ 22129 w 32245"/>
                <a:gd name="connsiteY46" fmla="*/ 6050 h 60784"/>
                <a:gd name="connsiteX47" fmla="*/ 21214 w 32245"/>
                <a:gd name="connsiteY47" fmla="*/ 6843 h 60784"/>
                <a:gd name="connsiteX48" fmla="*/ 21722 w 32245"/>
                <a:gd name="connsiteY48" fmla="*/ 7806 h 60784"/>
                <a:gd name="connsiteX49" fmla="*/ 20502 w 32245"/>
                <a:gd name="connsiteY49" fmla="*/ 9165 h 60784"/>
                <a:gd name="connsiteX50" fmla="*/ 20756 w 32245"/>
                <a:gd name="connsiteY50" fmla="*/ 9618 h 60784"/>
                <a:gd name="connsiteX51" fmla="*/ 21570 w 32245"/>
                <a:gd name="connsiteY51" fmla="*/ 9165 h 60784"/>
                <a:gd name="connsiteX52" fmla="*/ 22027 w 32245"/>
                <a:gd name="connsiteY52" fmla="*/ 10411 h 60784"/>
                <a:gd name="connsiteX53" fmla="*/ 21163 w 32245"/>
                <a:gd name="connsiteY53" fmla="*/ 11034 h 60784"/>
                <a:gd name="connsiteX54" fmla="*/ 20858 w 32245"/>
                <a:gd name="connsiteY54" fmla="*/ 10807 h 60784"/>
                <a:gd name="connsiteX55" fmla="*/ 19079 w 32245"/>
                <a:gd name="connsiteY55" fmla="*/ 10355 h 60784"/>
                <a:gd name="connsiteX56" fmla="*/ 18469 w 32245"/>
                <a:gd name="connsiteY56" fmla="*/ 9788 h 60784"/>
                <a:gd name="connsiteX57" fmla="*/ 18062 w 32245"/>
                <a:gd name="connsiteY57" fmla="*/ 9618 h 60784"/>
                <a:gd name="connsiteX58" fmla="*/ 17605 w 32245"/>
                <a:gd name="connsiteY58" fmla="*/ 8769 h 60784"/>
                <a:gd name="connsiteX59" fmla="*/ 16995 w 32245"/>
                <a:gd name="connsiteY59" fmla="*/ 8655 h 60784"/>
                <a:gd name="connsiteX60" fmla="*/ 16741 w 32245"/>
                <a:gd name="connsiteY60" fmla="*/ 9052 h 60784"/>
                <a:gd name="connsiteX61" fmla="*/ 15696 w 32245"/>
                <a:gd name="connsiteY61" fmla="*/ 8456 h 60784"/>
                <a:gd name="connsiteX62" fmla="*/ 15888 w 32245"/>
                <a:gd name="connsiteY62" fmla="*/ 7721 h 60784"/>
                <a:gd name="connsiteX63" fmla="*/ 15568 w 32245"/>
                <a:gd name="connsiteY63" fmla="*/ 7132 h 60784"/>
                <a:gd name="connsiteX64" fmla="*/ 16145 w 32245"/>
                <a:gd name="connsiteY64" fmla="*/ 6618 h 60784"/>
                <a:gd name="connsiteX65" fmla="*/ 15696 w 32245"/>
                <a:gd name="connsiteY65" fmla="*/ 5662 h 60784"/>
                <a:gd name="connsiteX66" fmla="*/ 16273 w 32245"/>
                <a:gd name="connsiteY66" fmla="*/ 5147 h 60784"/>
                <a:gd name="connsiteX67" fmla="*/ 15632 w 32245"/>
                <a:gd name="connsiteY67" fmla="*/ 4559 h 60784"/>
                <a:gd name="connsiteX68" fmla="*/ 14863 w 32245"/>
                <a:gd name="connsiteY68" fmla="*/ 4559 h 60784"/>
                <a:gd name="connsiteX69" fmla="*/ 13004 w 32245"/>
                <a:gd name="connsiteY69" fmla="*/ 3529 h 60784"/>
                <a:gd name="connsiteX70" fmla="*/ 11786 w 32245"/>
                <a:gd name="connsiteY70" fmla="*/ 4044 h 60784"/>
                <a:gd name="connsiteX71" fmla="*/ 11401 w 32245"/>
                <a:gd name="connsiteY71" fmla="*/ 3750 h 60784"/>
                <a:gd name="connsiteX72" fmla="*/ 11145 w 32245"/>
                <a:gd name="connsiteY72" fmla="*/ 3235 h 60784"/>
                <a:gd name="connsiteX73" fmla="*/ 10696 w 32245"/>
                <a:gd name="connsiteY73" fmla="*/ 3603 h 60784"/>
                <a:gd name="connsiteX74" fmla="*/ 10440 w 32245"/>
                <a:gd name="connsiteY74" fmla="*/ 3382 h 60784"/>
                <a:gd name="connsiteX75" fmla="*/ 9799 w 32245"/>
                <a:gd name="connsiteY75" fmla="*/ 3382 h 60784"/>
                <a:gd name="connsiteX76" fmla="*/ 9286 w 32245"/>
                <a:gd name="connsiteY76" fmla="*/ 3088 h 60784"/>
                <a:gd name="connsiteX77" fmla="*/ 9222 w 32245"/>
                <a:gd name="connsiteY77" fmla="*/ 2647 h 60784"/>
                <a:gd name="connsiteX78" fmla="*/ 9350 w 32245"/>
                <a:gd name="connsiteY78" fmla="*/ 1985 h 60784"/>
                <a:gd name="connsiteX79" fmla="*/ 9350 w 32245"/>
                <a:gd name="connsiteY79" fmla="*/ 1618 h 60784"/>
                <a:gd name="connsiteX80" fmla="*/ 9286 w 32245"/>
                <a:gd name="connsiteY80" fmla="*/ 1103 h 60784"/>
                <a:gd name="connsiteX81" fmla="*/ 8773 w 32245"/>
                <a:gd name="connsiteY81" fmla="*/ 515 h 60784"/>
                <a:gd name="connsiteX82" fmla="*/ 7555 w 32245"/>
                <a:gd name="connsiteY82" fmla="*/ 0 h 60784"/>
                <a:gd name="connsiteX83" fmla="*/ 7170 w 32245"/>
                <a:gd name="connsiteY83" fmla="*/ 588 h 60784"/>
                <a:gd name="connsiteX84" fmla="*/ 6529 w 32245"/>
                <a:gd name="connsiteY84" fmla="*/ 735 h 60784"/>
                <a:gd name="connsiteX85" fmla="*/ 6273 w 32245"/>
                <a:gd name="connsiteY85" fmla="*/ 1397 h 60784"/>
                <a:gd name="connsiteX86" fmla="*/ 6850 w 32245"/>
                <a:gd name="connsiteY86" fmla="*/ 2132 h 60784"/>
                <a:gd name="connsiteX87" fmla="*/ 7683 w 32245"/>
                <a:gd name="connsiteY87" fmla="*/ 2132 h 60784"/>
                <a:gd name="connsiteX88" fmla="*/ 7555 w 32245"/>
                <a:gd name="connsiteY88" fmla="*/ 3897 h 60784"/>
                <a:gd name="connsiteX89" fmla="*/ 7940 w 32245"/>
                <a:gd name="connsiteY89" fmla="*/ 5662 h 60784"/>
                <a:gd name="connsiteX90" fmla="*/ 7299 w 32245"/>
                <a:gd name="connsiteY90" fmla="*/ 5809 h 60784"/>
                <a:gd name="connsiteX91" fmla="*/ 7170 w 32245"/>
                <a:gd name="connsiteY91" fmla="*/ 6912 h 60784"/>
                <a:gd name="connsiteX92" fmla="*/ 8132 w 32245"/>
                <a:gd name="connsiteY92" fmla="*/ 7794 h 60784"/>
                <a:gd name="connsiteX93" fmla="*/ 9478 w 32245"/>
                <a:gd name="connsiteY93" fmla="*/ 7868 h 60784"/>
                <a:gd name="connsiteX94" fmla="*/ 9991 w 32245"/>
                <a:gd name="connsiteY94" fmla="*/ 8824 h 60784"/>
                <a:gd name="connsiteX95" fmla="*/ 11145 w 32245"/>
                <a:gd name="connsiteY95" fmla="*/ 8750 h 60784"/>
                <a:gd name="connsiteX96" fmla="*/ 11850 w 32245"/>
                <a:gd name="connsiteY96" fmla="*/ 9412 h 60784"/>
                <a:gd name="connsiteX97" fmla="*/ 13196 w 32245"/>
                <a:gd name="connsiteY97" fmla="*/ 9118 h 60784"/>
                <a:gd name="connsiteX98" fmla="*/ 14222 w 32245"/>
                <a:gd name="connsiteY98" fmla="*/ 10000 h 60784"/>
                <a:gd name="connsiteX99" fmla="*/ 14750 w 32245"/>
                <a:gd name="connsiteY99" fmla="*/ 9926 h 60784"/>
                <a:gd name="connsiteX100" fmla="*/ 14555 w 32245"/>
                <a:gd name="connsiteY100" fmla="*/ 10637 h 60784"/>
                <a:gd name="connsiteX101" fmla="*/ 14148 w 32245"/>
                <a:gd name="connsiteY101" fmla="*/ 10807 h 60784"/>
                <a:gd name="connsiteX102" fmla="*/ 13589 w 32245"/>
                <a:gd name="connsiteY102" fmla="*/ 10694 h 60784"/>
                <a:gd name="connsiteX103" fmla="*/ 12826 w 32245"/>
                <a:gd name="connsiteY103" fmla="*/ 10694 h 60784"/>
                <a:gd name="connsiteX104" fmla="*/ 11708 w 32245"/>
                <a:gd name="connsiteY104" fmla="*/ 11600 h 60784"/>
                <a:gd name="connsiteX105" fmla="*/ 12369 w 32245"/>
                <a:gd name="connsiteY105" fmla="*/ 12110 h 60784"/>
                <a:gd name="connsiteX106" fmla="*/ 12521 w 32245"/>
                <a:gd name="connsiteY106" fmla="*/ 12959 h 60784"/>
                <a:gd name="connsiteX107" fmla="*/ 13182 w 32245"/>
                <a:gd name="connsiteY107" fmla="*/ 12450 h 60784"/>
                <a:gd name="connsiteX108" fmla="*/ 12928 w 32245"/>
                <a:gd name="connsiteY108" fmla="*/ 14488 h 60784"/>
                <a:gd name="connsiteX109" fmla="*/ 12623 w 32245"/>
                <a:gd name="connsiteY109" fmla="*/ 15564 h 60784"/>
                <a:gd name="connsiteX110" fmla="*/ 11759 w 32245"/>
                <a:gd name="connsiteY110" fmla="*/ 16187 h 60784"/>
                <a:gd name="connsiteX111" fmla="*/ 12064 w 32245"/>
                <a:gd name="connsiteY111" fmla="*/ 17320 h 60784"/>
                <a:gd name="connsiteX112" fmla="*/ 11454 w 32245"/>
                <a:gd name="connsiteY112" fmla="*/ 18962 h 60784"/>
                <a:gd name="connsiteX113" fmla="*/ 11860 w 32245"/>
                <a:gd name="connsiteY113" fmla="*/ 20152 h 60784"/>
                <a:gd name="connsiteX114" fmla="*/ 12420 w 32245"/>
                <a:gd name="connsiteY114" fmla="*/ 20265 h 60784"/>
                <a:gd name="connsiteX115" fmla="*/ 12928 w 32245"/>
                <a:gd name="connsiteY115" fmla="*/ 20718 h 60784"/>
                <a:gd name="connsiteX116" fmla="*/ 13233 w 32245"/>
                <a:gd name="connsiteY116" fmla="*/ 21511 h 60784"/>
                <a:gd name="connsiteX117" fmla="*/ 13436 w 32245"/>
                <a:gd name="connsiteY117" fmla="*/ 22530 h 60784"/>
                <a:gd name="connsiteX118" fmla="*/ 13284 w 32245"/>
                <a:gd name="connsiteY118" fmla="*/ 23040 h 60784"/>
                <a:gd name="connsiteX119" fmla="*/ 13996 w 32245"/>
                <a:gd name="connsiteY119" fmla="*/ 23889 h 60784"/>
                <a:gd name="connsiteX120" fmla="*/ 14097 w 32245"/>
                <a:gd name="connsiteY120" fmla="*/ 25645 h 60784"/>
                <a:gd name="connsiteX121" fmla="*/ 13538 w 32245"/>
                <a:gd name="connsiteY121" fmla="*/ 25815 h 60784"/>
                <a:gd name="connsiteX122" fmla="*/ 13385 w 32245"/>
                <a:gd name="connsiteY122" fmla="*/ 26948 h 60784"/>
                <a:gd name="connsiteX123" fmla="*/ 11047 w 32245"/>
                <a:gd name="connsiteY123" fmla="*/ 28647 h 60784"/>
                <a:gd name="connsiteX124" fmla="*/ 16 w 32245"/>
                <a:gd name="connsiteY124" fmla="*/ 59115 h 60784"/>
                <a:gd name="connsiteX125" fmla="*/ 14148 w 32245"/>
                <a:gd name="connsiteY125" fmla="*/ 57133 h 60784"/>
                <a:gd name="connsiteX0" fmla="*/ 14148 w 32245"/>
                <a:gd name="connsiteY0" fmla="*/ 57133 h 60918"/>
                <a:gd name="connsiteX1" fmla="*/ 15978 w 32245"/>
                <a:gd name="connsiteY1" fmla="*/ 55717 h 60918"/>
                <a:gd name="connsiteX2" fmla="*/ 16181 w 32245"/>
                <a:gd name="connsiteY2" fmla="*/ 56510 h 60918"/>
                <a:gd name="connsiteX3" fmla="*/ 16741 w 32245"/>
                <a:gd name="connsiteY3" fmla="*/ 56736 h 60918"/>
                <a:gd name="connsiteX4" fmla="*/ 16944 w 32245"/>
                <a:gd name="connsiteY4" fmla="*/ 58039 h 60918"/>
                <a:gd name="connsiteX5" fmla="*/ 17351 w 32245"/>
                <a:gd name="connsiteY5" fmla="*/ 57755 h 60918"/>
                <a:gd name="connsiteX6" fmla="*/ 20096 w 32245"/>
                <a:gd name="connsiteY6" fmla="*/ 56113 h 60918"/>
                <a:gd name="connsiteX7" fmla="*/ 21163 w 32245"/>
                <a:gd name="connsiteY7" fmla="*/ 55094 h 60918"/>
                <a:gd name="connsiteX8" fmla="*/ 22993 w 32245"/>
                <a:gd name="connsiteY8" fmla="*/ 54414 h 60918"/>
                <a:gd name="connsiteX9" fmla="*/ 23857 w 32245"/>
                <a:gd name="connsiteY9" fmla="*/ 54641 h 60918"/>
                <a:gd name="connsiteX10" fmla="*/ 26450 w 32245"/>
                <a:gd name="connsiteY10" fmla="*/ 54188 h 60918"/>
                <a:gd name="connsiteX11" fmla="*/ 27009 w 32245"/>
                <a:gd name="connsiteY11" fmla="*/ 53112 h 60918"/>
                <a:gd name="connsiteX12" fmla="*/ 26907 w 32245"/>
                <a:gd name="connsiteY12" fmla="*/ 50903 h 60918"/>
                <a:gd name="connsiteX13" fmla="*/ 28077 w 32245"/>
                <a:gd name="connsiteY13" fmla="*/ 47675 h 60918"/>
                <a:gd name="connsiteX14" fmla="*/ 28432 w 32245"/>
                <a:gd name="connsiteY14" fmla="*/ 46089 h 60918"/>
                <a:gd name="connsiteX15" fmla="*/ 27467 w 32245"/>
                <a:gd name="connsiteY15" fmla="*/ 44390 h 60918"/>
                <a:gd name="connsiteX16" fmla="*/ 27823 w 32245"/>
                <a:gd name="connsiteY16" fmla="*/ 42465 h 60918"/>
                <a:gd name="connsiteX17" fmla="*/ 26806 w 32245"/>
                <a:gd name="connsiteY17" fmla="*/ 41502 h 60918"/>
                <a:gd name="connsiteX18" fmla="*/ 26348 w 32245"/>
                <a:gd name="connsiteY18" fmla="*/ 41445 h 60918"/>
                <a:gd name="connsiteX19" fmla="*/ 26755 w 32245"/>
                <a:gd name="connsiteY19" fmla="*/ 39690 h 60918"/>
                <a:gd name="connsiteX20" fmla="*/ 28178 w 32245"/>
                <a:gd name="connsiteY20" fmla="*/ 37991 h 60918"/>
                <a:gd name="connsiteX21" fmla="*/ 27517 w 32245"/>
                <a:gd name="connsiteY21" fmla="*/ 36292 h 60918"/>
                <a:gd name="connsiteX22" fmla="*/ 26145 w 32245"/>
                <a:gd name="connsiteY22" fmla="*/ 35839 h 60918"/>
                <a:gd name="connsiteX23" fmla="*/ 26755 w 32245"/>
                <a:gd name="connsiteY23" fmla="*/ 35103 h 60918"/>
                <a:gd name="connsiteX24" fmla="*/ 27060 w 32245"/>
                <a:gd name="connsiteY24" fmla="*/ 33234 h 60918"/>
                <a:gd name="connsiteX25" fmla="*/ 27670 w 32245"/>
                <a:gd name="connsiteY25" fmla="*/ 31138 h 60918"/>
                <a:gd name="connsiteX26" fmla="*/ 27619 w 32245"/>
                <a:gd name="connsiteY26" fmla="*/ 28193 h 60918"/>
                <a:gd name="connsiteX27" fmla="*/ 29602 w 32245"/>
                <a:gd name="connsiteY27" fmla="*/ 26608 h 60918"/>
                <a:gd name="connsiteX28" fmla="*/ 28941 w 32245"/>
                <a:gd name="connsiteY28" fmla="*/ 25022 h 60918"/>
                <a:gd name="connsiteX29" fmla="*/ 29754 w 32245"/>
                <a:gd name="connsiteY29" fmla="*/ 24569 h 60918"/>
                <a:gd name="connsiteX30" fmla="*/ 29805 w 32245"/>
                <a:gd name="connsiteY30" fmla="*/ 23493 h 60918"/>
                <a:gd name="connsiteX31" fmla="*/ 30568 w 32245"/>
                <a:gd name="connsiteY31" fmla="*/ 22304 h 60918"/>
                <a:gd name="connsiteX32" fmla="*/ 32245 w 32245"/>
                <a:gd name="connsiteY32" fmla="*/ 20548 h 60918"/>
                <a:gd name="connsiteX33" fmla="*/ 30873 w 32245"/>
                <a:gd name="connsiteY33" fmla="*/ 18453 h 60918"/>
                <a:gd name="connsiteX34" fmla="*/ 29602 w 32245"/>
                <a:gd name="connsiteY34" fmla="*/ 16244 h 60918"/>
                <a:gd name="connsiteX35" fmla="*/ 28992 w 32245"/>
                <a:gd name="connsiteY35" fmla="*/ 16471 h 60918"/>
                <a:gd name="connsiteX36" fmla="*/ 28788 w 32245"/>
                <a:gd name="connsiteY36" fmla="*/ 15678 h 60918"/>
                <a:gd name="connsiteX37" fmla="*/ 28483 w 32245"/>
                <a:gd name="connsiteY37" fmla="*/ 14885 h 60918"/>
                <a:gd name="connsiteX38" fmla="*/ 28178 w 32245"/>
                <a:gd name="connsiteY38" fmla="*/ 14488 h 60918"/>
                <a:gd name="connsiteX39" fmla="*/ 28127 w 32245"/>
                <a:gd name="connsiteY39" fmla="*/ 13242 h 60918"/>
                <a:gd name="connsiteX40" fmla="*/ 26857 w 32245"/>
                <a:gd name="connsiteY40" fmla="*/ 12110 h 60918"/>
                <a:gd name="connsiteX41" fmla="*/ 25942 w 32245"/>
                <a:gd name="connsiteY41" fmla="*/ 11544 h 60918"/>
                <a:gd name="connsiteX42" fmla="*/ 26297 w 32245"/>
                <a:gd name="connsiteY42" fmla="*/ 10637 h 60918"/>
                <a:gd name="connsiteX43" fmla="*/ 24823 w 32245"/>
                <a:gd name="connsiteY43" fmla="*/ 9335 h 60918"/>
                <a:gd name="connsiteX44" fmla="*/ 23044 w 32245"/>
                <a:gd name="connsiteY44" fmla="*/ 9844 h 60918"/>
                <a:gd name="connsiteX45" fmla="*/ 23908 w 32245"/>
                <a:gd name="connsiteY45" fmla="*/ 6617 h 60918"/>
                <a:gd name="connsiteX46" fmla="*/ 22129 w 32245"/>
                <a:gd name="connsiteY46" fmla="*/ 6050 h 60918"/>
                <a:gd name="connsiteX47" fmla="*/ 21214 w 32245"/>
                <a:gd name="connsiteY47" fmla="*/ 6843 h 60918"/>
                <a:gd name="connsiteX48" fmla="*/ 21722 w 32245"/>
                <a:gd name="connsiteY48" fmla="*/ 7806 h 60918"/>
                <a:gd name="connsiteX49" fmla="*/ 20502 w 32245"/>
                <a:gd name="connsiteY49" fmla="*/ 9165 h 60918"/>
                <a:gd name="connsiteX50" fmla="*/ 20756 w 32245"/>
                <a:gd name="connsiteY50" fmla="*/ 9618 h 60918"/>
                <a:gd name="connsiteX51" fmla="*/ 21570 w 32245"/>
                <a:gd name="connsiteY51" fmla="*/ 9165 h 60918"/>
                <a:gd name="connsiteX52" fmla="*/ 22027 w 32245"/>
                <a:gd name="connsiteY52" fmla="*/ 10411 h 60918"/>
                <a:gd name="connsiteX53" fmla="*/ 21163 w 32245"/>
                <a:gd name="connsiteY53" fmla="*/ 11034 h 60918"/>
                <a:gd name="connsiteX54" fmla="*/ 20858 w 32245"/>
                <a:gd name="connsiteY54" fmla="*/ 10807 h 60918"/>
                <a:gd name="connsiteX55" fmla="*/ 19079 w 32245"/>
                <a:gd name="connsiteY55" fmla="*/ 10355 h 60918"/>
                <a:gd name="connsiteX56" fmla="*/ 18469 w 32245"/>
                <a:gd name="connsiteY56" fmla="*/ 9788 h 60918"/>
                <a:gd name="connsiteX57" fmla="*/ 18062 w 32245"/>
                <a:gd name="connsiteY57" fmla="*/ 9618 h 60918"/>
                <a:gd name="connsiteX58" fmla="*/ 17605 w 32245"/>
                <a:gd name="connsiteY58" fmla="*/ 8769 h 60918"/>
                <a:gd name="connsiteX59" fmla="*/ 16995 w 32245"/>
                <a:gd name="connsiteY59" fmla="*/ 8655 h 60918"/>
                <a:gd name="connsiteX60" fmla="*/ 16741 w 32245"/>
                <a:gd name="connsiteY60" fmla="*/ 9052 h 60918"/>
                <a:gd name="connsiteX61" fmla="*/ 15696 w 32245"/>
                <a:gd name="connsiteY61" fmla="*/ 8456 h 60918"/>
                <a:gd name="connsiteX62" fmla="*/ 15888 w 32245"/>
                <a:gd name="connsiteY62" fmla="*/ 7721 h 60918"/>
                <a:gd name="connsiteX63" fmla="*/ 15568 w 32245"/>
                <a:gd name="connsiteY63" fmla="*/ 7132 h 60918"/>
                <a:gd name="connsiteX64" fmla="*/ 16145 w 32245"/>
                <a:gd name="connsiteY64" fmla="*/ 6618 h 60918"/>
                <a:gd name="connsiteX65" fmla="*/ 15696 w 32245"/>
                <a:gd name="connsiteY65" fmla="*/ 5662 h 60918"/>
                <a:gd name="connsiteX66" fmla="*/ 16273 w 32245"/>
                <a:gd name="connsiteY66" fmla="*/ 5147 h 60918"/>
                <a:gd name="connsiteX67" fmla="*/ 15632 w 32245"/>
                <a:gd name="connsiteY67" fmla="*/ 4559 h 60918"/>
                <a:gd name="connsiteX68" fmla="*/ 14863 w 32245"/>
                <a:gd name="connsiteY68" fmla="*/ 4559 h 60918"/>
                <a:gd name="connsiteX69" fmla="*/ 13004 w 32245"/>
                <a:gd name="connsiteY69" fmla="*/ 3529 h 60918"/>
                <a:gd name="connsiteX70" fmla="*/ 11786 w 32245"/>
                <a:gd name="connsiteY70" fmla="*/ 4044 h 60918"/>
                <a:gd name="connsiteX71" fmla="*/ 11401 w 32245"/>
                <a:gd name="connsiteY71" fmla="*/ 3750 h 60918"/>
                <a:gd name="connsiteX72" fmla="*/ 11145 w 32245"/>
                <a:gd name="connsiteY72" fmla="*/ 3235 h 60918"/>
                <a:gd name="connsiteX73" fmla="*/ 10696 w 32245"/>
                <a:gd name="connsiteY73" fmla="*/ 3603 h 60918"/>
                <a:gd name="connsiteX74" fmla="*/ 10440 w 32245"/>
                <a:gd name="connsiteY74" fmla="*/ 3382 h 60918"/>
                <a:gd name="connsiteX75" fmla="*/ 9799 w 32245"/>
                <a:gd name="connsiteY75" fmla="*/ 3382 h 60918"/>
                <a:gd name="connsiteX76" fmla="*/ 9286 w 32245"/>
                <a:gd name="connsiteY76" fmla="*/ 3088 h 60918"/>
                <a:gd name="connsiteX77" fmla="*/ 9222 w 32245"/>
                <a:gd name="connsiteY77" fmla="*/ 2647 h 60918"/>
                <a:gd name="connsiteX78" fmla="*/ 9350 w 32245"/>
                <a:gd name="connsiteY78" fmla="*/ 1985 h 60918"/>
                <a:gd name="connsiteX79" fmla="*/ 9350 w 32245"/>
                <a:gd name="connsiteY79" fmla="*/ 1618 h 60918"/>
                <a:gd name="connsiteX80" fmla="*/ 9286 w 32245"/>
                <a:gd name="connsiteY80" fmla="*/ 1103 h 60918"/>
                <a:gd name="connsiteX81" fmla="*/ 8773 w 32245"/>
                <a:gd name="connsiteY81" fmla="*/ 515 h 60918"/>
                <a:gd name="connsiteX82" fmla="*/ 7555 w 32245"/>
                <a:gd name="connsiteY82" fmla="*/ 0 h 60918"/>
                <a:gd name="connsiteX83" fmla="*/ 7170 w 32245"/>
                <a:gd name="connsiteY83" fmla="*/ 588 h 60918"/>
                <a:gd name="connsiteX84" fmla="*/ 6529 w 32245"/>
                <a:gd name="connsiteY84" fmla="*/ 735 h 60918"/>
                <a:gd name="connsiteX85" fmla="*/ 6273 w 32245"/>
                <a:gd name="connsiteY85" fmla="*/ 1397 h 60918"/>
                <a:gd name="connsiteX86" fmla="*/ 6850 w 32245"/>
                <a:gd name="connsiteY86" fmla="*/ 2132 h 60918"/>
                <a:gd name="connsiteX87" fmla="*/ 7683 w 32245"/>
                <a:gd name="connsiteY87" fmla="*/ 2132 h 60918"/>
                <a:gd name="connsiteX88" fmla="*/ 7555 w 32245"/>
                <a:gd name="connsiteY88" fmla="*/ 3897 h 60918"/>
                <a:gd name="connsiteX89" fmla="*/ 7940 w 32245"/>
                <a:gd name="connsiteY89" fmla="*/ 5662 h 60918"/>
                <a:gd name="connsiteX90" fmla="*/ 7299 w 32245"/>
                <a:gd name="connsiteY90" fmla="*/ 5809 h 60918"/>
                <a:gd name="connsiteX91" fmla="*/ 7170 w 32245"/>
                <a:gd name="connsiteY91" fmla="*/ 6912 h 60918"/>
                <a:gd name="connsiteX92" fmla="*/ 8132 w 32245"/>
                <a:gd name="connsiteY92" fmla="*/ 7794 h 60918"/>
                <a:gd name="connsiteX93" fmla="*/ 9478 w 32245"/>
                <a:gd name="connsiteY93" fmla="*/ 7868 h 60918"/>
                <a:gd name="connsiteX94" fmla="*/ 9991 w 32245"/>
                <a:gd name="connsiteY94" fmla="*/ 8824 h 60918"/>
                <a:gd name="connsiteX95" fmla="*/ 11145 w 32245"/>
                <a:gd name="connsiteY95" fmla="*/ 8750 h 60918"/>
                <a:gd name="connsiteX96" fmla="*/ 11850 w 32245"/>
                <a:gd name="connsiteY96" fmla="*/ 9412 h 60918"/>
                <a:gd name="connsiteX97" fmla="*/ 13196 w 32245"/>
                <a:gd name="connsiteY97" fmla="*/ 9118 h 60918"/>
                <a:gd name="connsiteX98" fmla="*/ 14222 w 32245"/>
                <a:gd name="connsiteY98" fmla="*/ 10000 h 60918"/>
                <a:gd name="connsiteX99" fmla="*/ 14750 w 32245"/>
                <a:gd name="connsiteY99" fmla="*/ 9926 h 60918"/>
                <a:gd name="connsiteX100" fmla="*/ 14555 w 32245"/>
                <a:gd name="connsiteY100" fmla="*/ 10637 h 60918"/>
                <a:gd name="connsiteX101" fmla="*/ 14148 w 32245"/>
                <a:gd name="connsiteY101" fmla="*/ 10807 h 60918"/>
                <a:gd name="connsiteX102" fmla="*/ 13589 w 32245"/>
                <a:gd name="connsiteY102" fmla="*/ 10694 h 60918"/>
                <a:gd name="connsiteX103" fmla="*/ 12826 w 32245"/>
                <a:gd name="connsiteY103" fmla="*/ 10694 h 60918"/>
                <a:gd name="connsiteX104" fmla="*/ 11708 w 32245"/>
                <a:gd name="connsiteY104" fmla="*/ 11600 h 60918"/>
                <a:gd name="connsiteX105" fmla="*/ 12369 w 32245"/>
                <a:gd name="connsiteY105" fmla="*/ 12110 h 60918"/>
                <a:gd name="connsiteX106" fmla="*/ 12521 w 32245"/>
                <a:gd name="connsiteY106" fmla="*/ 12959 h 60918"/>
                <a:gd name="connsiteX107" fmla="*/ 13182 w 32245"/>
                <a:gd name="connsiteY107" fmla="*/ 12450 h 60918"/>
                <a:gd name="connsiteX108" fmla="*/ 12928 w 32245"/>
                <a:gd name="connsiteY108" fmla="*/ 14488 h 60918"/>
                <a:gd name="connsiteX109" fmla="*/ 12623 w 32245"/>
                <a:gd name="connsiteY109" fmla="*/ 15564 h 60918"/>
                <a:gd name="connsiteX110" fmla="*/ 11759 w 32245"/>
                <a:gd name="connsiteY110" fmla="*/ 16187 h 60918"/>
                <a:gd name="connsiteX111" fmla="*/ 12064 w 32245"/>
                <a:gd name="connsiteY111" fmla="*/ 17320 h 60918"/>
                <a:gd name="connsiteX112" fmla="*/ 11454 w 32245"/>
                <a:gd name="connsiteY112" fmla="*/ 18962 h 60918"/>
                <a:gd name="connsiteX113" fmla="*/ 11860 w 32245"/>
                <a:gd name="connsiteY113" fmla="*/ 20152 h 60918"/>
                <a:gd name="connsiteX114" fmla="*/ 12420 w 32245"/>
                <a:gd name="connsiteY114" fmla="*/ 20265 h 60918"/>
                <a:gd name="connsiteX115" fmla="*/ 12928 w 32245"/>
                <a:gd name="connsiteY115" fmla="*/ 20718 h 60918"/>
                <a:gd name="connsiteX116" fmla="*/ 13233 w 32245"/>
                <a:gd name="connsiteY116" fmla="*/ 21511 h 60918"/>
                <a:gd name="connsiteX117" fmla="*/ 13436 w 32245"/>
                <a:gd name="connsiteY117" fmla="*/ 22530 h 60918"/>
                <a:gd name="connsiteX118" fmla="*/ 13284 w 32245"/>
                <a:gd name="connsiteY118" fmla="*/ 23040 h 60918"/>
                <a:gd name="connsiteX119" fmla="*/ 13996 w 32245"/>
                <a:gd name="connsiteY119" fmla="*/ 23889 h 60918"/>
                <a:gd name="connsiteX120" fmla="*/ 14097 w 32245"/>
                <a:gd name="connsiteY120" fmla="*/ 25645 h 60918"/>
                <a:gd name="connsiteX121" fmla="*/ 13538 w 32245"/>
                <a:gd name="connsiteY121" fmla="*/ 25815 h 60918"/>
                <a:gd name="connsiteX122" fmla="*/ 13385 w 32245"/>
                <a:gd name="connsiteY122" fmla="*/ 26948 h 60918"/>
                <a:gd name="connsiteX123" fmla="*/ 11047 w 32245"/>
                <a:gd name="connsiteY123" fmla="*/ 28647 h 60918"/>
                <a:gd name="connsiteX124" fmla="*/ 16 w 32245"/>
                <a:gd name="connsiteY124" fmla="*/ 59115 h 60918"/>
                <a:gd name="connsiteX125" fmla="*/ 12775 w 32245"/>
                <a:gd name="connsiteY125" fmla="*/ 57133 h 60918"/>
                <a:gd name="connsiteX126" fmla="*/ 14148 w 32245"/>
                <a:gd name="connsiteY126" fmla="*/ 57133 h 60918"/>
                <a:gd name="connsiteX0" fmla="*/ 14148 w 32245"/>
                <a:gd name="connsiteY0" fmla="*/ 57133 h 60918"/>
                <a:gd name="connsiteX1" fmla="*/ 15978 w 32245"/>
                <a:gd name="connsiteY1" fmla="*/ 55717 h 60918"/>
                <a:gd name="connsiteX2" fmla="*/ 16181 w 32245"/>
                <a:gd name="connsiteY2" fmla="*/ 56510 h 60918"/>
                <a:gd name="connsiteX3" fmla="*/ 16741 w 32245"/>
                <a:gd name="connsiteY3" fmla="*/ 56736 h 60918"/>
                <a:gd name="connsiteX4" fmla="*/ 16944 w 32245"/>
                <a:gd name="connsiteY4" fmla="*/ 58039 h 60918"/>
                <a:gd name="connsiteX5" fmla="*/ 17351 w 32245"/>
                <a:gd name="connsiteY5" fmla="*/ 57755 h 60918"/>
                <a:gd name="connsiteX6" fmla="*/ 20096 w 32245"/>
                <a:gd name="connsiteY6" fmla="*/ 56113 h 60918"/>
                <a:gd name="connsiteX7" fmla="*/ 21163 w 32245"/>
                <a:gd name="connsiteY7" fmla="*/ 55094 h 60918"/>
                <a:gd name="connsiteX8" fmla="*/ 22993 w 32245"/>
                <a:gd name="connsiteY8" fmla="*/ 54414 h 60918"/>
                <a:gd name="connsiteX9" fmla="*/ 23857 w 32245"/>
                <a:gd name="connsiteY9" fmla="*/ 54641 h 60918"/>
                <a:gd name="connsiteX10" fmla="*/ 26450 w 32245"/>
                <a:gd name="connsiteY10" fmla="*/ 54188 h 60918"/>
                <a:gd name="connsiteX11" fmla="*/ 27009 w 32245"/>
                <a:gd name="connsiteY11" fmla="*/ 53112 h 60918"/>
                <a:gd name="connsiteX12" fmla="*/ 26907 w 32245"/>
                <a:gd name="connsiteY12" fmla="*/ 50903 h 60918"/>
                <a:gd name="connsiteX13" fmla="*/ 28077 w 32245"/>
                <a:gd name="connsiteY13" fmla="*/ 47675 h 60918"/>
                <a:gd name="connsiteX14" fmla="*/ 28432 w 32245"/>
                <a:gd name="connsiteY14" fmla="*/ 46089 h 60918"/>
                <a:gd name="connsiteX15" fmla="*/ 27467 w 32245"/>
                <a:gd name="connsiteY15" fmla="*/ 44390 h 60918"/>
                <a:gd name="connsiteX16" fmla="*/ 27823 w 32245"/>
                <a:gd name="connsiteY16" fmla="*/ 42465 h 60918"/>
                <a:gd name="connsiteX17" fmla="*/ 26806 w 32245"/>
                <a:gd name="connsiteY17" fmla="*/ 41502 h 60918"/>
                <a:gd name="connsiteX18" fmla="*/ 26348 w 32245"/>
                <a:gd name="connsiteY18" fmla="*/ 41445 h 60918"/>
                <a:gd name="connsiteX19" fmla="*/ 26755 w 32245"/>
                <a:gd name="connsiteY19" fmla="*/ 39690 h 60918"/>
                <a:gd name="connsiteX20" fmla="*/ 28178 w 32245"/>
                <a:gd name="connsiteY20" fmla="*/ 37991 h 60918"/>
                <a:gd name="connsiteX21" fmla="*/ 27517 w 32245"/>
                <a:gd name="connsiteY21" fmla="*/ 36292 h 60918"/>
                <a:gd name="connsiteX22" fmla="*/ 26145 w 32245"/>
                <a:gd name="connsiteY22" fmla="*/ 35839 h 60918"/>
                <a:gd name="connsiteX23" fmla="*/ 26755 w 32245"/>
                <a:gd name="connsiteY23" fmla="*/ 35103 h 60918"/>
                <a:gd name="connsiteX24" fmla="*/ 27060 w 32245"/>
                <a:gd name="connsiteY24" fmla="*/ 33234 h 60918"/>
                <a:gd name="connsiteX25" fmla="*/ 27670 w 32245"/>
                <a:gd name="connsiteY25" fmla="*/ 31138 h 60918"/>
                <a:gd name="connsiteX26" fmla="*/ 27619 w 32245"/>
                <a:gd name="connsiteY26" fmla="*/ 28193 h 60918"/>
                <a:gd name="connsiteX27" fmla="*/ 29602 w 32245"/>
                <a:gd name="connsiteY27" fmla="*/ 26608 h 60918"/>
                <a:gd name="connsiteX28" fmla="*/ 28941 w 32245"/>
                <a:gd name="connsiteY28" fmla="*/ 25022 h 60918"/>
                <a:gd name="connsiteX29" fmla="*/ 29754 w 32245"/>
                <a:gd name="connsiteY29" fmla="*/ 24569 h 60918"/>
                <a:gd name="connsiteX30" fmla="*/ 29805 w 32245"/>
                <a:gd name="connsiteY30" fmla="*/ 23493 h 60918"/>
                <a:gd name="connsiteX31" fmla="*/ 30568 w 32245"/>
                <a:gd name="connsiteY31" fmla="*/ 22304 h 60918"/>
                <a:gd name="connsiteX32" fmla="*/ 32245 w 32245"/>
                <a:gd name="connsiteY32" fmla="*/ 20548 h 60918"/>
                <a:gd name="connsiteX33" fmla="*/ 30873 w 32245"/>
                <a:gd name="connsiteY33" fmla="*/ 18453 h 60918"/>
                <a:gd name="connsiteX34" fmla="*/ 29602 w 32245"/>
                <a:gd name="connsiteY34" fmla="*/ 16244 h 60918"/>
                <a:gd name="connsiteX35" fmla="*/ 28992 w 32245"/>
                <a:gd name="connsiteY35" fmla="*/ 16471 h 60918"/>
                <a:gd name="connsiteX36" fmla="*/ 28788 w 32245"/>
                <a:gd name="connsiteY36" fmla="*/ 15678 h 60918"/>
                <a:gd name="connsiteX37" fmla="*/ 28483 w 32245"/>
                <a:gd name="connsiteY37" fmla="*/ 14885 h 60918"/>
                <a:gd name="connsiteX38" fmla="*/ 28178 w 32245"/>
                <a:gd name="connsiteY38" fmla="*/ 14488 h 60918"/>
                <a:gd name="connsiteX39" fmla="*/ 28127 w 32245"/>
                <a:gd name="connsiteY39" fmla="*/ 13242 h 60918"/>
                <a:gd name="connsiteX40" fmla="*/ 26857 w 32245"/>
                <a:gd name="connsiteY40" fmla="*/ 12110 h 60918"/>
                <a:gd name="connsiteX41" fmla="*/ 25942 w 32245"/>
                <a:gd name="connsiteY41" fmla="*/ 11544 h 60918"/>
                <a:gd name="connsiteX42" fmla="*/ 26297 w 32245"/>
                <a:gd name="connsiteY42" fmla="*/ 10637 h 60918"/>
                <a:gd name="connsiteX43" fmla="*/ 24823 w 32245"/>
                <a:gd name="connsiteY43" fmla="*/ 9335 h 60918"/>
                <a:gd name="connsiteX44" fmla="*/ 23044 w 32245"/>
                <a:gd name="connsiteY44" fmla="*/ 9844 h 60918"/>
                <a:gd name="connsiteX45" fmla="*/ 23908 w 32245"/>
                <a:gd name="connsiteY45" fmla="*/ 6617 h 60918"/>
                <a:gd name="connsiteX46" fmla="*/ 22129 w 32245"/>
                <a:gd name="connsiteY46" fmla="*/ 6050 h 60918"/>
                <a:gd name="connsiteX47" fmla="*/ 21214 w 32245"/>
                <a:gd name="connsiteY47" fmla="*/ 6843 h 60918"/>
                <a:gd name="connsiteX48" fmla="*/ 21722 w 32245"/>
                <a:gd name="connsiteY48" fmla="*/ 7806 h 60918"/>
                <a:gd name="connsiteX49" fmla="*/ 20502 w 32245"/>
                <a:gd name="connsiteY49" fmla="*/ 9165 h 60918"/>
                <a:gd name="connsiteX50" fmla="*/ 20756 w 32245"/>
                <a:gd name="connsiteY50" fmla="*/ 9618 h 60918"/>
                <a:gd name="connsiteX51" fmla="*/ 21570 w 32245"/>
                <a:gd name="connsiteY51" fmla="*/ 9165 h 60918"/>
                <a:gd name="connsiteX52" fmla="*/ 22027 w 32245"/>
                <a:gd name="connsiteY52" fmla="*/ 10411 h 60918"/>
                <a:gd name="connsiteX53" fmla="*/ 21163 w 32245"/>
                <a:gd name="connsiteY53" fmla="*/ 11034 h 60918"/>
                <a:gd name="connsiteX54" fmla="*/ 20858 w 32245"/>
                <a:gd name="connsiteY54" fmla="*/ 10807 h 60918"/>
                <a:gd name="connsiteX55" fmla="*/ 19079 w 32245"/>
                <a:gd name="connsiteY55" fmla="*/ 10355 h 60918"/>
                <a:gd name="connsiteX56" fmla="*/ 18469 w 32245"/>
                <a:gd name="connsiteY56" fmla="*/ 9788 h 60918"/>
                <a:gd name="connsiteX57" fmla="*/ 18062 w 32245"/>
                <a:gd name="connsiteY57" fmla="*/ 9618 h 60918"/>
                <a:gd name="connsiteX58" fmla="*/ 17605 w 32245"/>
                <a:gd name="connsiteY58" fmla="*/ 8769 h 60918"/>
                <a:gd name="connsiteX59" fmla="*/ 16995 w 32245"/>
                <a:gd name="connsiteY59" fmla="*/ 8655 h 60918"/>
                <a:gd name="connsiteX60" fmla="*/ 16741 w 32245"/>
                <a:gd name="connsiteY60" fmla="*/ 9052 h 60918"/>
                <a:gd name="connsiteX61" fmla="*/ 15696 w 32245"/>
                <a:gd name="connsiteY61" fmla="*/ 8456 h 60918"/>
                <a:gd name="connsiteX62" fmla="*/ 15888 w 32245"/>
                <a:gd name="connsiteY62" fmla="*/ 7721 h 60918"/>
                <a:gd name="connsiteX63" fmla="*/ 15568 w 32245"/>
                <a:gd name="connsiteY63" fmla="*/ 7132 h 60918"/>
                <a:gd name="connsiteX64" fmla="*/ 16145 w 32245"/>
                <a:gd name="connsiteY64" fmla="*/ 6618 h 60918"/>
                <a:gd name="connsiteX65" fmla="*/ 15696 w 32245"/>
                <a:gd name="connsiteY65" fmla="*/ 5662 h 60918"/>
                <a:gd name="connsiteX66" fmla="*/ 16273 w 32245"/>
                <a:gd name="connsiteY66" fmla="*/ 5147 h 60918"/>
                <a:gd name="connsiteX67" fmla="*/ 15632 w 32245"/>
                <a:gd name="connsiteY67" fmla="*/ 4559 h 60918"/>
                <a:gd name="connsiteX68" fmla="*/ 14863 w 32245"/>
                <a:gd name="connsiteY68" fmla="*/ 4559 h 60918"/>
                <a:gd name="connsiteX69" fmla="*/ 13004 w 32245"/>
                <a:gd name="connsiteY69" fmla="*/ 3529 h 60918"/>
                <a:gd name="connsiteX70" fmla="*/ 11786 w 32245"/>
                <a:gd name="connsiteY70" fmla="*/ 4044 h 60918"/>
                <a:gd name="connsiteX71" fmla="*/ 11401 w 32245"/>
                <a:gd name="connsiteY71" fmla="*/ 3750 h 60918"/>
                <a:gd name="connsiteX72" fmla="*/ 11145 w 32245"/>
                <a:gd name="connsiteY72" fmla="*/ 3235 h 60918"/>
                <a:gd name="connsiteX73" fmla="*/ 10696 w 32245"/>
                <a:gd name="connsiteY73" fmla="*/ 3603 h 60918"/>
                <a:gd name="connsiteX74" fmla="*/ 10440 w 32245"/>
                <a:gd name="connsiteY74" fmla="*/ 3382 h 60918"/>
                <a:gd name="connsiteX75" fmla="*/ 9799 w 32245"/>
                <a:gd name="connsiteY75" fmla="*/ 3382 h 60918"/>
                <a:gd name="connsiteX76" fmla="*/ 9286 w 32245"/>
                <a:gd name="connsiteY76" fmla="*/ 3088 h 60918"/>
                <a:gd name="connsiteX77" fmla="*/ 9222 w 32245"/>
                <a:gd name="connsiteY77" fmla="*/ 2647 h 60918"/>
                <a:gd name="connsiteX78" fmla="*/ 9350 w 32245"/>
                <a:gd name="connsiteY78" fmla="*/ 1985 h 60918"/>
                <a:gd name="connsiteX79" fmla="*/ 9350 w 32245"/>
                <a:gd name="connsiteY79" fmla="*/ 1618 h 60918"/>
                <a:gd name="connsiteX80" fmla="*/ 9286 w 32245"/>
                <a:gd name="connsiteY80" fmla="*/ 1103 h 60918"/>
                <a:gd name="connsiteX81" fmla="*/ 8773 w 32245"/>
                <a:gd name="connsiteY81" fmla="*/ 515 h 60918"/>
                <a:gd name="connsiteX82" fmla="*/ 7555 w 32245"/>
                <a:gd name="connsiteY82" fmla="*/ 0 h 60918"/>
                <a:gd name="connsiteX83" fmla="*/ 7170 w 32245"/>
                <a:gd name="connsiteY83" fmla="*/ 588 h 60918"/>
                <a:gd name="connsiteX84" fmla="*/ 6529 w 32245"/>
                <a:gd name="connsiteY84" fmla="*/ 735 h 60918"/>
                <a:gd name="connsiteX85" fmla="*/ 6273 w 32245"/>
                <a:gd name="connsiteY85" fmla="*/ 1397 h 60918"/>
                <a:gd name="connsiteX86" fmla="*/ 6850 w 32245"/>
                <a:gd name="connsiteY86" fmla="*/ 2132 h 60918"/>
                <a:gd name="connsiteX87" fmla="*/ 7683 w 32245"/>
                <a:gd name="connsiteY87" fmla="*/ 2132 h 60918"/>
                <a:gd name="connsiteX88" fmla="*/ 7555 w 32245"/>
                <a:gd name="connsiteY88" fmla="*/ 3897 h 60918"/>
                <a:gd name="connsiteX89" fmla="*/ 7940 w 32245"/>
                <a:gd name="connsiteY89" fmla="*/ 5662 h 60918"/>
                <a:gd name="connsiteX90" fmla="*/ 7299 w 32245"/>
                <a:gd name="connsiteY90" fmla="*/ 5809 h 60918"/>
                <a:gd name="connsiteX91" fmla="*/ 7170 w 32245"/>
                <a:gd name="connsiteY91" fmla="*/ 6912 h 60918"/>
                <a:gd name="connsiteX92" fmla="*/ 8132 w 32245"/>
                <a:gd name="connsiteY92" fmla="*/ 7794 h 60918"/>
                <a:gd name="connsiteX93" fmla="*/ 9478 w 32245"/>
                <a:gd name="connsiteY93" fmla="*/ 7868 h 60918"/>
                <a:gd name="connsiteX94" fmla="*/ 9991 w 32245"/>
                <a:gd name="connsiteY94" fmla="*/ 8824 h 60918"/>
                <a:gd name="connsiteX95" fmla="*/ 11145 w 32245"/>
                <a:gd name="connsiteY95" fmla="*/ 8750 h 60918"/>
                <a:gd name="connsiteX96" fmla="*/ 11850 w 32245"/>
                <a:gd name="connsiteY96" fmla="*/ 9412 h 60918"/>
                <a:gd name="connsiteX97" fmla="*/ 13196 w 32245"/>
                <a:gd name="connsiteY97" fmla="*/ 9118 h 60918"/>
                <a:gd name="connsiteX98" fmla="*/ 14222 w 32245"/>
                <a:gd name="connsiteY98" fmla="*/ 10000 h 60918"/>
                <a:gd name="connsiteX99" fmla="*/ 14750 w 32245"/>
                <a:gd name="connsiteY99" fmla="*/ 9926 h 60918"/>
                <a:gd name="connsiteX100" fmla="*/ 14555 w 32245"/>
                <a:gd name="connsiteY100" fmla="*/ 10637 h 60918"/>
                <a:gd name="connsiteX101" fmla="*/ 14148 w 32245"/>
                <a:gd name="connsiteY101" fmla="*/ 10807 h 60918"/>
                <a:gd name="connsiteX102" fmla="*/ 13589 w 32245"/>
                <a:gd name="connsiteY102" fmla="*/ 10694 h 60918"/>
                <a:gd name="connsiteX103" fmla="*/ 12826 w 32245"/>
                <a:gd name="connsiteY103" fmla="*/ 10694 h 60918"/>
                <a:gd name="connsiteX104" fmla="*/ 11708 w 32245"/>
                <a:gd name="connsiteY104" fmla="*/ 11600 h 60918"/>
                <a:gd name="connsiteX105" fmla="*/ 12369 w 32245"/>
                <a:gd name="connsiteY105" fmla="*/ 12110 h 60918"/>
                <a:gd name="connsiteX106" fmla="*/ 12521 w 32245"/>
                <a:gd name="connsiteY106" fmla="*/ 12959 h 60918"/>
                <a:gd name="connsiteX107" fmla="*/ 13182 w 32245"/>
                <a:gd name="connsiteY107" fmla="*/ 12450 h 60918"/>
                <a:gd name="connsiteX108" fmla="*/ 12928 w 32245"/>
                <a:gd name="connsiteY108" fmla="*/ 14488 h 60918"/>
                <a:gd name="connsiteX109" fmla="*/ 12623 w 32245"/>
                <a:gd name="connsiteY109" fmla="*/ 15564 h 60918"/>
                <a:gd name="connsiteX110" fmla="*/ 11759 w 32245"/>
                <a:gd name="connsiteY110" fmla="*/ 16187 h 60918"/>
                <a:gd name="connsiteX111" fmla="*/ 12064 w 32245"/>
                <a:gd name="connsiteY111" fmla="*/ 17320 h 60918"/>
                <a:gd name="connsiteX112" fmla="*/ 11454 w 32245"/>
                <a:gd name="connsiteY112" fmla="*/ 18962 h 60918"/>
                <a:gd name="connsiteX113" fmla="*/ 11860 w 32245"/>
                <a:gd name="connsiteY113" fmla="*/ 20152 h 60918"/>
                <a:gd name="connsiteX114" fmla="*/ 12420 w 32245"/>
                <a:gd name="connsiteY114" fmla="*/ 20265 h 60918"/>
                <a:gd name="connsiteX115" fmla="*/ 12928 w 32245"/>
                <a:gd name="connsiteY115" fmla="*/ 20718 h 60918"/>
                <a:gd name="connsiteX116" fmla="*/ 13233 w 32245"/>
                <a:gd name="connsiteY116" fmla="*/ 21511 h 60918"/>
                <a:gd name="connsiteX117" fmla="*/ 13436 w 32245"/>
                <a:gd name="connsiteY117" fmla="*/ 22530 h 60918"/>
                <a:gd name="connsiteX118" fmla="*/ 13284 w 32245"/>
                <a:gd name="connsiteY118" fmla="*/ 23040 h 60918"/>
                <a:gd name="connsiteX119" fmla="*/ 13996 w 32245"/>
                <a:gd name="connsiteY119" fmla="*/ 23889 h 60918"/>
                <a:gd name="connsiteX120" fmla="*/ 14097 w 32245"/>
                <a:gd name="connsiteY120" fmla="*/ 25645 h 60918"/>
                <a:gd name="connsiteX121" fmla="*/ 13538 w 32245"/>
                <a:gd name="connsiteY121" fmla="*/ 25815 h 60918"/>
                <a:gd name="connsiteX122" fmla="*/ 13385 w 32245"/>
                <a:gd name="connsiteY122" fmla="*/ 26948 h 60918"/>
                <a:gd name="connsiteX123" fmla="*/ 11047 w 32245"/>
                <a:gd name="connsiteY123" fmla="*/ 28647 h 60918"/>
                <a:gd name="connsiteX124" fmla="*/ 16 w 32245"/>
                <a:gd name="connsiteY124" fmla="*/ 59115 h 60918"/>
                <a:gd name="connsiteX125" fmla="*/ 12775 w 32245"/>
                <a:gd name="connsiteY125" fmla="*/ 57133 h 60918"/>
                <a:gd name="connsiteX126" fmla="*/ 14148 w 32245"/>
                <a:gd name="connsiteY126" fmla="*/ 57133 h 60918"/>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50 w 32247"/>
                <a:gd name="connsiteY0" fmla="*/ 57133 h 61231"/>
                <a:gd name="connsiteX1" fmla="*/ 15980 w 32247"/>
                <a:gd name="connsiteY1" fmla="*/ 55717 h 61231"/>
                <a:gd name="connsiteX2" fmla="*/ 16183 w 32247"/>
                <a:gd name="connsiteY2" fmla="*/ 56510 h 61231"/>
                <a:gd name="connsiteX3" fmla="*/ 16743 w 32247"/>
                <a:gd name="connsiteY3" fmla="*/ 56736 h 61231"/>
                <a:gd name="connsiteX4" fmla="*/ 16946 w 32247"/>
                <a:gd name="connsiteY4" fmla="*/ 58039 h 61231"/>
                <a:gd name="connsiteX5" fmla="*/ 17353 w 32247"/>
                <a:gd name="connsiteY5" fmla="*/ 57755 h 61231"/>
                <a:gd name="connsiteX6" fmla="*/ 20098 w 32247"/>
                <a:gd name="connsiteY6" fmla="*/ 56113 h 61231"/>
                <a:gd name="connsiteX7" fmla="*/ 21165 w 32247"/>
                <a:gd name="connsiteY7" fmla="*/ 55094 h 61231"/>
                <a:gd name="connsiteX8" fmla="*/ 22995 w 32247"/>
                <a:gd name="connsiteY8" fmla="*/ 54414 h 61231"/>
                <a:gd name="connsiteX9" fmla="*/ 23859 w 32247"/>
                <a:gd name="connsiteY9" fmla="*/ 54641 h 61231"/>
                <a:gd name="connsiteX10" fmla="*/ 26452 w 32247"/>
                <a:gd name="connsiteY10" fmla="*/ 54188 h 61231"/>
                <a:gd name="connsiteX11" fmla="*/ 27011 w 32247"/>
                <a:gd name="connsiteY11" fmla="*/ 53112 h 61231"/>
                <a:gd name="connsiteX12" fmla="*/ 26909 w 32247"/>
                <a:gd name="connsiteY12" fmla="*/ 50903 h 61231"/>
                <a:gd name="connsiteX13" fmla="*/ 28079 w 32247"/>
                <a:gd name="connsiteY13" fmla="*/ 47675 h 61231"/>
                <a:gd name="connsiteX14" fmla="*/ 28434 w 32247"/>
                <a:gd name="connsiteY14" fmla="*/ 46089 h 61231"/>
                <a:gd name="connsiteX15" fmla="*/ 27469 w 32247"/>
                <a:gd name="connsiteY15" fmla="*/ 44390 h 61231"/>
                <a:gd name="connsiteX16" fmla="*/ 27825 w 32247"/>
                <a:gd name="connsiteY16" fmla="*/ 42465 h 61231"/>
                <a:gd name="connsiteX17" fmla="*/ 26808 w 32247"/>
                <a:gd name="connsiteY17" fmla="*/ 41502 h 61231"/>
                <a:gd name="connsiteX18" fmla="*/ 26350 w 32247"/>
                <a:gd name="connsiteY18" fmla="*/ 41445 h 61231"/>
                <a:gd name="connsiteX19" fmla="*/ 26757 w 32247"/>
                <a:gd name="connsiteY19" fmla="*/ 39690 h 61231"/>
                <a:gd name="connsiteX20" fmla="*/ 28180 w 32247"/>
                <a:gd name="connsiteY20" fmla="*/ 37991 h 61231"/>
                <a:gd name="connsiteX21" fmla="*/ 27519 w 32247"/>
                <a:gd name="connsiteY21" fmla="*/ 36292 h 61231"/>
                <a:gd name="connsiteX22" fmla="*/ 26147 w 32247"/>
                <a:gd name="connsiteY22" fmla="*/ 35839 h 61231"/>
                <a:gd name="connsiteX23" fmla="*/ 26757 w 32247"/>
                <a:gd name="connsiteY23" fmla="*/ 35103 h 61231"/>
                <a:gd name="connsiteX24" fmla="*/ 27062 w 32247"/>
                <a:gd name="connsiteY24" fmla="*/ 33234 h 61231"/>
                <a:gd name="connsiteX25" fmla="*/ 27672 w 32247"/>
                <a:gd name="connsiteY25" fmla="*/ 31138 h 61231"/>
                <a:gd name="connsiteX26" fmla="*/ 27621 w 32247"/>
                <a:gd name="connsiteY26" fmla="*/ 28193 h 61231"/>
                <a:gd name="connsiteX27" fmla="*/ 29604 w 32247"/>
                <a:gd name="connsiteY27" fmla="*/ 26608 h 61231"/>
                <a:gd name="connsiteX28" fmla="*/ 28943 w 32247"/>
                <a:gd name="connsiteY28" fmla="*/ 25022 h 61231"/>
                <a:gd name="connsiteX29" fmla="*/ 29756 w 32247"/>
                <a:gd name="connsiteY29" fmla="*/ 24569 h 61231"/>
                <a:gd name="connsiteX30" fmla="*/ 29807 w 32247"/>
                <a:gd name="connsiteY30" fmla="*/ 23493 h 61231"/>
                <a:gd name="connsiteX31" fmla="*/ 30570 w 32247"/>
                <a:gd name="connsiteY31" fmla="*/ 22304 h 61231"/>
                <a:gd name="connsiteX32" fmla="*/ 32247 w 32247"/>
                <a:gd name="connsiteY32" fmla="*/ 20548 h 61231"/>
                <a:gd name="connsiteX33" fmla="*/ 30875 w 32247"/>
                <a:gd name="connsiteY33" fmla="*/ 18453 h 61231"/>
                <a:gd name="connsiteX34" fmla="*/ 29604 w 32247"/>
                <a:gd name="connsiteY34" fmla="*/ 16244 h 61231"/>
                <a:gd name="connsiteX35" fmla="*/ 28994 w 32247"/>
                <a:gd name="connsiteY35" fmla="*/ 16471 h 61231"/>
                <a:gd name="connsiteX36" fmla="*/ 28790 w 32247"/>
                <a:gd name="connsiteY36" fmla="*/ 15678 h 61231"/>
                <a:gd name="connsiteX37" fmla="*/ 28485 w 32247"/>
                <a:gd name="connsiteY37" fmla="*/ 14885 h 61231"/>
                <a:gd name="connsiteX38" fmla="*/ 28180 w 32247"/>
                <a:gd name="connsiteY38" fmla="*/ 14488 h 61231"/>
                <a:gd name="connsiteX39" fmla="*/ 28129 w 32247"/>
                <a:gd name="connsiteY39" fmla="*/ 13242 h 61231"/>
                <a:gd name="connsiteX40" fmla="*/ 26859 w 32247"/>
                <a:gd name="connsiteY40" fmla="*/ 12110 h 61231"/>
                <a:gd name="connsiteX41" fmla="*/ 25944 w 32247"/>
                <a:gd name="connsiteY41" fmla="*/ 11544 h 61231"/>
                <a:gd name="connsiteX42" fmla="*/ 26299 w 32247"/>
                <a:gd name="connsiteY42" fmla="*/ 10637 h 61231"/>
                <a:gd name="connsiteX43" fmla="*/ 24825 w 32247"/>
                <a:gd name="connsiteY43" fmla="*/ 9335 h 61231"/>
                <a:gd name="connsiteX44" fmla="*/ 23046 w 32247"/>
                <a:gd name="connsiteY44" fmla="*/ 9844 h 61231"/>
                <a:gd name="connsiteX45" fmla="*/ 23910 w 32247"/>
                <a:gd name="connsiteY45" fmla="*/ 6617 h 61231"/>
                <a:gd name="connsiteX46" fmla="*/ 22131 w 32247"/>
                <a:gd name="connsiteY46" fmla="*/ 6050 h 61231"/>
                <a:gd name="connsiteX47" fmla="*/ 21216 w 32247"/>
                <a:gd name="connsiteY47" fmla="*/ 6843 h 61231"/>
                <a:gd name="connsiteX48" fmla="*/ 21724 w 32247"/>
                <a:gd name="connsiteY48" fmla="*/ 7806 h 61231"/>
                <a:gd name="connsiteX49" fmla="*/ 20504 w 32247"/>
                <a:gd name="connsiteY49" fmla="*/ 9165 h 61231"/>
                <a:gd name="connsiteX50" fmla="*/ 20758 w 32247"/>
                <a:gd name="connsiteY50" fmla="*/ 9618 h 61231"/>
                <a:gd name="connsiteX51" fmla="*/ 21572 w 32247"/>
                <a:gd name="connsiteY51" fmla="*/ 9165 h 61231"/>
                <a:gd name="connsiteX52" fmla="*/ 22029 w 32247"/>
                <a:gd name="connsiteY52" fmla="*/ 10411 h 61231"/>
                <a:gd name="connsiteX53" fmla="*/ 21165 w 32247"/>
                <a:gd name="connsiteY53" fmla="*/ 11034 h 61231"/>
                <a:gd name="connsiteX54" fmla="*/ 20860 w 32247"/>
                <a:gd name="connsiteY54" fmla="*/ 10807 h 61231"/>
                <a:gd name="connsiteX55" fmla="*/ 19081 w 32247"/>
                <a:gd name="connsiteY55" fmla="*/ 10355 h 61231"/>
                <a:gd name="connsiteX56" fmla="*/ 18471 w 32247"/>
                <a:gd name="connsiteY56" fmla="*/ 9788 h 61231"/>
                <a:gd name="connsiteX57" fmla="*/ 18064 w 32247"/>
                <a:gd name="connsiteY57" fmla="*/ 9618 h 61231"/>
                <a:gd name="connsiteX58" fmla="*/ 17607 w 32247"/>
                <a:gd name="connsiteY58" fmla="*/ 8769 h 61231"/>
                <a:gd name="connsiteX59" fmla="*/ 16997 w 32247"/>
                <a:gd name="connsiteY59" fmla="*/ 8655 h 61231"/>
                <a:gd name="connsiteX60" fmla="*/ 16743 w 32247"/>
                <a:gd name="connsiteY60" fmla="*/ 9052 h 61231"/>
                <a:gd name="connsiteX61" fmla="*/ 15698 w 32247"/>
                <a:gd name="connsiteY61" fmla="*/ 8456 h 61231"/>
                <a:gd name="connsiteX62" fmla="*/ 15890 w 32247"/>
                <a:gd name="connsiteY62" fmla="*/ 7721 h 61231"/>
                <a:gd name="connsiteX63" fmla="*/ 15570 w 32247"/>
                <a:gd name="connsiteY63" fmla="*/ 7132 h 61231"/>
                <a:gd name="connsiteX64" fmla="*/ 16147 w 32247"/>
                <a:gd name="connsiteY64" fmla="*/ 6618 h 61231"/>
                <a:gd name="connsiteX65" fmla="*/ 15698 w 32247"/>
                <a:gd name="connsiteY65" fmla="*/ 5662 h 61231"/>
                <a:gd name="connsiteX66" fmla="*/ 16275 w 32247"/>
                <a:gd name="connsiteY66" fmla="*/ 5147 h 61231"/>
                <a:gd name="connsiteX67" fmla="*/ 15634 w 32247"/>
                <a:gd name="connsiteY67" fmla="*/ 4559 h 61231"/>
                <a:gd name="connsiteX68" fmla="*/ 14865 w 32247"/>
                <a:gd name="connsiteY68" fmla="*/ 4559 h 61231"/>
                <a:gd name="connsiteX69" fmla="*/ 13006 w 32247"/>
                <a:gd name="connsiteY69" fmla="*/ 3529 h 61231"/>
                <a:gd name="connsiteX70" fmla="*/ 11788 w 32247"/>
                <a:gd name="connsiteY70" fmla="*/ 4044 h 61231"/>
                <a:gd name="connsiteX71" fmla="*/ 11403 w 32247"/>
                <a:gd name="connsiteY71" fmla="*/ 3750 h 61231"/>
                <a:gd name="connsiteX72" fmla="*/ 11147 w 32247"/>
                <a:gd name="connsiteY72" fmla="*/ 3235 h 61231"/>
                <a:gd name="connsiteX73" fmla="*/ 10698 w 32247"/>
                <a:gd name="connsiteY73" fmla="*/ 3603 h 61231"/>
                <a:gd name="connsiteX74" fmla="*/ 10442 w 32247"/>
                <a:gd name="connsiteY74" fmla="*/ 3382 h 61231"/>
                <a:gd name="connsiteX75" fmla="*/ 9801 w 32247"/>
                <a:gd name="connsiteY75" fmla="*/ 3382 h 61231"/>
                <a:gd name="connsiteX76" fmla="*/ 9288 w 32247"/>
                <a:gd name="connsiteY76" fmla="*/ 3088 h 61231"/>
                <a:gd name="connsiteX77" fmla="*/ 9224 w 32247"/>
                <a:gd name="connsiteY77" fmla="*/ 2647 h 61231"/>
                <a:gd name="connsiteX78" fmla="*/ 9352 w 32247"/>
                <a:gd name="connsiteY78" fmla="*/ 1985 h 61231"/>
                <a:gd name="connsiteX79" fmla="*/ 9352 w 32247"/>
                <a:gd name="connsiteY79" fmla="*/ 1618 h 61231"/>
                <a:gd name="connsiteX80" fmla="*/ 9288 w 32247"/>
                <a:gd name="connsiteY80" fmla="*/ 1103 h 61231"/>
                <a:gd name="connsiteX81" fmla="*/ 8775 w 32247"/>
                <a:gd name="connsiteY81" fmla="*/ 515 h 61231"/>
                <a:gd name="connsiteX82" fmla="*/ 7557 w 32247"/>
                <a:gd name="connsiteY82" fmla="*/ 0 h 61231"/>
                <a:gd name="connsiteX83" fmla="*/ 7172 w 32247"/>
                <a:gd name="connsiteY83" fmla="*/ 588 h 61231"/>
                <a:gd name="connsiteX84" fmla="*/ 6531 w 32247"/>
                <a:gd name="connsiteY84" fmla="*/ 735 h 61231"/>
                <a:gd name="connsiteX85" fmla="*/ 6275 w 32247"/>
                <a:gd name="connsiteY85" fmla="*/ 1397 h 61231"/>
                <a:gd name="connsiteX86" fmla="*/ 6852 w 32247"/>
                <a:gd name="connsiteY86" fmla="*/ 2132 h 61231"/>
                <a:gd name="connsiteX87" fmla="*/ 7685 w 32247"/>
                <a:gd name="connsiteY87" fmla="*/ 2132 h 61231"/>
                <a:gd name="connsiteX88" fmla="*/ 7557 w 32247"/>
                <a:gd name="connsiteY88" fmla="*/ 3897 h 61231"/>
                <a:gd name="connsiteX89" fmla="*/ 7942 w 32247"/>
                <a:gd name="connsiteY89" fmla="*/ 5662 h 61231"/>
                <a:gd name="connsiteX90" fmla="*/ 7301 w 32247"/>
                <a:gd name="connsiteY90" fmla="*/ 5809 h 61231"/>
                <a:gd name="connsiteX91" fmla="*/ 7172 w 32247"/>
                <a:gd name="connsiteY91" fmla="*/ 6912 h 61231"/>
                <a:gd name="connsiteX92" fmla="*/ 8134 w 32247"/>
                <a:gd name="connsiteY92" fmla="*/ 7794 h 61231"/>
                <a:gd name="connsiteX93" fmla="*/ 9480 w 32247"/>
                <a:gd name="connsiteY93" fmla="*/ 7868 h 61231"/>
                <a:gd name="connsiteX94" fmla="*/ 9993 w 32247"/>
                <a:gd name="connsiteY94" fmla="*/ 8824 h 61231"/>
                <a:gd name="connsiteX95" fmla="*/ 11147 w 32247"/>
                <a:gd name="connsiteY95" fmla="*/ 8750 h 61231"/>
                <a:gd name="connsiteX96" fmla="*/ 11852 w 32247"/>
                <a:gd name="connsiteY96" fmla="*/ 9412 h 61231"/>
                <a:gd name="connsiteX97" fmla="*/ 13198 w 32247"/>
                <a:gd name="connsiteY97" fmla="*/ 9118 h 61231"/>
                <a:gd name="connsiteX98" fmla="*/ 14224 w 32247"/>
                <a:gd name="connsiteY98" fmla="*/ 10000 h 61231"/>
                <a:gd name="connsiteX99" fmla="*/ 14752 w 32247"/>
                <a:gd name="connsiteY99" fmla="*/ 9926 h 61231"/>
                <a:gd name="connsiteX100" fmla="*/ 14557 w 32247"/>
                <a:gd name="connsiteY100" fmla="*/ 10637 h 61231"/>
                <a:gd name="connsiteX101" fmla="*/ 14150 w 32247"/>
                <a:gd name="connsiteY101" fmla="*/ 10807 h 61231"/>
                <a:gd name="connsiteX102" fmla="*/ 13591 w 32247"/>
                <a:gd name="connsiteY102" fmla="*/ 10694 h 61231"/>
                <a:gd name="connsiteX103" fmla="*/ 12828 w 32247"/>
                <a:gd name="connsiteY103" fmla="*/ 10694 h 61231"/>
                <a:gd name="connsiteX104" fmla="*/ 11710 w 32247"/>
                <a:gd name="connsiteY104" fmla="*/ 11600 h 61231"/>
                <a:gd name="connsiteX105" fmla="*/ 12371 w 32247"/>
                <a:gd name="connsiteY105" fmla="*/ 12110 h 61231"/>
                <a:gd name="connsiteX106" fmla="*/ 12523 w 32247"/>
                <a:gd name="connsiteY106" fmla="*/ 12959 h 61231"/>
                <a:gd name="connsiteX107" fmla="*/ 13184 w 32247"/>
                <a:gd name="connsiteY107" fmla="*/ 12450 h 61231"/>
                <a:gd name="connsiteX108" fmla="*/ 12930 w 32247"/>
                <a:gd name="connsiteY108" fmla="*/ 14488 h 61231"/>
                <a:gd name="connsiteX109" fmla="*/ 12625 w 32247"/>
                <a:gd name="connsiteY109" fmla="*/ 15564 h 61231"/>
                <a:gd name="connsiteX110" fmla="*/ 11761 w 32247"/>
                <a:gd name="connsiteY110" fmla="*/ 16187 h 61231"/>
                <a:gd name="connsiteX111" fmla="*/ 12066 w 32247"/>
                <a:gd name="connsiteY111" fmla="*/ 17320 h 61231"/>
                <a:gd name="connsiteX112" fmla="*/ 11456 w 32247"/>
                <a:gd name="connsiteY112" fmla="*/ 18962 h 61231"/>
                <a:gd name="connsiteX113" fmla="*/ 11862 w 32247"/>
                <a:gd name="connsiteY113" fmla="*/ 20152 h 61231"/>
                <a:gd name="connsiteX114" fmla="*/ 12422 w 32247"/>
                <a:gd name="connsiteY114" fmla="*/ 20265 h 61231"/>
                <a:gd name="connsiteX115" fmla="*/ 12930 w 32247"/>
                <a:gd name="connsiteY115" fmla="*/ 20718 h 61231"/>
                <a:gd name="connsiteX116" fmla="*/ 13235 w 32247"/>
                <a:gd name="connsiteY116" fmla="*/ 21511 h 61231"/>
                <a:gd name="connsiteX117" fmla="*/ 13438 w 32247"/>
                <a:gd name="connsiteY117" fmla="*/ 22530 h 61231"/>
                <a:gd name="connsiteX118" fmla="*/ 13286 w 32247"/>
                <a:gd name="connsiteY118" fmla="*/ 23040 h 61231"/>
                <a:gd name="connsiteX119" fmla="*/ 13998 w 32247"/>
                <a:gd name="connsiteY119" fmla="*/ 23889 h 61231"/>
                <a:gd name="connsiteX120" fmla="*/ 14099 w 32247"/>
                <a:gd name="connsiteY120" fmla="*/ 25645 h 61231"/>
                <a:gd name="connsiteX121" fmla="*/ 13540 w 32247"/>
                <a:gd name="connsiteY121" fmla="*/ 25815 h 61231"/>
                <a:gd name="connsiteX122" fmla="*/ 13387 w 32247"/>
                <a:gd name="connsiteY122" fmla="*/ 26948 h 61231"/>
                <a:gd name="connsiteX123" fmla="*/ 11049 w 32247"/>
                <a:gd name="connsiteY123" fmla="*/ 28647 h 61231"/>
                <a:gd name="connsiteX124" fmla="*/ 18 w 32247"/>
                <a:gd name="connsiteY124" fmla="*/ 59115 h 61231"/>
                <a:gd name="connsiteX125" fmla="*/ 7897 w 32247"/>
                <a:gd name="connsiteY125" fmla="*/ 58435 h 61231"/>
                <a:gd name="connsiteX126" fmla="*/ 10083 w 32247"/>
                <a:gd name="connsiteY126" fmla="*/ 58662 h 61231"/>
                <a:gd name="connsiteX127" fmla="*/ 11049 w 32247"/>
                <a:gd name="connsiteY127" fmla="*/ 57586 h 61231"/>
                <a:gd name="connsiteX128" fmla="*/ 12777 w 32247"/>
                <a:gd name="connsiteY128" fmla="*/ 57133 h 61231"/>
                <a:gd name="connsiteX129" fmla="*/ 14150 w 32247"/>
                <a:gd name="connsiteY129" fmla="*/ 57133 h 61231"/>
                <a:gd name="connsiteX0" fmla="*/ 14150 w 32247"/>
                <a:gd name="connsiteY0" fmla="*/ 57133 h 61231"/>
                <a:gd name="connsiteX1" fmla="*/ 15980 w 32247"/>
                <a:gd name="connsiteY1" fmla="*/ 55717 h 61231"/>
                <a:gd name="connsiteX2" fmla="*/ 16183 w 32247"/>
                <a:gd name="connsiteY2" fmla="*/ 56510 h 61231"/>
                <a:gd name="connsiteX3" fmla="*/ 16743 w 32247"/>
                <a:gd name="connsiteY3" fmla="*/ 56736 h 61231"/>
                <a:gd name="connsiteX4" fmla="*/ 16946 w 32247"/>
                <a:gd name="connsiteY4" fmla="*/ 58039 h 61231"/>
                <a:gd name="connsiteX5" fmla="*/ 17353 w 32247"/>
                <a:gd name="connsiteY5" fmla="*/ 57755 h 61231"/>
                <a:gd name="connsiteX6" fmla="*/ 20098 w 32247"/>
                <a:gd name="connsiteY6" fmla="*/ 56113 h 61231"/>
                <a:gd name="connsiteX7" fmla="*/ 21165 w 32247"/>
                <a:gd name="connsiteY7" fmla="*/ 55094 h 61231"/>
                <a:gd name="connsiteX8" fmla="*/ 22995 w 32247"/>
                <a:gd name="connsiteY8" fmla="*/ 54414 h 61231"/>
                <a:gd name="connsiteX9" fmla="*/ 23859 w 32247"/>
                <a:gd name="connsiteY9" fmla="*/ 54641 h 61231"/>
                <a:gd name="connsiteX10" fmla="*/ 26452 w 32247"/>
                <a:gd name="connsiteY10" fmla="*/ 54188 h 61231"/>
                <a:gd name="connsiteX11" fmla="*/ 27011 w 32247"/>
                <a:gd name="connsiteY11" fmla="*/ 53112 h 61231"/>
                <a:gd name="connsiteX12" fmla="*/ 26909 w 32247"/>
                <a:gd name="connsiteY12" fmla="*/ 50903 h 61231"/>
                <a:gd name="connsiteX13" fmla="*/ 28079 w 32247"/>
                <a:gd name="connsiteY13" fmla="*/ 47675 h 61231"/>
                <a:gd name="connsiteX14" fmla="*/ 28434 w 32247"/>
                <a:gd name="connsiteY14" fmla="*/ 46089 h 61231"/>
                <a:gd name="connsiteX15" fmla="*/ 27469 w 32247"/>
                <a:gd name="connsiteY15" fmla="*/ 44390 h 61231"/>
                <a:gd name="connsiteX16" fmla="*/ 27825 w 32247"/>
                <a:gd name="connsiteY16" fmla="*/ 42465 h 61231"/>
                <a:gd name="connsiteX17" fmla="*/ 26808 w 32247"/>
                <a:gd name="connsiteY17" fmla="*/ 41502 h 61231"/>
                <a:gd name="connsiteX18" fmla="*/ 26350 w 32247"/>
                <a:gd name="connsiteY18" fmla="*/ 41445 h 61231"/>
                <a:gd name="connsiteX19" fmla="*/ 26757 w 32247"/>
                <a:gd name="connsiteY19" fmla="*/ 39690 h 61231"/>
                <a:gd name="connsiteX20" fmla="*/ 28180 w 32247"/>
                <a:gd name="connsiteY20" fmla="*/ 37991 h 61231"/>
                <a:gd name="connsiteX21" fmla="*/ 27519 w 32247"/>
                <a:gd name="connsiteY21" fmla="*/ 36292 h 61231"/>
                <a:gd name="connsiteX22" fmla="*/ 26147 w 32247"/>
                <a:gd name="connsiteY22" fmla="*/ 35839 h 61231"/>
                <a:gd name="connsiteX23" fmla="*/ 26757 w 32247"/>
                <a:gd name="connsiteY23" fmla="*/ 35103 h 61231"/>
                <a:gd name="connsiteX24" fmla="*/ 27062 w 32247"/>
                <a:gd name="connsiteY24" fmla="*/ 33234 h 61231"/>
                <a:gd name="connsiteX25" fmla="*/ 27672 w 32247"/>
                <a:gd name="connsiteY25" fmla="*/ 31138 h 61231"/>
                <a:gd name="connsiteX26" fmla="*/ 27621 w 32247"/>
                <a:gd name="connsiteY26" fmla="*/ 28193 h 61231"/>
                <a:gd name="connsiteX27" fmla="*/ 29604 w 32247"/>
                <a:gd name="connsiteY27" fmla="*/ 26608 h 61231"/>
                <a:gd name="connsiteX28" fmla="*/ 28943 w 32247"/>
                <a:gd name="connsiteY28" fmla="*/ 25022 h 61231"/>
                <a:gd name="connsiteX29" fmla="*/ 29756 w 32247"/>
                <a:gd name="connsiteY29" fmla="*/ 24569 h 61231"/>
                <a:gd name="connsiteX30" fmla="*/ 29807 w 32247"/>
                <a:gd name="connsiteY30" fmla="*/ 23493 h 61231"/>
                <a:gd name="connsiteX31" fmla="*/ 30570 w 32247"/>
                <a:gd name="connsiteY31" fmla="*/ 22304 h 61231"/>
                <a:gd name="connsiteX32" fmla="*/ 32247 w 32247"/>
                <a:gd name="connsiteY32" fmla="*/ 20548 h 61231"/>
                <a:gd name="connsiteX33" fmla="*/ 30875 w 32247"/>
                <a:gd name="connsiteY33" fmla="*/ 18453 h 61231"/>
                <a:gd name="connsiteX34" fmla="*/ 29604 w 32247"/>
                <a:gd name="connsiteY34" fmla="*/ 16244 h 61231"/>
                <a:gd name="connsiteX35" fmla="*/ 28994 w 32247"/>
                <a:gd name="connsiteY35" fmla="*/ 16471 h 61231"/>
                <a:gd name="connsiteX36" fmla="*/ 28790 w 32247"/>
                <a:gd name="connsiteY36" fmla="*/ 15678 h 61231"/>
                <a:gd name="connsiteX37" fmla="*/ 28485 w 32247"/>
                <a:gd name="connsiteY37" fmla="*/ 14885 h 61231"/>
                <a:gd name="connsiteX38" fmla="*/ 28180 w 32247"/>
                <a:gd name="connsiteY38" fmla="*/ 14488 h 61231"/>
                <a:gd name="connsiteX39" fmla="*/ 28129 w 32247"/>
                <a:gd name="connsiteY39" fmla="*/ 13242 h 61231"/>
                <a:gd name="connsiteX40" fmla="*/ 26859 w 32247"/>
                <a:gd name="connsiteY40" fmla="*/ 12110 h 61231"/>
                <a:gd name="connsiteX41" fmla="*/ 25944 w 32247"/>
                <a:gd name="connsiteY41" fmla="*/ 11544 h 61231"/>
                <a:gd name="connsiteX42" fmla="*/ 26299 w 32247"/>
                <a:gd name="connsiteY42" fmla="*/ 10637 h 61231"/>
                <a:gd name="connsiteX43" fmla="*/ 24825 w 32247"/>
                <a:gd name="connsiteY43" fmla="*/ 9335 h 61231"/>
                <a:gd name="connsiteX44" fmla="*/ 23046 w 32247"/>
                <a:gd name="connsiteY44" fmla="*/ 9844 h 61231"/>
                <a:gd name="connsiteX45" fmla="*/ 23910 w 32247"/>
                <a:gd name="connsiteY45" fmla="*/ 6617 h 61231"/>
                <a:gd name="connsiteX46" fmla="*/ 22131 w 32247"/>
                <a:gd name="connsiteY46" fmla="*/ 6050 h 61231"/>
                <a:gd name="connsiteX47" fmla="*/ 21216 w 32247"/>
                <a:gd name="connsiteY47" fmla="*/ 6843 h 61231"/>
                <a:gd name="connsiteX48" fmla="*/ 21724 w 32247"/>
                <a:gd name="connsiteY48" fmla="*/ 7806 h 61231"/>
                <a:gd name="connsiteX49" fmla="*/ 20504 w 32247"/>
                <a:gd name="connsiteY49" fmla="*/ 9165 h 61231"/>
                <a:gd name="connsiteX50" fmla="*/ 20758 w 32247"/>
                <a:gd name="connsiteY50" fmla="*/ 9618 h 61231"/>
                <a:gd name="connsiteX51" fmla="*/ 21572 w 32247"/>
                <a:gd name="connsiteY51" fmla="*/ 9165 h 61231"/>
                <a:gd name="connsiteX52" fmla="*/ 22029 w 32247"/>
                <a:gd name="connsiteY52" fmla="*/ 10411 h 61231"/>
                <a:gd name="connsiteX53" fmla="*/ 21165 w 32247"/>
                <a:gd name="connsiteY53" fmla="*/ 11034 h 61231"/>
                <a:gd name="connsiteX54" fmla="*/ 20860 w 32247"/>
                <a:gd name="connsiteY54" fmla="*/ 10807 h 61231"/>
                <a:gd name="connsiteX55" fmla="*/ 19081 w 32247"/>
                <a:gd name="connsiteY55" fmla="*/ 10355 h 61231"/>
                <a:gd name="connsiteX56" fmla="*/ 18471 w 32247"/>
                <a:gd name="connsiteY56" fmla="*/ 9788 h 61231"/>
                <a:gd name="connsiteX57" fmla="*/ 18064 w 32247"/>
                <a:gd name="connsiteY57" fmla="*/ 9618 h 61231"/>
                <a:gd name="connsiteX58" fmla="*/ 17607 w 32247"/>
                <a:gd name="connsiteY58" fmla="*/ 8769 h 61231"/>
                <a:gd name="connsiteX59" fmla="*/ 16997 w 32247"/>
                <a:gd name="connsiteY59" fmla="*/ 8655 h 61231"/>
                <a:gd name="connsiteX60" fmla="*/ 16743 w 32247"/>
                <a:gd name="connsiteY60" fmla="*/ 9052 h 61231"/>
                <a:gd name="connsiteX61" fmla="*/ 15698 w 32247"/>
                <a:gd name="connsiteY61" fmla="*/ 8456 h 61231"/>
                <a:gd name="connsiteX62" fmla="*/ 15890 w 32247"/>
                <a:gd name="connsiteY62" fmla="*/ 7721 h 61231"/>
                <a:gd name="connsiteX63" fmla="*/ 15570 w 32247"/>
                <a:gd name="connsiteY63" fmla="*/ 7132 h 61231"/>
                <a:gd name="connsiteX64" fmla="*/ 16147 w 32247"/>
                <a:gd name="connsiteY64" fmla="*/ 6618 h 61231"/>
                <a:gd name="connsiteX65" fmla="*/ 15698 w 32247"/>
                <a:gd name="connsiteY65" fmla="*/ 5662 h 61231"/>
                <a:gd name="connsiteX66" fmla="*/ 16275 w 32247"/>
                <a:gd name="connsiteY66" fmla="*/ 5147 h 61231"/>
                <a:gd name="connsiteX67" fmla="*/ 15634 w 32247"/>
                <a:gd name="connsiteY67" fmla="*/ 4559 h 61231"/>
                <a:gd name="connsiteX68" fmla="*/ 14865 w 32247"/>
                <a:gd name="connsiteY68" fmla="*/ 4559 h 61231"/>
                <a:gd name="connsiteX69" fmla="*/ 13006 w 32247"/>
                <a:gd name="connsiteY69" fmla="*/ 3529 h 61231"/>
                <a:gd name="connsiteX70" fmla="*/ 11788 w 32247"/>
                <a:gd name="connsiteY70" fmla="*/ 4044 h 61231"/>
                <a:gd name="connsiteX71" fmla="*/ 11403 w 32247"/>
                <a:gd name="connsiteY71" fmla="*/ 3750 h 61231"/>
                <a:gd name="connsiteX72" fmla="*/ 11147 w 32247"/>
                <a:gd name="connsiteY72" fmla="*/ 3235 h 61231"/>
                <a:gd name="connsiteX73" fmla="*/ 10698 w 32247"/>
                <a:gd name="connsiteY73" fmla="*/ 3603 h 61231"/>
                <a:gd name="connsiteX74" fmla="*/ 10442 w 32247"/>
                <a:gd name="connsiteY74" fmla="*/ 3382 h 61231"/>
                <a:gd name="connsiteX75" fmla="*/ 9801 w 32247"/>
                <a:gd name="connsiteY75" fmla="*/ 3382 h 61231"/>
                <a:gd name="connsiteX76" fmla="*/ 9288 w 32247"/>
                <a:gd name="connsiteY76" fmla="*/ 3088 h 61231"/>
                <a:gd name="connsiteX77" fmla="*/ 9224 w 32247"/>
                <a:gd name="connsiteY77" fmla="*/ 2647 h 61231"/>
                <a:gd name="connsiteX78" fmla="*/ 9352 w 32247"/>
                <a:gd name="connsiteY78" fmla="*/ 1985 h 61231"/>
                <a:gd name="connsiteX79" fmla="*/ 9352 w 32247"/>
                <a:gd name="connsiteY79" fmla="*/ 1618 h 61231"/>
                <a:gd name="connsiteX80" fmla="*/ 9288 w 32247"/>
                <a:gd name="connsiteY80" fmla="*/ 1103 h 61231"/>
                <a:gd name="connsiteX81" fmla="*/ 8775 w 32247"/>
                <a:gd name="connsiteY81" fmla="*/ 515 h 61231"/>
                <a:gd name="connsiteX82" fmla="*/ 7557 w 32247"/>
                <a:gd name="connsiteY82" fmla="*/ 0 h 61231"/>
                <a:gd name="connsiteX83" fmla="*/ 7172 w 32247"/>
                <a:gd name="connsiteY83" fmla="*/ 588 h 61231"/>
                <a:gd name="connsiteX84" fmla="*/ 6531 w 32247"/>
                <a:gd name="connsiteY84" fmla="*/ 735 h 61231"/>
                <a:gd name="connsiteX85" fmla="*/ 6275 w 32247"/>
                <a:gd name="connsiteY85" fmla="*/ 1397 h 61231"/>
                <a:gd name="connsiteX86" fmla="*/ 6852 w 32247"/>
                <a:gd name="connsiteY86" fmla="*/ 2132 h 61231"/>
                <a:gd name="connsiteX87" fmla="*/ 7685 w 32247"/>
                <a:gd name="connsiteY87" fmla="*/ 2132 h 61231"/>
                <a:gd name="connsiteX88" fmla="*/ 7557 w 32247"/>
                <a:gd name="connsiteY88" fmla="*/ 3897 h 61231"/>
                <a:gd name="connsiteX89" fmla="*/ 7942 w 32247"/>
                <a:gd name="connsiteY89" fmla="*/ 5662 h 61231"/>
                <a:gd name="connsiteX90" fmla="*/ 7301 w 32247"/>
                <a:gd name="connsiteY90" fmla="*/ 5809 h 61231"/>
                <a:gd name="connsiteX91" fmla="*/ 7172 w 32247"/>
                <a:gd name="connsiteY91" fmla="*/ 6912 h 61231"/>
                <a:gd name="connsiteX92" fmla="*/ 8134 w 32247"/>
                <a:gd name="connsiteY92" fmla="*/ 7794 h 61231"/>
                <a:gd name="connsiteX93" fmla="*/ 9480 w 32247"/>
                <a:gd name="connsiteY93" fmla="*/ 7868 h 61231"/>
                <a:gd name="connsiteX94" fmla="*/ 9993 w 32247"/>
                <a:gd name="connsiteY94" fmla="*/ 8824 h 61231"/>
                <a:gd name="connsiteX95" fmla="*/ 11147 w 32247"/>
                <a:gd name="connsiteY95" fmla="*/ 8750 h 61231"/>
                <a:gd name="connsiteX96" fmla="*/ 11852 w 32247"/>
                <a:gd name="connsiteY96" fmla="*/ 9412 h 61231"/>
                <a:gd name="connsiteX97" fmla="*/ 13198 w 32247"/>
                <a:gd name="connsiteY97" fmla="*/ 9118 h 61231"/>
                <a:gd name="connsiteX98" fmla="*/ 14224 w 32247"/>
                <a:gd name="connsiteY98" fmla="*/ 10000 h 61231"/>
                <a:gd name="connsiteX99" fmla="*/ 14752 w 32247"/>
                <a:gd name="connsiteY99" fmla="*/ 9926 h 61231"/>
                <a:gd name="connsiteX100" fmla="*/ 14557 w 32247"/>
                <a:gd name="connsiteY100" fmla="*/ 10637 h 61231"/>
                <a:gd name="connsiteX101" fmla="*/ 14150 w 32247"/>
                <a:gd name="connsiteY101" fmla="*/ 10807 h 61231"/>
                <a:gd name="connsiteX102" fmla="*/ 13591 w 32247"/>
                <a:gd name="connsiteY102" fmla="*/ 10694 h 61231"/>
                <a:gd name="connsiteX103" fmla="*/ 12828 w 32247"/>
                <a:gd name="connsiteY103" fmla="*/ 10694 h 61231"/>
                <a:gd name="connsiteX104" fmla="*/ 11710 w 32247"/>
                <a:gd name="connsiteY104" fmla="*/ 11600 h 61231"/>
                <a:gd name="connsiteX105" fmla="*/ 12371 w 32247"/>
                <a:gd name="connsiteY105" fmla="*/ 12110 h 61231"/>
                <a:gd name="connsiteX106" fmla="*/ 12523 w 32247"/>
                <a:gd name="connsiteY106" fmla="*/ 12959 h 61231"/>
                <a:gd name="connsiteX107" fmla="*/ 13184 w 32247"/>
                <a:gd name="connsiteY107" fmla="*/ 12450 h 61231"/>
                <a:gd name="connsiteX108" fmla="*/ 12930 w 32247"/>
                <a:gd name="connsiteY108" fmla="*/ 14488 h 61231"/>
                <a:gd name="connsiteX109" fmla="*/ 12625 w 32247"/>
                <a:gd name="connsiteY109" fmla="*/ 15564 h 61231"/>
                <a:gd name="connsiteX110" fmla="*/ 11761 w 32247"/>
                <a:gd name="connsiteY110" fmla="*/ 16187 h 61231"/>
                <a:gd name="connsiteX111" fmla="*/ 12066 w 32247"/>
                <a:gd name="connsiteY111" fmla="*/ 17320 h 61231"/>
                <a:gd name="connsiteX112" fmla="*/ 11456 w 32247"/>
                <a:gd name="connsiteY112" fmla="*/ 18962 h 61231"/>
                <a:gd name="connsiteX113" fmla="*/ 11862 w 32247"/>
                <a:gd name="connsiteY113" fmla="*/ 20152 h 61231"/>
                <a:gd name="connsiteX114" fmla="*/ 12422 w 32247"/>
                <a:gd name="connsiteY114" fmla="*/ 20265 h 61231"/>
                <a:gd name="connsiteX115" fmla="*/ 12930 w 32247"/>
                <a:gd name="connsiteY115" fmla="*/ 20718 h 61231"/>
                <a:gd name="connsiteX116" fmla="*/ 13235 w 32247"/>
                <a:gd name="connsiteY116" fmla="*/ 21511 h 61231"/>
                <a:gd name="connsiteX117" fmla="*/ 13438 w 32247"/>
                <a:gd name="connsiteY117" fmla="*/ 22530 h 61231"/>
                <a:gd name="connsiteX118" fmla="*/ 13286 w 32247"/>
                <a:gd name="connsiteY118" fmla="*/ 23040 h 61231"/>
                <a:gd name="connsiteX119" fmla="*/ 13998 w 32247"/>
                <a:gd name="connsiteY119" fmla="*/ 23889 h 61231"/>
                <a:gd name="connsiteX120" fmla="*/ 14099 w 32247"/>
                <a:gd name="connsiteY120" fmla="*/ 25645 h 61231"/>
                <a:gd name="connsiteX121" fmla="*/ 13540 w 32247"/>
                <a:gd name="connsiteY121" fmla="*/ 25815 h 61231"/>
                <a:gd name="connsiteX122" fmla="*/ 13387 w 32247"/>
                <a:gd name="connsiteY122" fmla="*/ 26948 h 61231"/>
                <a:gd name="connsiteX123" fmla="*/ 11049 w 32247"/>
                <a:gd name="connsiteY123" fmla="*/ 28647 h 61231"/>
                <a:gd name="connsiteX124" fmla="*/ 18 w 32247"/>
                <a:gd name="connsiteY124" fmla="*/ 59115 h 61231"/>
                <a:gd name="connsiteX125" fmla="*/ 7897 w 32247"/>
                <a:gd name="connsiteY125" fmla="*/ 58435 h 61231"/>
                <a:gd name="connsiteX126" fmla="*/ 10083 w 32247"/>
                <a:gd name="connsiteY126" fmla="*/ 58662 h 61231"/>
                <a:gd name="connsiteX127" fmla="*/ 11049 w 32247"/>
                <a:gd name="connsiteY127" fmla="*/ 57586 h 61231"/>
                <a:gd name="connsiteX128" fmla="*/ 12777 w 32247"/>
                <a:gd name="connsiteY128" fmla="*/ 57133 h 61231"/>
                <a:gd name="connsiteX129" fmla="*/ 14150 w 32247"/>
                <a:gd name="connsiteY129" fmla="*/ 57133 h 61231"/>
                <a:gd name="connsiteX0" fmla="*/ 14149 w 32246"/>
                <a:gd name="connsiteY0" fmla="*/ 57133 h 61209"/>
                <a:gd name="connsiteX1" fmla="*/ 15979 w 32246"/>
                <a:gd name="connsiteY1" fmla="*/ 55717 h 61209"/>
                <a:gd name="connsiteX2" fmla="*/ 16182 w 32246"/>
                <a:gd name="connsiteY2" fmla="*/ 56510 h 61209"/>
                <a:gd name="connsiteX3" fmla="*/ 16742 w 32246"/>
                <a:gd name="connsiteY3" fmla="*/ 56736 h 61209"/>
                <a:gd name="connsiteX4" fmla="*/ 16945 w 32246"/>
                <a:gd name="connsiteY4" fmla="*/ 58039 h 61209"/>
                <a:gd name="connsiteX5" fmla="*/ 17352 w 32246"/>
                <a:gd name="connsiteY5" fmla="*/ 57755 h 61209"/>
                <a:gd name="connsiteX6" fmla="*/ 20097 w 32246"/>
                <a:gd name="connsiteY6" fmla="*/ 56113 h 61209"/>
                <a:gd name="connsiteX7" fmla="*/ 21164 w 32246"/>
                <a:gd name="connsiteY7" fmla="*/ 55094 h 61209"/>
                <a:gd name="connsiteX8" fmla="*/ 22994 w 32246"/>
                <a:gd name="connsiteY8" fmla="*/ 54414 h 61209"/>
                <a:gd name="connsiteX9" fmla="*/ 23858 w 32246"/>
                <a:gd name="connsiteY9" fmla="*/ 54641 h 61209"/>
                <a:gd name="connsiteX10" fmla="*/ 26451 w 32246"/>
                <a:gd name="connsiteY10" fmla="*/ 54188 h 61209"/>
                <a:gd name="connsiteX11" fmla="*/ 27010 w 32246"/>
                <a:gd name="connsiteY11" fmla="*/ 53112 h 61209"/>
                <a:gd name="connsiteX12" fmla="*/ 26908 w 32246"/>
                <a:gd name="connsiteY12" fmla="*/ 50903 h 61209"/>
                <a:gd name="connsiteX13" fmla="*/ 28078 w 32246"/>
                <a:gd name="connsiteY13" fmla="*/ 47675 h 61209"/>
                <a:gd name="connsiteX14" fmla="*/ 28433 w 32246"/>
                <a:gd name="connsiteY14" fmla="*/ 46089 h 61209"/>
                <a:gd name="connsiteX15" fmla="*/ 27468 w 32246"/>
                <a:gd name="connsiteY15" fmla="*/ 44390 h 61209"/>
                <a:gd name="connsiteX16" fmla="*/ 27824 w 32246"/>
                <a:gd name="connsiteY16" fmla="*/ 42465 h 61209"/>
                <a:gd name="connsiteX17" fmla="*/ 26807 w 32246"/>
                <a:gd name="connsiteY17" fmla="*/ 41502 h 61209"/>
                <a:gd name="connsiteX18" fmla="*/ 26349 w 32246"/>
                <a:gd name="connsiteY18" fmla="*/ 41445 h 61209"/>
                <a:gd name="connsiteX19" fmla="*/ 26756 w 32246"/>
                <a:gd name="connsiteY19" fmla="*/ 39690 h 61209"/>
                <a:gd name="connsiteX20" fmla="*/ 28179 w 32246"/>
                <a:gd name="connsiteY20" fmla="*/ 37991 h 61209"/>
                <a:gd name="connsiteX21" fmla="*/ 27518 w 32246"/>
                <a:gd name="connsiteY21" fmla="*/ 36292 h 61209"/>
                <a:gd name="connsiteX22" fmla="*/ 26146 w 32246"/>
                <a:gd name="connsiteY22" fmla="*/ 35839 h 61209"/>
                <a:gd name="connsiteX23" fmla="*/ 26756 w 32246"/>
                <a:gd name="connsiteY23" fmla="*/ 35103 h 61209"/>
                <a:gd name="connsiteX24" fmla="*/ 27061 w 32246"/>
                <a:gd name="connsiteY24" fmla="*/ 33234 h 61209"/>
                <a:gd name="connsiteX25" fmla="*/ 27671 w 32246"/>
                <a:gd name="connsiteY25" fmla="*/ 31138 h 61209"/>
                <a:gd name="connsiteX26" fmla="*/ 27620 w 32246"/>
                <a:gd name="connsiteY26" fmla="*/ 28193 h 61209"/>
                <a:gd name="connsiteX27" fmla="*/ 29603 w 32246"/>
                <a:gd name="connsiteY27" fmla="*/ 26608 h 61209"/>
                <a:gd name="connsiteX28" fmla="*/ 28942 w 32246"/>
                <a:gd name="connsiteY28" fmla="*/ 25022 h 61209"/>
                <a:gd name="connsiteX29" fmla="*/ 29755 w 32246"/>
                <a:gd name="connsiteY29" fmla="*/ 24569 h 61209"/>
                <a:gd name="connsiteX30" fmla="*/ 29806 w 32246"/>
                <a:gd name="connsiteY30" fmla="*/ 23493 h 61209"/>
                <a:gd name="connsiteX31" fmla="*/ 30569 w 32246"/>
                <a:gd name="connsiteY31" fmla="*/ 22304 h 61209"/>
                <a:gd name="connsiteX32" fmla="*/ 32246 w 32246"/>
                <a:gd name="connsiteY32" fmla="*/ 20548 h 61209"/>
                <a:gd name="connsiteX33" fmla="*/ 30874 w 32246"/>
                <a:gd name="connsiteY33" fmla="*/ 18453 h 61209"/>
                <a:gd name="connsiteX34" fmla="*/ 29603 w 32246"/>
                <a:gd name="connsiteY34" fmla="*/ 16244 h 61209"/>
                <a:gd name="connsiteX35" fmla="*/ 28993 w 32246"/>
                <a:gd name="connsiteY35" fmla="*/ 16471 h 61209"/>
                <a:gd name="connsiteX36" fmla="*/ 28789 w 32246"/>
                <a:gd name="connsiteY36" fmla="*/ 15678 h 61209"/>
                <a:gd name="connsiteX37" fmla="*/ 28484 w 32246"/>
                <a:gd name="connsiteY37" fmla="*/ 14885 h 61209"/>
                <a:gd name="connsiteX38" fmla="*/ 28179 w 32246"/>
                <a:gd name="connsiteY38" fmla="*/ 14488 h 61209"/>
                <a:gd name="connsiteX39" fmla="*/ 28128 w 32246"/>
                <a:gd name="connsiteY39" fmla="*/ 13242 h 61209"/>
                <a:gd name="connsiteX40" fmla="*/ 26858 w 32246"/>
                <a:gd name="connsiteY40" fmla="*/ 12110 h 61209"/>
                <a:gd name="connsiteX41" fmla="*/ 25943 w 32246"/>
                <a:gd name="connsiteY41" fmla="*/ 11544 h 61209"/>
                <a:gd name="connsiteX42" fmla="*/ 26298 w 32246"/>
                <a:gd name="connsiteY42" fmla="*/ 10637 h 61209"/>
                <a:gd name="connsiteX43" fmla="*/ 24824 w 32246"/>
                <a:gd name="connsiteY43" fmla="*/ 9335 h 61209"/>
                <a:gd name="connsiteX44" fmla="*/ 23045 w 32246"/>
                <a:gd name="connsiteY44" fmla="*/ 9844 h 61209"/>
                <a:gd name="connsiteX45" fmla="*/ 23909 w 32246"/>
                <a:gd name="connsiteY45" fmla="*/ 6617 h 61209"/>
                <a:gd name="connsiteX46" fmla="*/ 22130 w 32246"/>
                <a:gd name="connsiteY46" fmla="*/ 6050 h 61209"/>
                <a:gd name="connsiteX47" fmla="*/ 21215 w 32246"/>
                <a:gd name="connsiteY47" fmla="*/ 6843 h 61209"/>
                <a:gd name="connsiteX48" fmla="*/ 21723 w 32246"/>
                <a:gd name="connsiteY48" fmla="*/ 7806 h 61209"/>
                <a:gd name="connsiteX49" fmla="*/ 20503 w 32246"/>
                <a:gd name="connsiteY49" fmla="*/ 9165 h 61209"/>
                <a:gd name="connsiteX50" fmla="*/ 20757 w 32246"/>
                <a:gd name="connsiteY50" fmla="*/ 9618 h 61209"/>
                <a:gd name="connsiteX51" fmla="*/ 21571 w 32246"/>
                <a:gd name="connsiteY51" fmla="*/ 9165 h 61209"/>
                <a:gd name="connsiteX52" fmla="*/ 22028 w 32246"/>
                <a:gd name="connsiteY52" fmla="*/ 10411 h 61209"/>
                <a:gd name="connsiteX53" fmla="*/ 21164 w 32246"/>
                <a:gd name="connsiteY53" fmla="*/ 11034 h 61209"/>
                <a:gd name="connsiteX54" fmla="*/ 20859 w 32246"/>
                <a:gd name="connsiteY54" fmla="*/ 10807 h 61209"/>
                <a:gd name="connsiteX55" fmla="*/ 19080 w 32246"/>
                <a:gd name="connsiteY55" fmla="*/ 10355 h 61209"/>
                <a:gd name="connsiteX56" fmla="*/ 18470 w 32246"/>
                <a:gd name="connsiteY56" fmla="*/ 9788 h 61209"/>
                <a:gd name="connsiteX57" fmla="*/ 18063 w 32246"/>
                <a:gd name="connsiteY57" fmla="*/ 9618 h 61209"/>
                <a:gd name="connsiteX58" fmla="*/ 17606 w 32246"/>
                <a:gd name="connsiteY58" fmla="*/ 8769 h 61209"/>
                <a:gd name="connsiteX59" fmla="*/ 16996 w 32246"/>
                <a:gd name="connsiteY59" fmla="*/ 8655 h 61209"/>
                <a:gd name="connsiteX60" fmla="*/ 16742 w 32246"/>
                <a:gd name="connsiteY60" fmla="*/ 9052 h 61209"/>
                <a:gd name="connsiteX61" fmla="*/ 15697 w 32246"/>
                <a:gd name="connsiteY61" fmla="*/ 8456 h 61209"/>
                <a:gd name="connsiteX62" fmla="*/ 15889 w 32246"/>
                <a:gd name="connsiteY62" fmla="*/ 7721 h 61209"/>
                <a:gd name="connsiteX63" fmla="*/ 15569 w 32246"/>
                <a:gd name="connsiteY63" fmla="*/ 7132 h 61209"/>
                <a:gd name="connsiteX64" fmla="*/ 16146 w 32246"/>
                <a:gd name="connsiteY64" fmla="*/ 6618 h 61209"/>
                <a:gd name="connsiteX65" fmla="*/ 15697 w 32246"/>
                <a:gd name="connsiteY65" fmla="*/ 5662 h 61209"/>
                <a:gd name="connsiteX66" fmla="*/ 16274 w 32246"/>
                <a:gd name="connsiteY66" fmla="*/ 5147 h 61209"/>
                <a:gd name="connsiteX67" fmla="*/ 15633 w 32246"/>
                <a:gd name="connsiteY67" fmla="*/ 4559 h 61209"/>
                <a:gd name="connsiteX68" fmla="*/ 14864 w 32246"/>
                <a:gd name="connsiteY68" fmla="*/ 4559 h 61209"/>
                <a:gd name="connsiteX69" fmla="*/ 13005 w 32246"/>
                <a:gd name="connsiteY69" fmla="*/ 3529 h 61209"/>
                <a:gd name="connsiteX70" fmla="*/ 11787 w 32246"/>
                <a:gd name="connsiteY70" fmla="*/ 4044 h 61209"/>
                <a:gd name="connsiteX71" fmla="*/ 11402 w 32246"/>
                <a:gd name="connsiteY71" fmla="*/ 3750 h 61209"/>
                <a:gd name="connsiteX72" fmla="*/ 11146 w 32246"/>
                <a:gd name="connsiteY72" fmla="*/ 3235 h 61209"/>
                <a:gd name="connsiteX73" fmla="*/ 10697 w 32246"/>
                <a:gd name="connsiteY73" fmla="*/ 3603 h 61209"/>
                <a:gd name="connsiteX74" fmla="*/ 10441 w 32246"/>
                <a:gd name="connsiteY74" fmla="*/ 3382 h 61209"/>
                <a:gd name="connsiteX75" fmla="*/ 9800 w 32246"/>
                <a:gd name="connsiteY75" fmla="*/ 3382 h 61209"/>
                <a:gd name="connsiteX76" fmla="*/ 9287 w 32246"/>
                <a:gd name="connsiteY76" fmla="*/ 3088 h 61209"/>
                <a:gd name="connsiteX77" fmla="*/ 9223 w 32246"/>
                <a:gd name="connsiteY77" fmla="*/ 2647 h 61209"/>
                <a:gd name="connsiteX78" fmla="*/ 9351 w 32246"/>
                <a:gd name="connsiteY78" fmla="*/ 1985 h 61209"/>
                <a:gd name="connsiteX79" fmla="*/ 9351 w 32246"/>
                <a:gd name="connsiteY79" fmla="*/ 1618 h 61209"/>
                <a:gd name="connsiteX80" fmla="*/ 9287 w 32246"/>
                <a:gd name="connsiteY80" fmla="*/ 1103 h 61209"/>
                <a:gd name="connsiteX81" fmla="*/ 8774 w 32246"/>
                <a:gd name="connsiteY81" fmla="*/ 515 h 61209"/>
                <a:gd name="connsiteX82" fmla="*/ 7556 w 32246"/>
                <a:gd name="connsiteY82" fmla="*/ 0 h 61209"/>
                <a:gd name="connsiteX83" fmla="*/ 7171 w 32246"/>
                <a:gd name="connsiteY83" fmla="*/ 588 h 61209"/>
                <a:gd name="connsiteX84" fmla="*/ 6530 w 32246"/>
                <a:gd name="connsiteY84" fmla="*/ 735 h 61209"/>
                <a:gd name="connsiteX85" fmla="*/ 6274 w 32246"/>
                <a:gd name="connsiteY85" fmla="*/ 1397 h 61209"/>
                <a:gd name="connsiteX86" fmla="*/ 6851 w 32246"/>
                <a:gd name="connsiteY86" fmla="*/ 2132 h 61209"/>
                <a:gd name="connsiteX87" fmla="*/ 7684 w 32246"/>
                <a:gd name="connsiteY87" fmla="*/ 2132 h 61209"/>
                <a:gd name="connsiteX88" fmla="*/ 7556 w 32246"/>
                <a:gd name="connsiteY88" fmla="*/ 3897 h 61209"/>
                <a:gd name="connsiteX89" fmla="*/ 7941 w 32246"/>
                <a:gd name="connsiteY89" fmla="*/ 5662 h 61209"/>
                <a:gd name="connsiteX90" fmla="*/ 7300 w 32246"/>
                <a:gd name="connsiteY90" fmla="*/ 5809 h 61209"/>
                <a:gd name="connsiteX91" fmla="*/ 7171 w 32246"/>
                <a:gd name="connsiteY91" fmla="*/ 6912 h 61209"/>
                <a:gd name="connsiteX92" fmla="*/ 8133 w 32246"/>
                <a:gd name="connsiteY92" fmla="*/ 7794 h 61209"/>
                <a:gd name="connsiteX93" fmla="*/ 9479 w 32246"/>
                <a:gd name="connsiteY93" fmla="*/ 7868 h 61209"/>
                <a:gd name="connsiteX94" fmla="*/ 9992 w 32246"/>
                <a:gd name="connsiteY94" fmla="*/ 8824 h 61209"/>
                <a:gd name="connsiteX95" fmla="*/ 11146 w 32246"/>
                <a:gd name="connsiteY95" fmla="*/ 8750 h 61209"/>
                <a:gd name="connsiteX96" fmla="*/ 11851 w 32246"/>
                <a:gd name="connsiteY96" fmla="*/ 9412 h 61209"/>
                <a:gd name="connsiteX97" fmla="*/ 13197 w 32246"/>
                <a:gd name="connsiteY97" fmla="*/ 9118 h 61209"/>
                <a:gd name="connsiteX98" fmla="*/ 14223 w 32246"/>
                <a:gd name="connsiteY98" fmla="*/ 10000 h 61209"/>
                <a:gd name="connsiteX99" fmla="*/ 14751 w 32246"/>
                <a:gd name="connsiteY99" fmla="*/ 9926 h 61209"/>
                <a:gd name="connsiteX100" fmla="*/ 14556 w 32246"/>
                <a:gd name="connsiteY100" fmla="*/ 10637 h 61209"/>
                <a:gd name="connsiteX101" fmla="*/ 14149 w 32246"/>
                <a:gd name="connsiteY101" fmla="*/ 10807 h 61209"/>
                <a:gd name="connsiteX102" fmla="*/ 13590 w 32246"/>
                <a:gd name="connsiteY102" fmla="*/ 10694 h 61209"/>
                <a:gd name="connsiteX103" fmla="*/ 12827 w 32246"/>
                <a:gd name="connsiteY103" fmla="*/ 10694 h 61209"/>
                <a:gd name="connsiteX104" fmla="*/ 11709 w 32246"/>
                <a:gd name="connsiteY104" fmla="*/ 11600 h 61209"/>
                <a:gd name="connsiteX105" fmla="*/ 12370 w 32246"/>
                <a:gd name="connsiteY105" fmla="*/ 12110 h 61209"/>
                <a:gd name="connsiteX106" fmla="*/ 12522 w 32246"/>
                <a:gd name="connsiteY106" fmla="*/ 12959 h 61209"/>
                <a:gd name="connsiteX107" fmla="*/ 13183 w 32246"/>
                <a:gd name="connsiteY107" fmla="*/ 12450 h 61209"/>
                <a:gd name="connsiteX108" fmla="*/ 12929 w 32246"/>
                <a:gd name="connsiteY108" fmla="*/ 14488 h 61209"/>
                <a:gd name="connsiteX109" fmla="*/ 12624 w 32246"/>
                <a:gd name="connsiteY109" fmla="*/ 15564 h 61209"/>
                <a:gd name="connsiteX110" fmla="*/ 11760 w 32246"/>
                <a:gd name="connsiteY110" fmla="*/ 16187 h 61209"/>
                <a:gd name="connsiteX111" fmla="*/ 12065 w 32246"/>
                <a:gd name="connsiteY111" fmla="*/ 17320 h 61209"/>
                <a:gd name="connsiteX112" fmla="*/ 11455 w 32246"/>
                <a:gd name="connsiteY112" fmla="*/ 18962 h 61209"/>
                <a:gd name="connsiteX113" fmla="*/ 11861 w 32246"/>
                <a:gd name="connsiteY113" fmla="*/ 20152 h 61209"/>
                <a:gd name="connsiteX114" fmla="*/ 12421 w 32246"/>
                <a:gd name="connsiteY114" fmla="*/ 20265 h 61209"/>
                <a:gd name="connsiteX115" fmla="*/ 12929 w 32246"/>
                <a:gd name="connsiteY115" fmla="*/ 20718 h 61209"/>
                <a:gd name="connsiteX116" fmla="*/ 13234 w 32246"/>
                <a:gd name="connsiteY116" fmla="*/ 21511 h 61209"/>
                <a:gd name="connsiteX117" fmla="*/ 13437 w 32246"/>
                <a:gd name="connsiteY117" fmla="*/ 22530 h 61209"/>
                <a:gd name="connsiteX118" fmla="*/ 13285 w 32246"/>
                <a:gd name="connsiteY118" fmla="*/ 23040 h 61209"/>
                <a:gd name="connsiteX119" fmla="*/ 13997 w 32246"/>
                <a:gd name="connsiteY119" fmla="*/ 23889 h 61209"/>
                <a:gd name="connsiteX120" fmla="*/ 14098 w 32246"/>
                <a:gd name="connsiteY120" fmla="*/ 25645 h 61209"/>
                <a:gd name="connsiteX121" fmla="*/ 13539 w 32246"/>
                <a:gd name="connsiteY121" fmla="*/ 25815 h 61209"/>
                <a:gd name="connsiteX122" fmla="*/ 13386 w 32246"/>
                <a:gd name="connsiteY122" fmla="*/ 26948 h 61209"/>
                <a:gd name="connsiteX123" fmla="*/ 11048 w 32246"/>
                <a:gd name="connsiteY123" fmla="*/ 28647 h 61209"/>
                <a:gd name="connsiteX124" fmla="*/ 17 w 32246"/>
                <a:gd name="connsiteY124" fmla="*/ 59115 h 61209"/>
                <a:gd name="connsiteX125" fmla="*/ 7896 w 32246"/>
                <a:gd name="connsiteY125" fmla="*/ 58435 h 61209"/>
                <a:gd name="connsiteX126" fmla="*/ 10082 w 32246"/>
                <a:gd name="connsiteY126" fmla="*/ 58662 h 61209"/>
                <a:gd name="connsiteX127" fmla="*/ 11048 w 32246"/>
                <a:gd name="connsiteY127" fmla="*/ 57586 h 61209"/>
                <a:gd name="connsiteX128" fmla="*/ 12776 w 32246"/>
                <a:gd name="connsiteY128" fmla="*/ 57133 h 61209"/>
                <a:gd name="connsiteX129" fmla="*/ 14149 w 32246"/>
                <a:gd name="connsiteY129" fmla="*/ 57133 h 61209"/>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232 w 32329"/>
                <a:gd name="connsiteY0" fmla="*/ 57133 h 61540"/>
                <a:gd name="connsiteX1" fmla="*/ 16062 w 32329"/>
                <a:gd name="connsiteY1" fmla="*/ 55717 h 61540"/>
                <a:gd name="connsiteX2" fmla="*/ 16265 w 32329"/>
                <a:gd name="connsiteY2" fmla="*/ 56510 h 61540"/>
                <a:gd name="connsiteX3" fmla="*/ 16825 w 32329"/>
                <a:gd name="connsiteY3" fmla="*/ 56736 h 61540"/>
                <a:gd name="connsiteX4" fmla="*/ 17028 w 32329"/>
                <a:gd name="connsiteY4" fmla="*/ 58039 h 61540"/>
                <a:gd name="connsiteX5" fmla="*/ 17435 w 32329"/>
                <a:gd name="connsiteY5" fmla="*/ 57755 h 61540"/>
                <a:gd name="connsiteX6" fmla="*/ 20180 w 32329"/>
                <a:gd name="connsiteY6" fmla="*/ 56113 h 61540"/>
                <a:gd name="connsiteX7" fmla="*/ 21247 w 32329"/>
                <a:gd name="connsiteY7" fmla="*/ 55094 h 61540"/>
                <a:gd name="connsiteX8" fmla="*/ 23077 w 32329"/>
                <a:gd name="connsiteY8" fmla="*/ 54414 h 61540"/>
                <a:gd name="connsiteX9" fmla="*/ 23941 w 32329"/>
                <a:gd name="connsiteY9" fmla="*/ 54641 h 61540"/>
                <a:gd name="connsiteX10" fmla="*/ 26534 w 32329"/>
                <a:gd name="connsiteY10" fmla="*/ 54188 h 61540"/>
                <a:gd name="connsiteX11" fmla="*/ 27093 w 32329"/>
                <a:gd name="connsiteY11" fmla="*/ 53112 h 61540"/>
                <a:gd name="connsiteX12" fmla="*/ 26991 w 32329"/>
                <a:gd name="connsiteY12" fmla="*/ 50903 h 61540"/>
                <a:gd name="connsiteX13" fmla="*/ 28161 w 32329"/>
                <a:gd name="connsiteY13" fmla="*/ 47675 h 61540"/>
                <a:gd name="connsiteX14" fmla="*/ 28516 w 32329"/>
                <a:gd name="connsiteY14" fmla="*/ 46089 h 61540"/>
                <a:gd name="connsiteX15" fmla="*/ 27551 w 32329"/>
                <a:gd name="connsiteY15" fmla="*/ 44390 h 61540"/>
                <a:gd name="connsiteX16" fmla="*/ 27907 w 32329"/>
                <a:gd name="connsiteY16" fmla="*/ 42465 h 61540"/>
                <a:gd name="connsiteX17" fmla="*/ 26890 w 32329"/>
                <a:gd name="connsiteY17" fmla="*/ 41502 h 61540"/>
                <a:gd name="connsiteX18" fmla="*/ 26432 w 32329"/>
                <a:gd name="connsiteY18" fmla="*/ 41445 h 61540"/>
                <a:gd name="connsiteX19" fmla="*/ 26839 w 32329"/>
                <a:gd name="connsiteY19" fmla="*/ 39690 h 61540"/>
                <a:gd name="connsiteX20" fmla="*/ 28262 w 32329"/>
                <a:gd name="connsiteY20" fmla="*/ 37991 h 61540"/>
                <a:gd name="connsiteX21" fmla="*/ 27601 w 32329"/>
                <a:gd name="connsiteY21" fmla="*/ 36292 h 61540"/>
                <a:gd name="connsiteX22" fmla="*/ 26229 w 32329"/>
                <a:gd name="connsiteY22" fmla="*/ 35839 h 61540"/>
                <a:gd name="connsiteX23" fmla="*/ 26839 w 32329"/>
                <a:gd name="connsiteY23" fmla="*/ 35103 h 61540"/>
                <a:gd name="connsiteX24" fmla="*/ 27144 w 32329"/>
                <a:gd name="connsiteY24" fmla="*/ 33234 h 61540"/>
                <a:gd name="connsiteX25" fmla="*/ 27754 w 32329"/>
                <a:gd name="connsiteY25" fmla="*/ 31138 h 61540"/>
                <a:gd name="connsiteX26" fmla="*/ 27703 w 32329"/>
                <a:gd name="connsiteY26" fmla="*/ 28193 h 61540"/>
                <a:gd name="connsiteX27" fmla="*/ 29686 w 32329"/>
                <a:gd name="connsiteY27" fmla="*/ 26608 h 61540"/>
                <a:gd name="connsiteX28" fmla="*/ 29025 w 32329"/>
                <a:gd name="connsiteY28" fmla="*/ 25022 h 61540"/>
                <a:gd name="connsiteX29" fmla="*/ 29838 w 32329"/>
                <a:gd name="connsiteY29" fmla="*/ 24569 h 61540"/>
                <a:gd name="connsiteX30" fmla="*/ 29889 w 32329"/>
                <a:gd name="connsiteY30" fmla="*/ 23493 h 61540"/>
                <a:gd name="connsiteX31" fmla="*/ 30652 w 32329"/>
                <a:gd name="connsiteY31" fmla="*/ 22304 h 61540"/>
                <a:gd name="connsiteX32" fmla="*/ 32329 w 32329"/>
                <a:gd name="connsiteY32" fmla="*/ 20548 h 61540"/>
                <a:gd name="connsiteX33" fmla="*/ 30957 w 32329"/>
                <a:gd name="connsiteY33" fmla="*/ 18453 h 61540"/>
                <a:gd name="connsiteX34" fmla="*/ 29686 w 32329"/>
                <a:gd name="connsiteY34" fmla="*/ 16244 h 61540"/>
                <a:gd name="connsiteX35" fmla="*/ 29076 w 32329"/>
                <a:gd name="connsiteY35" fmla="*/ 16471 h 61540"/>
                <a:gd name="connsiteX36" fmla="*/ 28872 w 32329"/>
                <a:gd name="connsiteY36" fmla="*/ 15678 h 61540"/>
                <a:gd name="connsiteX37" fmla="*/ 28567 w 32329"/>
                <a:gd name="connsiteY37" fmla="*/ 14885 h 61540"/>
                <a:gd name="connsiteX38" fmla="*/ 28262 w 32329"/>
                <a:gd name="connsiteY38" fmla="*/ 14488 h 61540"/>
                <a:gd name="connsiteX39" fmla="*/ 28211 w 32329"/>
                <a:gd name="connsiteY39" fmla="*/ 13242 h 61540"/>
                <a:gd name="connsiteX40" fmla="*/ 26941 w 32329"/>
                <a:gd name="connsiteY40" fmla="*/ 12110 h 61540"/>
                <a:gd name="connsiteX41" fmla="*/ 26026 w 32329"/>
                <a:gd name="connsiteY41" fmla="*/ 11544 h 61540"/>
                <a:gd name="connsiteX42" fmla="*/ 26381 w 32329"/>
                <a:gd name="connsiteY42" fmla="*/ 10637 h 61540"/>
                <a:gd name="connsiteX43" fmla="*/ 24907 w 32329"/>
                <a:gd name="connsiteY43" fmla="*/ 9335 h 61540"/>
                <a:gd name="connsiteX44" fmla="*/ 23128 w 32329"/>
                <a:gd name="connsiteY44" fmla="*/ 9844 h 61540"/>
                <a:gd name="connsiteX45" fmla="*/ 23992 w 32329"/>
                <a:gd name="connsiteY45" fmla="*/ 6617 h 61540"/>
                <a:gd name="connsiteX46" fmla="*/ 22213 w 32329"/>
                <a:gd name="connsiteY46" fmla="*/ 6050 h 61540"/>
                <a:gd name="connsiteX47" fmla="*/ 21298 w 32329"/>
                <a:gd name="connsiteY47" fmla="*/ 6843 h 61540"/>
                <a:gd name="connsiteX48" fmla="*/ 21806 w 32329"/>
                <a:gd name="connsiteY48" fmla="*/ 7806 h 61540"/>
                <a:gd name="connsiteX49" fmla="*/ 20586 w 32329"/>
                <a:gd name="connsiteY49" fmla="*/ 9165 h 61540"/>
                <a:gd name="connsiteX50" fmla="*/ 20840 w 32329"/>
                <a:gd name="connsiteY50" fmla="*/ 9618 h 61540"/>
                <a:gd name="connsiteX51" fmla="*/ 21654 w 32329"/>
                <a:gd name="connsiteY51" fmla="*/ 9165 h 61540"/>
                <a:gd name="connsiteX52" fmla="*/ 22111 w 32329"/>
                <a:gd name="connsiteY52" fmla="*/ 10411 h 61540"/>
                <a:gd name="connsiteX53" fmla="*/ 21247 w 32329"/>
                <a:gd name="connsiteY53" fmla="*/ 11034 h 61540"/>
                <a:gd name="connsiteX54" fmla="*/ 20942 w 32329"/>
                <a:gd name="connsiteY54" fmla="*/ 10807 h 61540"/>
                <a:gd name="connsiteX55" fmla="*/ 19163 w 32329"/>
                <a:gd name="connsiteY55" fmla="*/ 10355 h 61540"/>
                <a:gd name="connsiteX56" fmla="*/ 18553 w 32329"/>
                <a:gd name="connsiteY56" fmla="*/ 9788 h 61540"/>
                <a:gd name="connsiteX57" fmla="*/ 18146 w 32329"/>
                <a:gd name="connsiteY57" fmla="*/ 9618 h 61540"/>
                <a:gd name="connsiteX58" fmla="*/ 17689 w 32329"/>
                <a:gd name="connsiteY58" fmla="*/ 8769 h 61540"/>
                <a:gd name="connsiteX59" fmla="*/ 17079 w 32329"/>
                <a:gd name="connsiteY59" fmla="*/ 8655 h 61540"/>
                <a:gd name="connsiteX60" fmla="*/ 16825 w 32329"/>
                <a:gd name="connsiteY60" fmla="*/ 9052 h 61540"/>
                <a:gd name="connsiteX61" fmla="*/ 15780 w 32329"/>
                <a:gd name="connsiteY61" fmla="*/ 8456 h 61540"/>
                <a:gd name="connsiteX62" fmla="*/ 15972 w 32329"/>
                <a:gd name="connsiteY62" fmla="*/ 7721 h 61540"/>
                <a:gd name="connsiteX63" fmla="*/ 15652 w 32329"/>
                <a:gd name="connsiteY63" fmla="*/ 7132 h 61540"/>
                <a:gd name="connsiteX64" fmla="*/ 16229 w 32329"/>
                <a:gd name="connsiteY64" fmla="*/ 6618 h 61540"/>
                <a:gd name="connsiteX65" fmla="*/ 15780 w 32329"/>
                <a:gd name="connsiteY65" fmla="*/ 5662 h 61540"/>
                <a:gd name="connsiteX66" fmla="*/ 16357 w 32329"/>
                <a:gd name="connsiteY66" fmla="*/ 5147 h 61540"/>
                <a:gd name="connsiteX67" fmla="*/ 15716 w 32329"/>
                <a:gd name="connsiteY67" fmla="*/ 4559 h 61540"/>
                <a:gd name="connsiteX68" fmla="*/ 14947 w 32329"/>
                <a:gd name="connsiteY68" fmla="*/ 4559 h 61540"/>
                <a:gd name="connsiteX69" fmla="*/ 13088 w 32329"/>
                <a:gd name="connsiteY69" fmla="*/ 3529 h 61540"/>
                <a:gd name="connsiteX70" fmla="*/ 11870 w 32329"/>
                <a:gd name="connsiteY70" fmla="*/ 4044 h 61540"/>
                <a:gd name="connsiteX71" fmla="*/ 11485 w 32329"/>
                <a:gd name="connsiteY71" fmla="*/ 3750 h 61540"/>
                <a:gd name="connsiteX72" fmla="*/ 11229 w 32329"/>
                <a:gd name="connsiteY72" fmla="*/ 3235 h 61540"/>
                <a:gd name="connsiteX73" fmla="*/ 10780 w 32329"/>
                <a:gd name="connsiteY73" fmla="*/ 3603 h 61540"/>
                <a:gd name="connsiteX74" fmla="*/ 10524 w 32329"/>
                <a:gd name="connsiteY74" fmla="*/ 3382 h 61540"/>
                <a:gd name="connsiteX75" fmla="*/ 9883 w 32329"/>
                <a:gd name="connsiteY75" fmla="*/ 3382 h 61540"/>
                <a:gd name="connsiteX76" fmla="*/ 9370 w 32329"/>
                <a:gd name="connsiteY76" fmla="*/ 3088 h 61540"/>
                <a:gd name="connsiteX77" fmla="*/ 9306 w 32329"/>
                <a:gd name="connsiteY77" fmla="*/ 2647 h 61540"/>
                <a:gd name="connsiteX78" fmla="*/ 9434 w 32329"/>
                <a:gd name="connsiteY78" fmla="*/ 1985 h 61540"/>
                <a:gd name="connsiteX79" fmla="*/ 9434 w 32329"/>
                <a:gd name="connsiteY79" fmla="*/ 1618 h 61540"/>
                <a:gd name="connsiteX80" fmla="*/ 9370 w 32329"/>
                <a:gd name="connsiteY80" fmla="*/ 1103 h 61540"/>
                <a:gd name="connsiteX81" fmla="*/ 8857 w 32329"/>
                <a:gd name="connsiteY81" fmla="*/ 515 h 61540"/>
                <a:gd name="connsiteX82" fmla="*/ 7639 w 32329"/>
                <a:gd name="connsiteY82" fmla="*/ 0 h 61540"/>
                <a:gd name="connsiteX83" fmla="*/ 7254 w 32329"/>
                <a:gd name="connsiteY83" fmla="*/ 588 h 61540"/>
                <a:gd name="connsiteX84" fmla="*/ 6613 w 32329"/>
                <a:gd name="connsiteY84" fmla="*/ 735 h 61540"/>
                <a:gd name="connsiteX85" fmla="*/ 6357 w 32329"/>
                <a:gd name="connsiteY85" fmla="*/ 1397 h 61540"/>
                <a:gd name="connsiteX86" fmla="*/ 6934 w 32329"/>
                <a:gd name="connsiteY86" fmla="*/ 2132 h 61540"/>
                <a:gd name="connsiteX87" fmla="*/ 7767 w 32329"/>
                <a:gd name="connsiteY87" fmla="*/ 2132 h 61540"/>
                <a:gd name="connsiteX88" fmla="*/ 7639 w 32329"/>
                <a:gd name="connsiteY88" fmla="*/ 3897 h 61540"/>
                <a:gd name="connsiteX89" fmla="*/ 8024 w 32329"/>
                <a:gd name="connsiteY89" fmla="*/ 5662 h 61540"/>
                <a:gd name="connsiteX90" fmla="*/ 7383 w 32329"/>
                <a:gd name="connsiteY90" fmla="*/ 5809 h 61540"/>
                <a:gd name="connsiteX91" fmla="*/ 7254 w 32329"/>
                <a:gd name="connsiteY91" fmla="*/ 6912 h 61540"/>
                <a:gd name="connsiteX92" fmla="*/ 8216 w 32329"/>
                <a:gd name="connsiteY92" fmla="*/ 7794 h 61540"/>
                <a:gd name="connsiteX93" fmla="*/ 9562 w 32329"/>
                <a:gd name="connsiteY93" fmla="*/ 7868 h 61540"/>
                <a:gd name="connsiteX94" fmla="*/ 10075 w 32329"/>
                <a:gd name="connsiteY94" fmla="*/ 8824 h 61540"/>
                <a:gd name="connsiteX95" fmla="*/ 11229 w 32329"/>
                <a:gd name="connsiteY95" fmla="*/ 8750 h 61540"/>
                <a:gd name="connsiteX96" fmla="*/ 11934 w 32329"/>
                <a:gd name="connsiteY96" fmla="*/ 9412 h 61540"/>
                <a:gd name="connsiteX97" fmla="*/ 13280 w 32329"/>
                <a:gd name="connsiteY97" fmla="*/ 9118 h 61540"/>
                <a:gd name="connsiteX98" fmla="*/ 14306 w 32329"/>
                <a:gd name="connsiteY98" fmla="*/ 10000 h 61540"/>
                <a:gd name="connsiteX99" fmla="*/ 14834 w 32329"/>
                <a:gd name="connsiteY99" fmla="*/ 9926 h 61540"/>
                <a:gd name="connsiteX100" fmla="*/ 14639 w 32329"/>
                <a:gd name="connsiteY100" fmla="*/ 10637 h 61540"/>
                <a:gd name="connsiteX101" fmla="*/ 14232 w 32329"/>
                <a:gd name="connsiteY101" fmla="*/ 10807 h 61540"/>
                <a:gd name="connsiteX102" fmla="*/ 13673 w 32329"/>
                <a:gd name="connsiteY102" fmla="*/ 10694 h 61540"/>
                <a:gd name="connsiteX103" fmla="*/ 12910 w 32329"/>
                <a:gd name="connsiteY103" fmla="*/ 10694 h 61540"/>
                <a:gd name="connsiteX104" fmla="*/ 11792 w 32329"/>
                <a:gd name="connsiteY104" fmla="*/ 11600 h 61540"/>
                <a:gd name="connsiteX105" fmla="*/ 12453 w 32329"/>
                <a:gd name="connsiteY105" fmla="*/ 12110 h 61540"/>
                <a:gd name="connsiteX106" fmla="*/ 12605 w 32329"/>
                <a:gd name="connsiteY106" fmla="*/ 12959 h 61540"/>
                <a:gd name="connsiteX107" fmla="*/ 13266 w 32329"/>
                <a:gd name="connsiteY107" fmla="*/ 12450 h 61540"/>
                <a:gd name="connsiteX108" fmla="*/ 13012 w 32329"/>
                <a:gd name="connsiteY108" fmla="*/ 14488 h 61540"/>
                <a:gd name="connsiteX109" fmla="*/ 12707 w 32329"/>
                <a:gd name="connsiteY109" fmla="*/ 15564 h 61540"/>
                <a:gd name="connsiteX110" fmla="*/ 11843 w 32329"/>
                <a:gd name="connsiteY110" fmla="*/ 16187 h 61540"/>
                <a:gd name="connsiteX111" fmla="*/ 12148 w 32329"/>
                <a:gd name="connsiteY111" fmla="*/ 17320 h 61540"/>
                <a:gd name="connsiteX112" fmla="*/ 11538 w 32329"/>
                <a:gd name="connsiteY112" fmla="*/ 18962 h 61540"/>
                <a:gd name="connsiteX113" fmla="*/ 11944 w 32329"/>
                <a:gd name="connsiteY113" fmla="*/ 20152 h 61540"/>
                <a:gd name="connsiteX114" fmla="*/ 12504 w 32329"/>
                <a:gd name="connsiteY114" fmla="*/ 20265 h 61540"/>
                <a:gd name="connsiteX115" fmla="*/ 13012 w 32329"/>
                <a:gd name="connsiteY115" fmla="*/ 20718 h 61540"/>
                <a:gd name="connsiteX116" fmla="*/ 13317 w 32329"/>
                <a:gd name="connsiteY116" fmla="*/ 21511 h 61540"/>
                <a:gd name="connsiteX117" fmla="*/ 13520 w 32329"/>
                <a:gd name="connsiteY117" fmla="*/ 22530 h 61540"/>
                <a:gd name="connsiteX118" fmla="*/ 13368 w 32329"/>
                <a:gd name="connsiteY118" fmla="*/ 23040 h 61540"/>
                <a:gd name="connsiteX119" fmla="*/ 14080 w 32329"/>
                <a:gd name="connsiteY119" fmla="*/ 23889 h 61540"/>
                <a:gd name="connsiteX120" fmla="*/ 14181 w 32329"/>
                <a:gd name="connsiteY120" fmla="*/ 25645 h 61540"/>
                <a:gd name="connsiteX121" fmla="*/ 13622 w 32329"/>
                <a:gd name="connsiteY121" fmla="*/ 25815 h 61540"/>
                <a:gd name="connsiteX122" fmla="*/ 13469 w 32329"/>
                <a:gd name="connsiteY122" fmla="*/ 26948 h 61540"/>
                <a:gd name="connsiteX123" fmla="*/ 11131 w 32329"/>
                <a:gd name="connsiteY123" fmla="*/ 28647 h 61540"/>
                <a:gd name="connsiteX124" fmla="*/ 100 w 32329"/>
                <a:gd name="connsiteY124" fmla="*/ 59115 h 61540"/>
                <a:gd name="connsiteX125" fmla="*/ 6251 w 32329"/>
                <a:gd name="connsiteY125" fmla="*/ 59624 h 61540"/>
                <a:gd name="connsiteX126" fmla="*/ 7014 w 32329"/>
                <a:gd name="connsiteY126" fmla="*/ 58322 h 61540"/>
                <a:gd name="connsiteX127" fmla="*/ 7979 w 32329"/>
                <a:gd name="connsiteY127" fmla="*/ 58435 h 61540"/>
                <a:gd name="connsiteX128" fmla="*/ 10165 w 32329"/>
                <a:gd name="connsiteY128" fmla="*/ 58662 h 61540"/>
                <a:gd name="connsiteX129" fmla="*/ 11131 w 32329"/>
                <a:gd name="connsiteY129" fmla="*/ 57586 h 61540"/>
                <a:gd name="connsiteX130" fmla="*/ 12859 w 32329"/>
                <a:gd name="connsiteY130" fmla="*/ 57133 h 61540"/>
                <a:gd name="connsiteX131" fmla="*/ 14232 w 32329"/>
                <a:gd name="connsiteY131" fmla="*/ 57133 h 61540"/>
                <a:gd name="connsiteX0" fmla="*/ 14232 w 32329"/>
                <a:gd name="connsiteY0" fmla="*/ 57133 h 61540"/>
                <a:gd name="connsiteX1" fmla="*/ 16062 w 32329"/>
                <a:gd name="connsiteY1" fmla="*/ 55717 h 61540"/>
                <a:gd name="connsiteX2" fmla="*/ 16265 w 32329"/>
                <a:gd name="connsiteY2" fmla="*/ 56510 h 61540"/>
                <a:gd name="connsiteX3" fmla="*/ 16825 w 32329"/>
                <a:gd name="connsiteY3" fmla="*/ 56736 h 61540"/>
                <a:gd name="connsiteX4" fmla="*/ 17028 w 32329"/>
                <a:gd name="connsiteY4" fmla="*/ 58039 h 61540"/>
                <a:gd name="connsiteX5" fmla="*/ 17435 w 32329"/>
                <a:gd name="connsiteY5" fmla="*/ 57755 h 61540"/>
                <a:gd name="connsiteX6" fmla="*/ 20180 w 32329"/>
                <a:gd name="connsiteY6" fmla="*/ 56113 h 61540"/>
                <a:gd name="connsiteX7" fmla="*/ 21247 w 32329"/>
                <a:gd name="connsiteY7" fmla="*/ 55094 h 61540"/>
                <a:gd name="connsiteX8" fmla="*/ 23077 w 32329"/>
                <a:gd name="connsiteY8" fmla="*/ 54414 h 61540"/>
                <a:gd name="connsiteX9" fmla="*/ 23941 w 32329"/>
                <a:gd name="connsiteY9" fmla="*/ 54641 h 61540"/>
                <a:gd name="connsiteX10" fmla="*/ 26534 w 32329"/>
                <a:gd name="connsiteY10" fmla="*/ 54188 h 61540"/>
                <a:gd name="connsiteX11" fmla="*/ 27093 w 32329"/>
                <a:gd name="connsiteY11" fmla="*/ 53112 h 61540"/>
                <a:gd name="connsiteX12" fmla="*/ 26991 w 32329"/>
                <a:gd name="connsiteY12" fmla="*/ 50903 h 61540"/>
                <a:gd name="connsiteX13" fmla="*/ 28161 w 32329"/>
                <a:gd name="connsiteY13" fmla="*/ 47675 h 61540"/>
                <a:gd name="connsiteX14" fmla="*/ 28516 w 32329"/>
                <a:gd name="connsiteY14" fmla="*/ 46089 h 61540"/>
                <a:gd name="connsiteX15" fmla="*/ 27551 w 32329"/>
                <a:gd name="connsiteY15" fmla="*/ 44390 h 61540"/>
                <a:gd name="connsiteX16" fmla="*/ 27907 w 32329"/>
                <a:gd name="connsiteY16" fmla="*/ 42465 h 61540"/>
                <a:gd name="connsiteX17" fmla="*/ 26890 w 32329"/>
                <a:gd name="connsiteY17" fmla="*/ 41502 h 61540"/>
                <a:gd name="connsiteX18" fmla="*/ 26432 w 32329"/>
                <a:gd name="connsiteY18" fmla="*/ 41445 h 61540"/>
                <a:gd name="connsiteX19" fmla="*/ 26839 w 32329"/>
                <a:gd name="connsiteY19" fmla="*/ 39690 h 61540"/>
                <a:gd name="connsiteX20" fmla="*/ 28262 w 32329"/>
                <a:gd name="connsiteY20" fmla="*/ 37991 h 61540"/>
                <a:gd name="connsiteX21" fmla="*/ 27601 w 32329"/>
                <a:gd name="connsiteY21" fmla="*/ 36292 h 61540"/>
                <a:gd name="connsiteX22" fmla="*/ 26229 w 32329"/>
                <a:gd name="connsiteY22" fmla="*/ 35839 h 61540"/>
                <a:gd name="connsiteX23" fmla="*/ 26839 w 32329"/>
                <a:gd name="connsiteY23" fmla="*/ 35103 h 61540"/>
                <a:gd name="connsiteX24" fmla="*/ 27144 w 32329"/>
                <a:gd name="connsiteY24" fmla="*/ 33234 h 61540"/>
                <a:gd name="connsiteX25" fmla="*/ 27754 w 32329"/>
                <a:gd name="connsiteY25" fmla="*/ 31138 h 61540"/>
                <a:gd name="connsiteX26" fmla="*/ 27703 w 32329"/>
                <a:gd name="connsiteY26" fmla="*/ 28193 h 61540"/>
                <a:gd name="connsiteX27" fmla="*/ 29686 w 32329"/>
                <a:gd name="connsiteY27" fmla="*/ 26608 h 61540"/>
                <a:gd name="connsiteX28" fmla="*/ 29025 w 32329"/>
                <a:gd name="connsiteY28" fmla="*/ 25022 h 61540"/>
                <a:gd name="connsiteX29" fmla="*/ 29838 w 32329"/>
                <a:gd name="connsiteY29" fmla="*/ 24569 h 61540"/>
                <a:gd name="connsiteX30" fmla="*/ 29889 w 32329"/>
                <a:gd name="connsiteY30" fmla="*/ 23493 h 61540"/>
                <a:gd name="connsiteX31" fmla="*/ 30652 w 32329"/>
                <a:gd name="connsiteY31" fmla="*/ 22304 h 61540"/>
                <a:gd name="connsiteX32" fmla="*/ 32329 w 32329"/>
                <a:gd name="connsiteY32" fmla="*/ 20548 h 61540"/>
                <a:gd name="connsiteX33" fmla="*/ 30957 w 32329"/>
                <a:gd name="connsiteY33" fmla="*/ 18453 h 61540"/>
                <a:gd name="connsiteX34" fmla="*/ 29686 w 32329"/>
                <a:gd name="connsiteY34" fmla="*/ 16244 h 61540"/>
                <a:gd name="connsiteX35" fmla="*/ 29076 w 32329"/>
                <a:gd name="connsiteY35" fmla="*/ 16471 h 61540"/>
                <a:gd name="connsiteX36" fmla="*/ 28872 w 32329"/>
                <a:gd name="connsiteY36" fmla="*/ 15678 h 61540"/>
                <a:gd name="connsiteX37" fmla="*/ 28567 w 32329"/>
                <a:gd name="connsiteY37" fmla="*/ 14885 h 61540"/>
                <a:gd name="connsiteX38" fmla="*/ 28262 w 32329"/>
                <a:gd name="connsiteY38" fmla="*/ 14488 h 61540"/>
                <a:gd name="connsiteX39" fmla="*/ 28211 w 32329"/>
                <a:gd name="connsiteY39" fmla="*/ 13242 h 61540"/>
                <a:gd name="connsiteX40" fmla="*/ 26941 w 32329"/>
                <a:gd name="connsiteY40" fmla="*/ 12110 h 61540"/>
                <a:gd name="connsiteX41" fmla="*/ 26026 w 32329"/>
                <a:gd name="connsiteY41" fmla="*/ 11544 h 61540"/>
                <a:gd name="connsiteX42" fmla="*/ 26381 w 32329"/>
                <a:gd name="connsiteY42" fmla="*/ 10637 h 61540"/>
                <a:gd name="connsiteX43" fmla="*/ 24907 w 32329"/>
                <a:gd name="connsiteY43" fmla="*/ 9335 h 61540"/>
                <a:gd name="connsiteX44" fmla="*/ 23128 w 32329"/>
                <a:gd name="connsiteY44" fmla="*/ 9844 h 61540"/>
                <a:gd name="connsiteX45" fmla="*/ 23992 w 32329"/>
                <a:gd name="connsiteY45" fmla="*/ 6617 h 61540"/>
                <a:gd name="connsiteX46" fmla="*/ 22213 w 32329"/>
                <a:gd name="connsiteY46" fmla="*/ 6050 h 61540"/>
                <a:gd name="connsiteX47" fmla="*/ 21298 w 32329"/>
                <a:gd name="connsiteY47" fmla="*/ 6843 h 61540"/>
                <a:gd name="connsiteX48" fmla="*/ 21806 w 32329"/>
                <a:gd name="connsiteY48" fmla="*/ 7806 h 61540"/>
                <a:gd name="connsiteX49" fmla="*/ 20586 w 32329"/>
                <a:gd name="connsiteY49" fmla="*/ 9165 h 61540"/>
                <a:gd name="connsiteX50" fmla="*/ 20840 w 32329"/>
                <a:gd name="connsiteY50" fmla="*/ 9618 h 61540"/>
                <a:gd name="connsiteX51" fmla="*/ 21654 w 32329"/>
                <a:gd name="connsiteY51" fmla="*/ 9165 h 61540"/>
                <a:gd name="connsiteX52" fmla="*/ 22111 w 32329"/>
                <a:gd name="connsiteY52" fmla="*/ 10411 h 61540"/>
                <a:gd name="connsiteX53" fmla="*/ 21247 w 32329"/>
                <a:gd name="connsiteY53" fmla="*/ 11034 h 61540"/>
                <a:gd name="connsiteX54" fmla="*/ 20942 w 32329"/>
                <a:gd name="connsiteY54" fmla="*/ 10807 h 61540"/>
                <a:gd name="connsiteX55" fmla="*/ 19163 w 32329"/>
                <a:gd name="connsiteY55" fmla="*/ 10355 h 61540"/>
                <a:gd name="connsiteX56" fmla="*/ 18553 w 32329"/>
                <a:gd name="connsiteY56" fmla="*/ 9788 h 61540"/>
                <a:gd name="connsiteX57" fmla="*/ 18146 w 32329"/>
                <a:gd name="connsiteY57" fmla="*/ 9618 h 61540"/>
                <a:gd name="connsiteX58" fmla="*/ 17689 w 32329"/>
                <a:gd name="connsiteY58" fmla="*/ 8769 h 61540"/>
                <a:gd name="connsiteX59" fmla="*/ 17079 w 32329"/>
                <a:gd name="connsiteY59" fmla="*/ 8655 h 61540"/>
                <a:gd name="connsiteX60" fmla="*/ 16825 w 32329"/>
                <a:gd name="connsiteY60" fmla="*/ 9052 h 61540"/>
                <a:gd name="connsiteX61" fmla="*/ 15780 w 32329"/>
                <a:gd name="connsiteY61" fmla="*/ 8456 h 61540"/>
                <a:gd name="connsiteX62" fmla="*/ 15972 w 32329"/>
                <a:gd name="connsiteY62" fmla="*/ 7721 h 61540"/>
                <a:gd name="connsiteX63" fmla="*/ 15652 w 32329"/>
                <a:gd name="connsiteY63" fmla="*/ 7132 h 61540"/>
                <a:gd name="connsiteX64" fmla="*/ 16229 w 32329"/>
                <a:gd name="connsiteY64" fmla="*/ 6618 h 61540"/>
                <a:gd name="connsiteX65" fmla="*/ 15780 w 32329"/>
                <a:gd name="connsiteY65" fmla="*/ 5662 h 61540"/>
                <a:gd name="connsiteX66" fmla="*/ 16357 w 32329"/>
                <a:gd name="connsiteY66" fmla="*/ 5147 h 61540"/>
                <a:gd name="connsiteX67" fmla="*/ 15716 w 32329"/>
                <a:gd name="connsiteY67" fmla="*/ 4559 h 61540"/>
                <a:gd name="connsiteX68" fmla="*/ 14947 w 32329"/>
                <a:gd name="connsiteY68" fmla="*/ 4559 h 61540"/>
                <a:gd name="connsiteX69" fmla="*/ 13088 w 32329"/>
                <a:gd name="connsiteY69" fmla="*/ 3529 h 61540"/>
                <a:gd name="connsiteX70" fmla="*/ 11870 w 32329"/>
                <a:gd name="connsiteY70" fmla="*/ 4044 h 61540"/>
                <a:gd name="connsiteX71" fmla="*/ 11485 w 32329"/>
                <a:gd name="connsiteY71" fmla="*/ 3750 h 61540"/>
                <a:gd name="connsiteX72" fmla="*/ 11229 w 32329"/>
                <a:gd name="connsiteY72" fmla="*/ 3235 h 61540"/>
                <a:gd name="connsiteX73" fmla="*/ 10780 w 32329"/>
                <a:gd name="connsiteY73" fmla="*/ 3603 h 61540"/>
                <a:gd name="connsiteX74" fmla="*/ 10524 w 32329"/>
                <a:gd name="connsiteY74" fmla="*/ 3382 h 61540"/>
                <a:gd name="connsiteX75" fmla="*/ 9883 w 32329"/>
                <a:gd name="connsiteY75" fmla="*/ 3382 h 61540"/>
                <a:gd name="connsiteX76" fmla="*/ 9370 w 32329"/>
                <a:gd name="connsiteY76" fmla="*/ 3088 h 61540"/>
                <a:gd name="connsiteX77" fmla="*/ 9306 w 32329"/>
                <a:gd name="connsiteY77" fmla="*/ 2647 h 61540"/>
                <a:gd name="connsiteX78" fmla="*/ 9434 w 32329"/>
                <a:gd name="connsiteY78" fmla="*/ 1985 h 61540"/>
                <a:gd name="connsiteX79" fmla="*/ 9434 w 32329"/>
                <a:gd name="connsiteY79" fmla="*/ 1618 h 61540"/>
                <a:gd name="connsiteX80" fmla="*/ 9370 w 32329"/>
                <a:gd name="connsiteY80" fmla="*/ 1103 h 61540"/>
                <a:gd name="connsiteX81" fmla="*/ 8857 w 32329"/>
                <a:gd name="connsiteY81" fmla="*/ 515 h 61540"/>
                <a:gd name="connsiteX82" fmla="*/ 7639 w 32329"/>
                <a:gd name="connsiteY82" fmla="*/ 0 h 61540"/>
                <a:gd name="connsiteX83" fmla="*/ 7254 w 32329"/>
                <a:gd name="connsiteY83" fmla="*/ 588 h 61540"/>
                <a:gd name="connsiteX84" fmla="*/ 6613 w 32329"/>
                <a:gd name="connsiteY84" fmla="*/ 735 h 61540"/>
                <a:gd name="connsiteX85" fmla="*/ 6357 w 32329"/>
                <a:gd name="connsiteY85" fmla="*/ 1397 h 61540"/>
                <a:gd name="connsiteX86" fmla="*/ 6934 w 32329"/>
                <a:gd name="connsiteY86" fmla="*/ 2132 h 61540"/>
                <a:gd name="connsiteX87" fmla="*/ 7767 w 32329"/>
                <a:gd name="connsiteY87" fmla="*/ 2132 h 61540"/>
                <a:gd name="connsiteX88" fmla="*/ 7639 w 32329"/>
                <a:gd name="connsiteY88" fmla="*/ 3897 h 61540"/>
                <a:gd name="connsiteX89" fmla="*/ 8024 w 32329"/>
                <a:gd name="connsiteY89" fmla="*/ 5662 h 61540"/>
                <a:gd name="connsiteX90" fmla="*/ 7383 w 32329"/>
                <a:gd name="connsiteY90" fmla="*/ 5809 h 61540"/>
                <a:gd name="connsiteX91" fmla="*/ 7254 w 32329"/>
                <a:gd name="connsiteY91" fmla="*/ 6912 h 61540"/>
                <a:gd name="connsiteX92" fmla="*/ 8216 w 32329"/>
                <a:gd name="connsiteY92" fmla="*/ 7794 h 61540"/>
                <a:gd name="connsiteX93" fmla="*/ 9562 w 32329"/>
                <a:gd name="connsiteY93" fmla="*/ 7868 h 61540"/>
                <a:gd name="connsiteX94" fmla="*/ 10075 w 32329"/>
                <a:gd name="connsiteY94" fmla="*/ 8824 h 61540"/>
                <a:gd name="connsiteX95" fmla="*/ 11229 w 32329"/>
                <a:gd name="connsiteY95" fmla="*/ 8750 h 61540"/>
                <a:gd name="connsiteX96" fmla="*/ 11934 w 32329"/>
                <a:gd name="connsiteY96" fmla="*/ 9412 h 61540"/>
                <a:gd name="connsiteX97" fmla="*/ 13280 w 32329"/>
                <a:gd name="connsiteY97" fmla="*/ 9118 h 61540"/>
                <a:gd name="connsiteX98" fmla="*/ 14306 w 32329"/>
                <a:gd name="connsiteY98" fmla="*/ 10000 h 61540"/>
                <a:gd name="connsiteX99" fmla="*/ 14834 w 32329"/>
                <a:gd name="connsiteY99" fmla="*/ 9926 h 61540"/>
                <a:gd name="connsiteX100" fmla="*/ 14639 w 32329"/>
                <a:gd name="connsiteY100" fmla="*/ 10637 h 61540"/>
                <a:gd name="connsiteX101" fmla="*/ 14232 w 32329"/>
                <a:gd name="connsiteY101" fmla="*/ 10807 h 61540"/>
                <a:gd name="connsiteX102" fmla="*/ 13673 w 32329"/>
                <a:gd name="connsiteY102" fmla="*/ 10694 h 61540"/>
                <a:gd name="connsiteX103" fmla="*/ 12910 w 32329"/>
                <a:gd name="connsiteY103" fmla="*/ 10694 h 61540"/>
                <a:gd name="connsiteX104" fmla="*/ 11792 w 32329"/>
                <a:gd name="connsiteY104" fmla="*/ 11600 h 61540"/>
                <a:gd name="connsiteX105" fmla="*/ 12453 w 32329"/>
                <a:gd name="connsiteY105" fmla="*/ 12110 h 61540"/>
                <a:gd name="connsiteX106" fmla="*/ 12605 w 32329"/>
                <a:gd name="connsiteY106" fmla="*/ 12959 h 61540"/>
                <a:gd name="connsiteX107" fmla="*/ 13266 w 32329"/>
                <a:gd name="connsiteY107" fmla="*/ 12450 h 61540"/>
                <a:gd name="connsiteX108" fmla="*/ 13012 w 32329"/>
                <a:gd name="connsiteY108" fmla="*/ 14488 h 61540"/>
                <a:gd name="connsiteX109" fmla="*/ 12707 w 32329"/>
                <a:gd name="connsiteY109" fmla="*/ 15564 h 61540"/>
                <a:gd name="connsiteX110" fmla="*/ 11843 w 32329"/>
                <a:gd name="connsiteY110" fmla="*/ 16187 h 61540"/>
                <a:gd name="connsiteX111" fmla="*/ 12148 w 32329"/>
                <a:gd name="connsiteY111" fmla="*/ 17320 h 61540"/>
                <a:gd name="connsiteX112" fmla="*/ 11538 w 32329"/>
                <a:gd name="connsiteY112" fmla="*/ 18962 h 61540"/>
                <a:gd name="connsiteX113" fmla="*/ 11944 w 32329"/>
                <a:gd name="connsiteY113" fmla="*/ 20152 h 61540"/>
                <a:gd name="connsiteX114" fmla="*/ 12504 w 32329"/>
                <a:gd name="connsiteY114" fmla="*/ 20265 h 61540"/>
                <a:gd name="connsiteX115" fmla="*/ 13012 w 32329"/>
                <a:gd name="connsiteY115" fmla="*/ 20718 h 61540"/>
                <a:gd name="connsiteX116" fmla="*/ 13317 w 32329"/>
                <a:gd name="connsiteY116" fmla="*/ 21511 h 61540"/>
                <a:gd name="connsiteX117" fmla="*/ 13520 w 32329"/>
                <a:gd name="connsiteY117" fmla="*/ 22530 h 61540"/>
                <a:gd name="connsiteX118" fmla="*/ 13368 w 32329"/>
                <a:gd name="connsiteY118" fmla="*/ 23040 h 61540"/>
                <a:gd name="connsiteX119" fmla="*/ 14080 w 32329"/>
                <a:gd name="connsiteY119" fmla="*/ 23889 h 61540"/>
                <a:gd name="connsiteX120" fmla="*/ 14181 w 32329"/>
                <a:gd name="connsiteY120" fmla="*/ 25645 h 61540"/>
                <a:gd name="connsiteX121" fmla="*/ 13622 w 32329"/>
                <a:gd name="connsiteY121" fmla="*/ 25815 h 61540"/>
                <a:gd name="connsiteX122" fmla="*/ 13469 w 32329"/>
                <a:gd name="connsiteY122" fmla="*/ 26948 h 61540"/>
                <a:gd name="connsiteX123" fmla="*/ 11131 w 32329"/>
                <a:gd name="connsiteY123" fmla="*/ 28647 h 61540"/>
                <a:gd name="connsiteX124" fmla="*/ 100 w 32329"/>
                <a:gd name="connsiteY124" fmla="*/ 59115 h 61540"/>
                <a:gd name="connsiteX125" fmla="*/ 6251 w 32329"/>
                <a:gd name="connsiteY125" fmla="*/ 59624 h 61540"/>
                <a:gd name="connsiteX126" fmla="*/ 7014 w 32329"/>
                <a:gd name="connsiteY126" fmla="*/ 58322 h 61540"/>
                <a:gd name="connsiteX127" fmla="*/ 7979 w 32329"/>
                <a:gd name="connsiteY127" fmla="*/ 58435 h 61540"/>
                <a:gd name="connsiteX128" fmla="*/ 10165 w 32329"/>
                <a:gd name="connsiteY128" fmla="*/ 58662 h 61540"/>
                <a:gd name="connsiteX129" fmla="*/ 11131 w 32329"/>
                <a:gd name="connsiteY129" fmla="*/ 57586 h 61540"/>
                <a:gd name="connsiteX130" fmla="*/ 12859 w 32329"/>
                <a:gd name="connsiteY130" fmla="*/ 57133 h 61540"/>
                <a:gd name="connsiteX131" fmla="*/ 14232 w 32329"/>
                <a:gd name="connsiteY131" fmla="*/ 57133 h 61540"/>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472 w 32569"/>
                <a:gd name="connsiteY0" fmla="*/ 57133 h 61633"/>
                <a:gd name="connsiteX1" fmla="*/ 16302 w 32569"/>
                <a:gd name="connsiteY1" fmla="*/ 55717 h 61633"/>
                <a:gd name="connsiteX2" fmla="*/ 16505 w 32569"/>
                <a:gd name="connsiteY2" fmla="*/ 56510 h 61633"/>
                <a:gd name="connsiteX3" fmla="*/ 17065 w 32569"/>
                <a:gd name="connsiteY3" fmla="*/ 56736 h 61633"/>
                <a:gd name="connsiteX4" fmla="*/ 17268 w 32569"/>
                <a:gd name="connsiteY4" fmla="*/ 58039 h 61633"/>
                <a:gd name="connsiteX5" fmla="*/ 17675 w 32569"/>
                <a:gd name="connsiteY5" fmla="*/ 57755 h 61633"/>
                <a:gd name="connsiteX6" fmla="*/ 20420 w 32569"/>
                <a:gd name="connsiteY6" fmla="*/ 56113 h 61633"/>
                <a:gd name="connsiteX7" fmla="*/ 21487 w 32569"/>
                <a:gd name="connsiteY7" fmla="*/ 55094 h 61633"/>
                <a:gd name="connsiteX8" fmla="*/ 23317 w 32569"/>
                <a:gd name="connsiteY8" fmla="*/ 54414 h 61633"/>
                <a:gd name="connsiteX9" fmla="*/ 24181 w 32569"/>
                <a:gd name="connsiteY9" fmla="*/ 54641 h 61633"/>
                <a:gd name="connsiteX10" fmla="*/ 26774 w 32569"/>
                <a:gd name="connsiteY10" fmla="*/ 54188 h 61633"/>
                <a:gd name="connsiteX11" fmla="*/ 27333 w 32569"/>
                <a:gd name="connsiteY11" fmla="*/ 53112 h 61633"/>
                <a:gd name="connsiteX12" fmla="*/ 27231 w 32569"/>
                <a:gd name="connsiteY12" fmla="*/ 50903 h 61633"/>
                <a:gd name="connsiteX13" fmla="*/ 28401 w 32569"/>
                <a:gd name="connsiteY13" fmla="*/ 47675 h 61633"/>
                <a:gd name="connsiteX14" fmla="*/ 28756 w 32569"/>
                <a:gd name="connsiteY14" fmla="*/ 46089 h 61633"/>
                <a:gd name="connsiteX15" fmla="*/ 27791 w 32569"/>
                <a:gd name="connsiteY15" fmla="*/ 44390 h 61633"/>
                <a:gd name="connsiteX16" fmla="*/ 28147 w 32569"/>
                <a:gd name="connsiteY16" fmla="*/ 42465 h 61633"/>
                <a:gd name="connsiteX17" fmla="*/ 27130 w 32569"/>
                <a:gd name="connsiteY17" fmla="*/ 41502 h 61633"/>
                <a:gd name="connsiteX18" fmla="*/ 26672 w 32569"/>
                <a:gd name="connsiteY18" fmla="*/ 41445 h 61633"/>
                <a:gd name="connsiteX19" fmla="*/ 27079 w 32569"/>
                <a:gd name="connsiteY19" fmla="*/ 39690 h 61633"/>
                <a:gd name="connsiteX20" fmla="*/ 28502 w 32569"/>
                <a:gd name="connsiteY20" fmla="*/ 37991 h 61633"/>
                <a:gd name="connsiteX21" fmla="*/ 27841 w 32569"/>
                <a:gd name="connsiteY21" fmla="*/ 36292 h 61633"/>
                <a:gd name="connsiteX22" fmla="*/ 26469 w 32569"/>
                <a:gd name="connsiteY22" fmla="*/ 35839 h 61633"/>
                <a:gd name="connsiteX23" fmla="*/ 27079 w 32569"/>
                <a:gd name="connsiteY23" fmla="*/ 35103 h 61633"/>
                <a:gd name="connsiteX24" fmla="*/ 27384 w 32569"/>
                <a:gd name="connsiteY24" fmla="*/ 33234 h 61633"/>
                <a:gd name="connsiteX25" fmla="*/ 27994 w 32569"/>
                <a:gd name="connsiteY25" fmla="*/ 31138 h 61633"/>
                <a:gd name="connsiteX26" fmla="*/ 27943 w 32569"/>
                <a:gd name="connsiteY26" fmla="*/ 28193 h 61633"/>
                <a:gd name="connsiteX27" fmla="*/ 29926 w 32569"/>
                <a:gd name="connsiteY27" fmla="*/ 26608 h 61633"/>
                <a:gd name="connsiteX28" fmla="*/ 29265 w 32569"/>
                <a:gd name="connsiteY28" fmla="*/ 25022 h 61633"/>
                <a:gd name="connsiteX29" fmla="*/ 30078 w 32569"/>
                <a:gd name="connsiteY29" fmla="*/ 24569 h 61633"/>
                <a:gd name="connsiteX30" fmla="*/ 30129 w 32569"/>
                <a:gd name="connsiteY30" fmla="*/ 23493 h 61633"/>
                <a:gd name="connsiteX31" fmla="*/ 30892 w 32569"/>
                <a:gd name="connsiteY31" fmla="*/ 22304 h 61633"/>
                <a:gd name="connsiteX32" fmla="*/ 32569 w 32569"/>
                <a:gd name="connsiteY32" fmla="*/ 20548 h 61633"/>
                <a:gd name="connsiteX33" fmla="*/ 31197 w 32569"/>
                <a:gd name="connsiteY33" fmla="*/ 18453 h 61633"/>
                <a:gd name="connsiteX34" fmla="*/ 29926 w 32569"/>
                <a:gd name="connsiteY34" fmla="*/ 16244 h 61633"/>
                <a:gd name="connsiteX35" fmla="*/ 29316 w 32569"/>
                <a:gd name="connsiteY35" fmla="*/ 16471 h 61633"/>
                <a:gd name="connsiteX36" fmla="*/ 29112 w 32569"/>
                <a:gd name="connsiteY36" fmla="*/ 15678 h 61633"/>
                <a:gd name="connsiteX37" fmla="*/ 28807 w 32569"/>
                <a:gd name="connsiteY37" fmla="*/ 14885 h 61633"/>
                <a:gd name="connsiteX38" fmla="*/ 28502 w 32569"/>
                <a:gd name="connsiteY38" fmla="*/ 14488 h 61633"/>
                <a:gd name="connsiteX39" fmla="*/ 28451 w 32569"/>
                <a:gd name="connsiteY39" fmla="*/ 13242 h 61633"/>
                <a:gd name="connsiteX40" fmla="*/ 27181 w 32569"/>
                <a:gd name="connsiteY40" fmla="*/ 12110 h 61633"/>
                <a:gd name="connsiteX41" fmla="*/ 26266 w 32569"/>
                <a:gd name="connsiteY41" fmla="*/ 11544 h 61633"/>
                <a:gd name="connsiteX42" fmla="*/ 26621 w 32569"/>
                <a:gd name="connsiteY42" fmla="*/ 10637 h 61633"/>
                <a:gd name="connsiteX43" fmla="*/ 25147 w 32569"/>
                <a:gd name="connsiteY43" fmla="*/ 9335 h 61633"/>
                <a:gd name="connsiteX44" fmla="*/ 23368 w 32569"/>
                <a:gd name="connsiteY44" fmla="*/ 9844 h 61633"/>
                <a:gd name="connsiteX45" fmla="*/ 24232 w 32569"/>
                <a:gd name="connsiteY45" fmla="*/ 6617 h 61633"/>
                <a:gd name="connsiteX46" fmla="*/ 22453 w 32569"/>
                <a:gd name="connsiteY46" fmla="*/ 6050 h 61633"/>
                <a:gd name="connsiteX47" fmla="*/ 21538 w 32569"/>
                <a:gd name="connsiteY47" fmla="*/ 6843 h 61633"/>
                <a:gd name="connsiteX48" fmla="*/ 22046 w 32569"/>
                <a:gd name="connsiteY48" fmla="*/ 7806 h 61633"/>
                <a:gd name="connsiteX49" fmla="*/ 20826 w 32569"/>
                <a:gd name="connsiteY49" fmla="*/ 9165 h 61633"/>
                <a:gd name="connsiteX50" fmla="*/ 21080 w 32569"/>
                <a:gd name="connsiteY50" fmla="*/ 9618 h 61633"/>
                <a:gd name="connsiteX51" fmla="*/ 21894 w 32569"/>
                <a:gd name="connsiteY51" fmla="*/ 9165 h 61633"/>
                <a:gd name="connsiteX52" fmla="*/ 22351 w 32569"/>
                <a:gd name="connsiteY52" fmla="*/ 10411 h 61633"/>
                <a:gd name="connsiteX53" fmla="*/ 21487 w 32569"/>
                <a:gd name="connsiteY53" fmla="*/ 11034 h 61633"/>
                <a:gd name="connsiteX54" fmla="*/ 21182 w 32569"/>
                <a:gd name="connsiteY54" fmla="*/ 10807 h 61633"/>
                <a:gd name="connsiteX55" fmla="*/ 19403 w 32569"/>
                <a:gd name="connsiteY55" fmla="*/ 10355 h 61633"/>
                <a:gd name="connsiteX56" fmla="*/ 18793 w 32569"/>
                <a:gd name="connsiteY56" fmla="*/ 9788 h 61633"/>
                <a:gd name="connsiteX57" fmla="*/ 18386 w 32569"/>
                <a:gd name="connsiteY57" fmla="*/ 9618 h 61633"/>
                <a:gd name="connsiteX58" fmla="*/ 17929 w 32569"/>
                <a:gd name="connsiteY58" fmla="*/ 8769 h 61633"/>
                <a:gd name="connsiteX59" fmla="*/ 17319 w 32569"/>
                <a:gd name="connsiteY59" fmla="*/ 8655 h 61633"/>
                <a:gd name="connsiteX60" fmla="*/ 17065 w 32569"/>
                <a:gd name="connsiteY60" fmla="*/ 9052 h 61633"/>
                <a:gd name="connsiteX61" fmla="*/ 16020 w 32569"/>
                <a:gd name="connsiteY61" fmla="*/ 8456 h 61633"/>
                <a:gd name="connsiteX62" fmla="*/ 16212 w 32569"/>
                <a:gd name="connsiteY62" fmla="*/ 7721 h 61633"/>
                <a:gd name="connsiteX63" fmla="*/ 15892 w 32569"/>
                <a:gd name="connsiteY63" fmla="*/ 7132 h 61633"/>
                <a:gd name="connsiteX64" fmla="*/ 16469 w 32569"/>
                <a:gd name="connsiteY64" fmla="*/ 6618 h 61633"/>
                <a:gd name="connsiteX65" fmla="*/ 16020 w 32569"/>
                <a:gd name="connsiteY65" fmla="*/ 5662 h 61633"/>
                <a:gd name="connsiteX66" fmla="*/ 16597 w 32569"/>
                <a:gd name="connsiteY66" fmla="*/ 5147 h 61633"/>
                <a:gd name="connsiteX67" fmla="*/ 15956 w 32569"/>
                <a:gd name="connsiteY67" fmla="*/ 4559 h 61633"/>
                <a:gd name="connsiteX68" fmla="*/ 15187 w 32569"/>
                <a:gd name="connsiteY68" fmla="*/ 4559 h 61633"/>
                <a:gd name="connsiteX69" fmla="*/ 13328 w 32569"/>
                <a:gd name="connsiteY69" fmla="*/ 3529 h 61633"/>
                <a:gd name="connsiteX70" fmla="*/ 12110 w 32569"/>
                <a:gd name="connsiteY70" fmla="*/ 4044 h 61633"/>
                <a:gd name="connsiteX71" fmla="*/ 11725 w 32569"/>
                <a:gd name="connsiteY71" fmla="*/ 3750 h 61633"/>
                <a:gd name="connsiteX72" fmla="*/ 11469 w 32569"/>
                <a:gd name="connsiteY72" fmla="*/ 3235 h 61633"/>
                <a:gd name="connsiteX73" fmla="*/ 11020 w 32569"/>
                <a:gd name="connsiteY73" fmla="*/ 3603 h 61633"/>
                <a:gd name="connsiteX74" fmla="*/ 10764 w 32569"/>
                <a:gd name="connsiteY74" fmla="*/ 3382 h 61633"/>
                <a:gd name="connsiteX75" fmla="*/ 10123 w 32569"/>
                <a:gd name="connsiteY75" fmla="*/ 3382 h 61633"/>
                <a:gd name="connsiteX76" fmla="*/ 9610 w 32569"/>
                <a:gd name="connsiteY76" fmla="*/ 3088 h 61633"/>
                <a:gd name="connsiteX77" fmla="*/ 9546 w 32569"/>
                <a:gd name="connsiteY77" fmla="*/ 2647 h 61633"/>
                <a:gd name="connsiteX78" fmla="*/ 9674 w 32569"/>
                <a:gd name="connsiteY78" fmla="*/ 1985 h 61633"/>
                <a:gd name="connsiteX79" fmla="*/ 9674 w 32569"/>
                <a:gd name="connsiteY79" fmla="*/ 1618 h 61633"/>
                <a:gd name="connsiteX80" fmla="*/ 9610 w 32569"/>
                <a:gd name="connsiteY80" fmla="*/ 1103 h 61633"/>
                <a:gd name="connsiteX81" fmla="*/ 9097 w 32569"/>
                <a:gd name="connsiteY81" fmla="*/ 515 h 61633"/>
                <a:gd name="connsiteX82" fmla="*/ 7879 w 32569"/>
                <a:gd name="connsiteY82" fmla="*/ 0 h 61633"/>
                <a:gd name="connsiteX83" fmla="*/ 7494 w 32569"/>
                <a:gd name="connsiteY83" fmla="*/ 588 h 61633"/>
                <a:gd name="connsiteX84" fmla="*/ 6853 w 32569"/>
                <a:gd name="connsiteY84" fmla="*/ 735 h 61633"/>
                <a:gd name="connsiteX85" fmla="*/ 6597 w 32569"/>
                <a:gd name="connsiteY85" fmla="*/ 1397 h 61633"/>
                <a:gd name="connsiteX86" fmla="*/ 7174 w 32569"/>
                <a:gd name="connsiteY86" fmla="*/ 2132 h 61633"/>
                <a:gd name="connsiteX87" fmla="*/ 8007 w 32569"/>
                <a:gd name="connsiteY87" fmla="*/ 2132 h 61633"/>
                <a:gd name="connsiteX88" fmla="*/ 7879 w 32569"/>
                <a:gd name="connsiteY88" fmla="*/ 3897 h 61633"/>
                <a:gd name="connsiteX89" fmla="*/ 8264 w 32569"/>
                <a:gd name="connsiteY89" fmla="*/ 5662 h 61633"/>
                <a:gd name="connsiteX90" fmla="*/ 7623 w 32569"/>
                <a:gd name="connsiteY90" fmla="*/ 5809 h 61633"/>
                <a:gd name="connsiteX91" fmla="*/ 7494 w 32569"/>
                <a:gd name="connsiteY91" fmla="*/ 6912 h 61633"/>
                <a:gd name="connsiteX92" fmla="*/ 8456 w 32569"/>
                <a:gd name="connsiteY92" fmla="*/ 7794 h 61633"/>
                <a:gd name="connsiteX93" fmla="*/ 9802 w 32569"/>
                <a:gd name="connsiteY93" fmla="*/ 7868 h 61633"/>
                <a:gd name="connsiteX94" fmla="*/ 10315 w 32569"/>
                <a:gd name="connsiteY94" fmla="*/ 8824 h 61633"/>
                <a:gd name="connsiteX95" fmla="*/ 11469 w 32569"/>
                <a:gd name="connsiteY95" fmla="*/ 8750 h 61633"/>
                <a:gd name="connsiteX96" fmla="*/ 12174 w 32569"/>
                <a:gd name="connsiteY96" fmla="*/ 9412 h 61633"/>
                <a:gd name="connsiteX97" fmla="*/ 13520 w 32569"/>
                <a:gd name="connsiteY97" fmla="*/ 9118 h 61633"/>
                <a:gd name="connsiteX98" fmla="*/ 14546 w 32569"/>
                <a:gd name="connsiteY98" fmla="*/ 10000 h 61633"/>
                <a:gd name="connsiteX99" fmla="*/ 15074 w 32569"/>
                <a:gd name="connsiteY99" fmla="*/ 9926 h 61633"/>
                <a:gd name="connsiteX100" fmla="*/ 14879 w 32569"/>
                <a:gd name="connsiteY100" fmla="*/ 10637 h 61633"/>
                <a:gd name="connsiteX101" fmla="*/ 14472 w 32569"/>
                <a:gd name="connsiteY101" fmla="*/ 10807 h 61633"/>
                <a:gd name="connsiteX102" fmla="*/ 13913 w 32569"/>
                <a:gd name="connsiteY102" fmla="*/ 10694 h 61633"/>
                <a:gd name="connsiteX103" fmla="*/ 13150 w 32569"/>
                <a:gd name="connsiteY103" fmla="*/ 10694 h 61633"/>
                <a:gd name="connsiteX104" fmla="*/ 12032 w 32569"/>
                <a:gd name="connsiteY104" fmla="*/ 11600 h 61633"/>
                <a:gd name="connsiteX105" fmla="*/ 12693 w 32569"/>
                <a:gd name="connsiteY105" fmla="*/ 12110 h 61633"/>
                <a:gd name="connsiteX106" fmla="*/ 12845 w 32569"/>
                <a:gd name="connsiteY106" fmla="*/ 12959 h 61633"/>
                <a:gd name="connsiteX107" fmla="*/ 13506 w 32569"/>
                <a:gd name="connsiteY107" fmla="*/ 12450 h 61633"/>
                <a:gd name="connsiteX108" fmla="*/ 13252 w 32569"/>
                <a:gd name="connsiteY108" fmla="*/ 14488 h 61633"/>
                <a:gd name="connsiteX109" fmla="*/ 12947 w 32569"/>
                <a:gd name="connsiteY109" fmla="*/ 15564 h 61633"/>
                <a:gd name="connsiteX110" fmla="*/ 12083 w 32569"/>
                <a:gd name="connsiteY110" fmla="*/ 16187 h 61633"/>
                <a:gd name="connsiteX111" fmla="*/ 12388 w 32569"/>
                <a:gd name="connsiteY111" fmla="*/ 17320 h 61633"/>
                <a:gd name="connsiteX112" fmla="*/ 11778 w 32569"/>
                <a:gd name="connsiteY112" fmla="*/ 18962 h 61633"/>
                <a:gd name="connsiteX113" fmla="*/ 12184 w 32569"/>
                <a:gd name="connsiteY113" fmla="*/ 20152 h 61633"/>
                <a:gd name="connsiteX114" fmla="*/ 12744 w 32569"/>
                <a:gd name="connsiteY114" fmla="*/ 20265 h 61633"/>
                <a:gd name="connsiteX115" fmla="*/ 13252 w 32569"/>
                <a:gd name="connsiteY115" fmla="*/ 20718 h 61633"/>
                <a:gd name="connsiteX116" fmla="*/ 13557 w 32569"/>
                <a:gd name="connsiteY116" fmla="*/ 21511 h 61633"/>
                <a:gd name="connsiteX117" fmla="*/ 13760 w 32569"/>
                <a:gd name="connsiteY117" fmla="*/ 22530 h 61633"/>
                <a:gd name="connsiteX118" fmla="*/ 13608 w 32569"/>
                <a:gd name="connsiteY118" fmla="*/ 23040 h 61633"/>
                <a:gd name="connsiteX119" fmla="*/ 14320 w 32569"/>
                <a:gd name="connsiteY119" fmla="*/ 23889 h 61633"/>
                <a:gd name="connsiteX120" fmla="*/ 14421 w 32569"/>
                <a:gd name="connsiteY120" fmla="*/ 25645 h 61633"/>
                <a:gd name="connsiteX121" fmla="*/ 13862 w 32569"/>
                <a:gd name="connsiteY121" fmla="*/ 25815 h 61633"/>
                <a:gd name="connsiteX122" fmla="*/ 13709 w 32569"/>
                <a:gd name="connsiteY122" fmla="*/ 26948 h 61633"/>
                <a:gd name="connsiteX123" fmla="*/ 11371 w 32569"/>
                <a:gd name="connsiteY123" fmla="*/ 28647 h 61633"/>
                <a:gd name="connsiteX124" fmla="*/ 340 w 32569"/>
                <a:gd name="connsiteY124" fmla="*/ 59115 h 61633"/>
                <a:gd name="connsiteX125" fmla="*/ 3390 w 32569"/>
                <a:gd name="connsiteY125" fmla="*/ 59624 h 61633"/>
                <a:gd name="connsiteX126" fmla="*/ 4203 w 32569"/>
                <a:gd name="connsiteY126" fmla="*/ 61097 h 61633"/>
                <a:gd name="connsiteX127" fmla="*/ 5322 w 32569"/>
                <a:gd name="connsiteY127" fmla="*/ 59794 h 61633"/>
                <a:gd name="connsiteX128" fmla="*/ 6491 w 32569"/>
                <a:gd name="connsiteY128" fmla="*/ 59624 h 61633"/>
                <a:gd name="connsiteX129" fmla="*/ 7254 w 32569"/>
                <a:gd name="connsiteY129" fmla="*/ 58322 h 61633"/>
                <a:gd name="connsiteX130" fmla="*/ 8219 w 32569"/>
                <a:gd name="connsiteY130" fmla="*/ 58435 h 61633"/>
                <a:gd name="connsiteX131" fmla="*/ 10405 w 32569"/>
                <a:gd name="connsiteY131" fmla="*/ 58662 h 61633"/>
                <a:gd name="connsiteX132" fmla="*/ 11371 w 32569"/>
                <a:gd name="connsiteY132" fmla="*/ 57586 h 61633"/>
                <a:gd name="connsiteX133" fmla="*/ 13099 w 32569"/>
                <a:gd name="connsiteY133" fmla="*/ 57133 h 61633"/>
                <a:gd name="connsiteX134" fmla="*/ 14472 w 32569"/>
                <a:gd name="connsiteY134" fmla="*/ 57133 h 61633"/>
                <a:gd name="connsiteX0" fmla="*/ 14472 w 32569"/>
                <a:gd name="connsiteY0" fmla="*/ 57133 h 61633"/>
                <a:gd name="connsiteX1" fmla="*/ 16302 w 32569"/>
                <a:gd name="connsiteY1" fmla="*/ 55717 h 61633"/>
                <a:gd name="connsiteX2" fmla="*/ 16505 w 32569"/>
                <a:gd name="connsiteY2" fmla="*/ 56510 h 61633"/>
                <a:gd name="connsiteX3" fmla="*/ 17065 w 32569"/>
                <a:gd name="connsiteY3" fmla="*/ 56736 h 61633"/>
                <a:gd name="connsiteX4" fmla="*/ 17268 w 32569"/>
                <a:gd name="connsiteY4" fmla="*/ 58039 h 61633"/>
                <a:gd name="connsiteX5" fmla="*/ 17675 w 32569"/>
                <a:gd name="connsiteY5" fmla="*/ 57755 h 61633"/>
                <a:gd name="connsiteX6" fmla="*/ 20420 w 32569"/>
                <a:gd name="connsiteY6" fmla="*/ 56113 h 61633"/>
                <a:gd name="connsiteX7" fmla="*/ 21487 w 32569"/>
                <a:gd name="connsiteY7" fmla="*/ 55094 h 61633"/>
                <a:gd name="connsiteX8" fmla="*/ 23317 w 32569"/>
                <a:gd name="connsiteY8" fmla="*/ 54414 h 61633"/>
                <a:gd name="connsiteX9" fmla="*/ 24181 w 32569"/>
                <a:gd name="connsiteY9" fmla="*/ 54641 h 61633"/>
                <a:gd name="connsiteX10" fmla="*/ 26774 w 32569"/>
                <a:gd name="connsiteY10" fmla="*/ 54188 h 61633"/>
                <a:gd name="connsiteX11" fmla="*/ 27333 w 32569"/>
                <a:gd name="connsiteY11" fmla="*/ 53112 h 61633"/>
                <a:gd name="connsiteX12" fmla="*/ 27231 w 32569"/>
                <a:gd name="connsiteY12" fmla="*/ 50903 h 61633"/>
                <a:gd name="connsiteX13" fmla="*/ 28401 w 32569"/>
                <a:gd name="connsiteY13" fmla="*/ 47675 h 61633"/>
                <a:gd name="connsiteX14" fmla="*/ 28756 w 32569"/>
                <a:gd name="connsiteY14" fmla="*/ 46089 h 61633"/>
                <a:gd name="connsiteX15" fmla="*/ 27791 w 32569"/>
                <a:gd name="connsiteY15" fmla="*/ 44390 h 61633"/>
                <a:gd name="connsiteX16" fmla="*/ 28147 w 32569"/>
                <a:gd name="connsiteY16" fmla="*/ 42465 h 61633"/>
                <a:gd name="connsiteX17" fmla="*/ 27130 w 32569"/>
                <a:gd name="connsiteY17" fmla="*/ 41502 h 61633"/>
                <a:gd name="connsiteX18" fmla="*/ 26672 w 32569"/>
                <a:gd name="connsiteY18" fmla="*/ 41445 h 61633"/>
                <a:gd name="connsiteX19" fmla="*/ 27079 w 32569"/>
                <a:gd name="connsiteY19" fmla="*/ 39690 h 61633"/>
                <a:gd name="connsiteX20" fmla="*/ 28502 w 32569"/>
                <a:gd name="connsiteY20" fmla="*/ 37991 h 61633"/>
                <a:gd name="connsiteX21" fmla="*/ 27841 w 32569"/>
                <a:gd name="connsiteY21" fmla="*/ 36292 h 61633"/>
                <a:gd name="connsiteX22" fmla="*/ 26469 w 32569"/>
                <a:gd name="connsiteY22" fmla="*/ 35839 h 61633"/>
                <a:gd name="connsiteX23" fmla="*/ 27079 w 32569"/>
                <a:gd name="connsiteY23" fmla="*/ 35103 h 61633"/>
                <a:gd name="connsiteX24" fmla="*/ 27384 w 32569"/>
                <a:gd name="connsiteY24" fmla="*/ 33234 h 61633"/>
                <a:gd name="connsiteX25" fmla="*/ 27994 w 32569"/>
                <a:gd name="connsiteY25" fmla="*/ 31138 h 61633"/>
                <a:gd name="connsiteX26" fmla="*/ 27943 w 32569"/>
                <a:gd name="connsiteY26" fmla="*/ 28193 h 61633"/>
                <a:gd name="connsiteX27" fmla="*/ 29926 w 32569"/>
                <a:gd name="connsiteY27" fmla="*/ 26608 h 61633"/>
                <a:gd name="connsiteX28" fmla="*/ 29265 w 32569"/>
                <a:gd name="connsiteY28" fmla="*/ 25022 h 61633"/>
                <a:gd name="connsiteX29" fmla="*/ 30078 w 32569"/>
                <a:gd name="connsiteY29" fmla="*/ 24569 h 61633"/>
                <a:gd name="connsiteX30" fmla="*/ 30129 w 32569"/>
                <a:gd name="connsiteY30" fmla="*/ 23493 h 61633"/>
                <a:gd name="connsiteX31" fmla="*/ 30892 w 32569"/>
                <a:gd name="connsiteY31" fmla="*/ 22304 h 61633"/>
                <a:gd name="connsiteX32" fmla="*/ 32569 w 32569"/>
                <a:gd name="connsiteY32" fmla="*/ 20548 h 61633"/>
                <a:gd name="connsiteX33" fmla="*/ 31197 w 32569"/>
                <a:gd name="connsiteY33" fmla="*/ 18453 h 61633"/>
                <a:gd name="connsiteX34" fmla="*/ 29926 w 32569"/>
                <a:gd name="connsiteY34" fmla="*/ 16244 h 61633"/>
                <a:gd name="connsiteX35" fmla="*/ 29316 w 32569"/>
                <a:gd name="connsiteY35" fmla="*/ 16471 h 61633"/>
                <a:gd name="connsiteX36" fmla="*/ 29112 w 32569"/>
                <a:gd name="connsiteY36" fmla="*/ 15678 h 61633"/>
                <a:gd name="connsiteX37" fmla="*/ 28807 w 32569"/>
                <a:gd name="connsiteY37" fmla="*/ 14885 h 61633"/>
                <a:gd name="connsiteX38" fmla="*/ 28502 w 32569"/>
                <a:gd name="connsiteY38" fmla="*/ 14488 h 61633"/>
                <a:gd name="connsiteX39" fmla="*/ 28451 w 32569"/>
                <a:gd name="connsiteY39" fmla="*/ 13242 h 61633"/>
                <a:gd name="connsiteX40" fmla="*/ 27181 w 32569"/>
                <a:gd name="connsiteY40" fmla="*/ 12110 h 61633"/>
                <a:gd name="connsiteX41" fmla="*/ 26266 w 32569"/>
                <a:gd name="connsiteY41" fmla="*/ 11544 h 61633"/>
                <a:gd name="connsiteX42" fmla="*/ 26621 w 32569"/>
                <a:gd name="connsiteY42" fmla="*/ 10637 h 61633"/>
                <a:gd name="connsiteX43" fmla="*/ 25147 w 32569"/>
                <a:gd name="connsiteY43" fmla="*/ 9335 h 61633"/>
                <a:gd name="connsiteX44" fmla="*/ 23368 w 32569"/>
                <a:gd name="connsiteY44" fmla="*/ 9844 h 61633"/>
                <a:gd name="connsiteX45" fmla="*/ 24232 w 32569"/>
                <a:gd name="connsiteY45" fmla="*/ 6617 h 61633"/>
                <a:gd name="connsiteX46" fmla="*/ 22453 w 32569"/>
                <a:gd name="connsiteY46" fmla="*/ 6050 h 61633"/>
                <a:gd name="connsiteX47" fmla="*/ 21538 w 32569"/>
                <a:gd name="connsiteY47" fmla="*/ 6843 h 61633"/>
                <a:gd name="connsiteX48" fmla="*/ 22046 w 32569"/>
                <a:gd name="connsiteY48" fmla="*/ 7806 h 61633"/>
                <a:gd name="connsiteX49" fmla="*/ 20826 w 32569"/>
                <a:gd name="connsiteY49" fmla="*/ 9165 h 61633"/>
                <a:gd name="connsiteX50" fmla="*/ 21080 w 32569"/>
                <a:gd name="connsiteY50" fmla="*/ 9618 h 61633"/>
                <a:gd name="connsiteX51" fmla="*/ 21894 w 32569"/>
                <a:gd name="connsiteY51" fmla="*/ 9165 h 61633"/>
                <a:gd name="connsiteX52" fmla="*/ 22351 w 32569"/>
                <a:gd name="connsiteY52" fmla="*/ 10411 h 61633"/>
                <a:gd name="connsiteX53" fmla="*/ 21487 w 32569"/>
                <a:gd name="connsiteY53" fmla="*/ 11034 h 61633"/>
                <a:gd name="connsiteX54" fmla="*/ 21182 w 32569"/>
                <a:gd name="connsiteY54" fmla="*/ 10807 h 61633"/>
                <a:gd name="connsiteX55" fmla="*/ 19403 w 32569"/>
                <a:gd name="connsiteY55" fmla="*/ 10355 h 61633"/>
                <a:gd name="connsiteX56" fmla="*/ 18793 w 32569"/>
                <a:gd name="connsiteY56" fmla="*/ 9788 h 61633"/>
                <a:gd name="connsiteX57" fmla="*/ 18386 w 32569"/>
                <a:gd name="connsiteY57" fmla="*/ 9618 h 61633"/>
                <a:gd name="connsiteX58" fmla="*/ 17929 w 32569"/>
                <a:gd name="connsiteY58" fmla="*/ 8769 h 61633"/>
                <a:gd name="connsiteX59" fmla="*/ 17319 w 32569"/>
                <a:gd name="connsiteY59" fmla="*/ 8655 h 61633"/>
                <a:gd name="connsiteX60" fmla="*/ 17065 w 32569"/>
                <a:gd name="connsiteY60" fmla="*/ 9052 h 61633"/>
                <a:gd name="connsiteX61" fmla="*/ 16020 w 32569"/>
                <a:gd name="connsiteY61" fmla="*/ 8456 h 61633"/>
                <a:gd name="connsiteX62" fmla="*/ 16212 w 32569"/>
                <a:gd name="connsiteY62" fmla="*/ 7721 h 61633"/>
                <a:gd name="connsiteX63" fmla="*/ 15892 w 32569"/>
                <a:gd name="connsiteY63" fmla="*/ 7132 h 61633"/>
                <a:gd name="connsiteX64" fmla="*/ 16469 w 32569"/>
                <a:gd name="connsiteY64" fmla="*/ 6618 h 61633"/>
                <a:gd name="connsiteX65" fmla="*/ 16020 w 32569"/>
                <a:gd name="connsiteY65" fmla="*/ 5662 h 61633"/>
                <a:gd name="connsiteX66" fmla="*/ 16597 w 32569"/>
                <a:gd name="connsiteY66" fmla="*/ 5147 h 61633"/>
                <a:gd name="connsiteX67" fmla="*/ 15956 w 32569"/>
                <a:gd name="connsiteY67" fmla="*/ 4559 h 61633"/>
                <a:gd name="connsiteX68" fmla="*/ 15187 w 32569"/>
                <a:gd name="connsiteY68" fmla="*/ 4559 h 61633"/>
                <a:gd name="connsiteX69" fmla="*/ 13328 w 32569"/>
                <a:gd name="connsiteY69" fmla="*/ 3529 h 61633"/>
                <a:gd name="connsiteX70" fmla="*/ 12110 w 32569"/>
                <a:gd name="connsiteY70" fmla="*/ 4044 h 61633"/>
                <a:gd name="connsiteX71" fmla="*/ 11725 w 32569"/>
                <a:gd name="connsiteY71" fmla="*/ 3750 h 61633"/>
                <a:gd name="connsiteX72" fmla="*/ 11469 w 32569"/>
                <a:gd name="connsiteY72" fmla="*/ 3235 h 61633"/>
                <a:gd name="connsiteX73" fmla="*/ 11020 w 32569"/>
                <a:gd name="connsiteY73" fmla="*/ 3603 h 61633"/>
                <a:gd name="connsiteX74" fmla="*/ 10764 w 32569"/>
                <a:gd name="connsiteY74" fmla="*/ 3382 h 61633"/>
                <a:gd name="connsiteX75" fmla="*/ 10123 w 32569"/>
                <a:gd name="connsiteY75" fmla="*/ 3382 h 61633"/>
                <a:gd name="connsiteX76" fmla="*/ 9610 w 32569"/>
                <a:gd name="connsiteY76" fmla="*/ 3088 h 61633"/>
                <a:gd name="connsiteX77" fmla="*/ 9546 w 32569"/>
                <a:gd name="connsiteY77" fmla="*/ 2647 h 61633"/>
                <a:gd name="connsiteX78" fmla="*/ 9674 w 32569"/>
                <a:gd name="connsiteY78" fmla="*/ 1985 h 61633"/>
                <a:gd name="connsiteX79" fmla="*/ 9674 w 32569"/>
                <a:gd name="connsiteY79" fmla="*/ 1618 h 61633"/>
                <a:gd name="connsiteX80" fmla="*/ 9610 w 32569"/>
                <a:gd name="connsiteY80" fmla="*/ 1103 h 61633"/>
                <a:gd name="connsiteX81" fmla="*/ 9097 w 32569"/>
                <a:gd name="connsiteY81" fmla="*/ 515 h 61633"/>
                <a:gd name="connsiteX82" fmla="*/ 7879 w 32569"/>
                <a:gd name="connsiteY82" fmla="*/ 0 h 61633"/>
                <a:gd name="connsiteX83" fmla="*/ 7494 w 32569"/>
                <a:gd name="connsiteY83" fmla="*/ 588 h 61633"/>
                <a:gd name="connsiteX84" fmla="*/ 6853 w 32569"/>
                <a:gd name="connsiteY84" fmla="*/ 735 h 61633"/>
                <a:gd name="connsiteX85" fmla="*/ 6597 w 32569"/>
                <a:gd name="connsiteY85" fmla="*/ 1397 h 61633"/>
                <a:gd name="connsiteX86" fmla="*/ 7174 w 32569"/>
                <a:gd name="connsiteY86" fmla="*/ 2132 h 61633"/>
                <a:gd name="connsiteX87" fmla="*/ 8007 w 32569"/>
                <a:gd name="connsiteY87" fmla="*/ 2132 h 61633"/>
                <a:gd name="connsiteX88" fmla="*/ 7879 w 32569"/>
                <a:gd name="connsiteY88" fmla="*/ 3897 h 61633"/>
                <a:gd name="connsiteX89" fmla="*/ 8264 w 32569"/>
                <a:gd name="connsiteY89" fmla="*/ 5662 h 61633"/>
                <a:gd name="connsiteX90" fmla="*/ 7623 w 32569"/>
                <a:gd name="connsiteY90" fmla="*/ 5809 h 61633"/>
                <a:gd name="connsiteX91" fmla="*/ 7494 w 32569"/>
                <a:gd name="connsiteY91" fmla="*/ 6912 h 61633"/>
                <a:gd name="connsiteX92" fmla="*/ 8456 w 32569"/>
                <a:gd name="connsiteY92" fmla="*/ 7794 h 61633"/>
                <a:gd name="connsiteX93" fmla="*/ 9802 w 32569"/>
                <a:gd name="connsiteY93" fmla="*/ 7868 h 61633"/>
                <a:gd name="connsiteX94" fmla="*/ 10315 w 32569"/>
                <a:gd name="connsiteY94" fmla="*/ 8824 h 61633"/>
                <a:gd name="connsiteX95" fmla="*/ 11469 w 32569"/>
                <a:gd name="connsiteY95" fmla="*/ 8750 h 61633"/>
                <a:gd name="connsiteX96" fmla="*/ 12174 w 32569"/>
                <a:gd name="connsiteY96" fmla="*/ 9412 h 61633"/>
                <a:gd name="connsiteX97" fmla="*/ 13520 w 32569"/>
                <a:gd name="connsiteY97" fmla="*/ 9118 h 61633"/>
                <a:gd name="connsiteX98" fmla="*/ 14546 w 32569"/>
                <a:gd name="connsiteY98" fmla="*/ 10000 h 61633"/>
                <a:gd name="connsiteX99" fmla="*/ 15074 w 32569"/>
                <a:gd name="connsiteY99" fmla="*/ 9926 h 61633"/>
                <a:gd name="connsiteX100" fmla="*/ 14879 w 32569"/>
                <a:gd name="connsiteY100" fmla="*/ 10637 h 61633"/>
                <a:gd name="connsiteX101" fmla="*/ 14472 w 32569"/>
                <a:gd name="connsiteY101" fmla="*/ 10807 h 61633"/>
                <a:gd name="connsiteX102" fmla="*/ 13913 w 32569"/>
                <a:gd name="connsiteY102" fmla="*/ 10694 h 61633"/>
                <a:gd name="connsiteX103" fmla="*/ 13150 w 32569"/>
                <a:gd name="connsiteY103" fmla="*/ 10694 h 61633"/>
                <a:gd name="connsiteX104" fmla="*/ 12032 w 32569"/>
                <a:gd name="connsiteY104" fmla="*/ 11600 h 61633"/>
                <a:gd name="connsiteX105" fmla="*/ 12693 w 32569"/>
                <a:gd name="connsiteY105" fmla="*/ 12110 h 61633"/>
                <a:gd name="connsiteX106" fmla="*/ 12845 w 32569"/>
                <a:gd name="connsiteY106" fmla="*/ 12959 h 61633"/>
                <a:gd name="connsiteX107" fmla="*/ 13506 w 32569"/>
                <a:gd name="connsiteY107" fmla="*/ 12450 h 61633"/>
                <a:gd name="connsiteX108" fmla="*/ 13252 w 32569"/>
                <a:gd name="connsiteY108" fmla="*/ 14488 h 61633"/>
                <a:gd name="connsiteX109" fmla="*/ 12947 w 32569"/>
                <a:gd name="connsiteY109" fmla="*/ 15564 h 61633"/>
                <a:gd name="connsiteX110" fmla="*/ 12083 w 32569"/>
                <a:gd name="connsiteY110" fmla="*/ 16187 h 61633"/>
                <a:gd name="connsiteX111" fmla="*/ 12388 w 32569"/>
                <a:gd name="connsiteY111" fmla="*/ 17320 h 61633"/>
                <a:gd name="connsiteX112" fmla="*/ 11778 w 32569"/>
                <a:gd name="connsiteY112" fmla="*/ 18962 h 61633"/>
                <a:gd name="connsiteX113" fmla="*/ 12184 w 32569"/>
                <a:gd name="connsiteY113" fmla="*/ 20152 h 61633"/>
                <a:gd name="connsiteX114" fmla="*/ 12744 w 32569"/>
                <a:gd name="connsiteY114" fmla="*/ 20265 h 61633"/>
                <a:gd name="connsiteX115" fmla="*/ 13252 w 32569"/>
                <a:gd name="connsiteY115" fmla="*/ 20718 h 61633"/>
                <a:gd name="connsiteX116" fmla="*/ 13557 w 32569"/>
                <a:gd name="connsiteY116" fmla="*/ 21511 h 61633"/>
                <a:gd name="connsiteX117" fmla="*/ 13760 w 32569"/>
                <a:gd name="connsiteY117" fmla="*/ 22530 h 61633"/>
                <a:gd name="connsiteX118" fmla="*/ 13608 w 32569"/>
                <a:gd name="connsiteY118" fmla="*/ 23040 h 61633"/>
                <a:gd name="connsiteX119" fmla="*/ 14320 w 32569"/>
                <a:gd name="connsiteY119" fmla="*/ 23889 h 61633"/>
                <a:gd name="connsiteX120" fmla="*/ 14421 w 32569"/>
                <a:gd name="connsiteY120" fmla="*/ 25645 h 61633"/>
                <a:gd name="connsiteX121" fmla="*/ 13862 w 32569"/>
                <a:gd name="connsiteY121" fmla="*/ 25815 h 61633"/>
                <a:gd name="connsiteX122" fmla="*/ 13709 w 32569"/>
                <a:gd name="connsiteY122" fmla="*/ 26948 h 61633"/>
                <a:gd name="connsiteX123" fmla="*/ 11371 w 32569"/>
                <a:gd name="connsiteY123" fmla="*/ 28647 h 61633"/>
                <a:gd name="connsiteX124" fmla="*/ 340 w 32569"/>
                <a:gd name="connsiteY124" fmla="*/ 59115 h 61633"/>
                <a:gd name="connsiteX125" fmla="*/ 3390 w 32569"/>
                <a:gd name="connsiteY125" fmla="*/ 59624 h 61633"/>
                <a:gd name="connsiteX126" fmla="*/ 4203 w 32569"/>
                <a:gd name="connsiteY126" fmla="*/ 61097 h 61633"/>
                <a:gd name="connsiteX127" fmla="*/ 5322 w 32569"/>
                <a:gd name="connsiteY127" fmla="*/ 59794 h 61633"/>
                <a:gd name="connsiteX128" fmla="*/ 6491 w 32569"/>
                <a:gd name="connsiteY128" fmla="*/ 59624 h 61633"/>
                <a:gd name="connsiteX129" fmla="*/ 7254 w 32569"/>
                <a:gd name="connsiteY129" fmla="*/ 58322 h 61633"/>
                <a:gd name="connsiteX130" fmla="*/ 8219 w 32569"/>
                <a:gd name="connsiteY130" fmla="*/ 58435 h 61633"/>
                <a:gd name="connsiteX131" fmla="*/ 10405 w 32569"/>
                <a:gd name="connsiteY131" fmla="*/ 58662 h 61633"/>
                <a:gd name="connsiteX132" fmla="*/ 11371 w 32569"/>
                <a:gd name="connsiteY132" fmla="*/ 57586 h 61633"/>
                <a:gd name="connsiteX133" fmla="*/ 13099 w 32569"/>
                <a:gd name="connsiteY133" fmla="*/ 57133 h 61633"/>
                <a:gd name="connsiteX134" fmla="*/ 14472 w 32569"/>
                <a:gd name="connsiteY134" fmla="*/ 57133 h 61633"/>
                <a:gd name="connsiteX0" fmla="*/ 14438 w 32535"/>
                <a:gd name="connsiteY0" fmla="*/ 57133 h 61714"/>
                <a:gd name="connsiteX1" fmla="*/ 16268 w 32535"/>
                <a:gd name="connsiteY1" fmla="*/ 55717 h 61714"/>
                <a:gd name="connsiteX2" fmla="*/ 16471 w 32535"/>
                <a:gd name="connsiteY2" fmla="*/ 56510 h 61714"/>
                <a:gd name="connsiteX3" fmla="*/ 17031 w 32535"/>
                <a:gd name="connsiteY3" fmla="*/ 56736 h 61714"/>
                <a:gd name="connsiteX4" fmla="*/ 17234 w 32535"/>
                <a:gd name="connsiteY4" fmla="*/ 58039 h 61714"/>
                <a:gd name="connsiteX5" fmla="*/ 17641 w 32535"/>
                <a:gd name="connsiteY5" fmla="*/ 57755 h 61714"/>
                <a:gd name="connsiteX6" fmla="*/ 20386 w 32535"/>
                <a:gd name="connsiteY6" fmla="*/ 56113 h 61714"/>
                <a:gd name="connsiteX7" fmla="*/ 21453 w 32535"/>
                <a:gd name="connsiteY7" fmla="*/ 55094 h 61714"/>
                <a:gd name="connsiteX8" fmla="*/ 23283 w 32535"/>
                <a:gd name="connsiteY8" fmla="*/ 54414 h 61714"/>
                <a:gd name="connsiteX9" fmla="*/ 24147 w 32535"/>
                <a:gd name="connsiteY9" fmla="*/ 54641 h 61714"/>
                <a:gd name="connsiteX10" fmla="*/ 26740 w 32535"/>
                <a:gd name="connsiteY10" fmla="*/ 54188 h 61714"/>
                <a:gd name="connsiteX11" fmla="*/ 27299 w 32535"/>
                <a:gd name="connsiteY11" fmla="*/ 53112 h 61714"/>
                <a:gd name="connsiteX12" fmla="*/ 27197 w 32535"/>
                <a:gd name="connsiteY12" fmla="*/ 50903 h 61714"/>
                <a:gd name="connsiteX13" fmla="*/ 28367 w 32535"/>
                <a:gd name="connsiteY13" fmla="*/ 47675 h 61714"/>
                <a:gd name="connsiteX14" fmla="*/ 28722 w 32535"/>
                <a:gd name="connsiteY14" fmla="*/ 46089 h 61714"/>
                <a:gd name="connsiteX15" fmla="*/ 27757 w 32535"/>
                <a:gd name="connsiteY15" fmla="*/ 44390 h 61714"/>
                <a:gd name="connsiteX16" fmla="*/ 28113 w 32535"/>
                <a:gd name="connsiteY16" fmla="*/ 42465 h 61714"/>
                <a:gd name="connsiteX17" fmla="*/ 27096 w 32535"/>
                <a:gd name="connsiteY17" fmla="*/ 41502 h 61714"/>
                <a:gd name="connsiteX18" fmla="*/ 26638 w 32535"/>
                <a:gd name="connsiteY18" fmla="*/ 41445 h 61714"/>
                <a:gd name="connsiteX19" fmla="*/ 27045 w 32535"/>
                <a:gd name="connsiteY19" fmla="*/ 39690 h 61714"/>
                <a:gd name="connsiteX20" fmla="*/ 28468 w 32535"/>
                <a:gd name="connsiteY20" fmla="*/ 37991 h 61714"/>
                <a:gd name="connsiteX21" fmla="*/ 27807 w 32535"/>
                <a:gd name="connsiteY21" fmla="*/ 36292 h 61714"/>
                <a:gd name="connsiteX22" fmla="*/ 26435 w 32535"/>
                <a:gd name="connsiteY22" fmla="*/ 35839 h 61714"/>
                <a:gd name="connsiteX23" fmla="*/ 27045 w 32535"/>
                <a:gd name="connsiteY23" fmla="*/ 35103 h 61714"/>
                <a:gd name="connsiteX24" fmla="*/ 27350 w 32535"/>
                <a:gd name="connsiteY24" fmla="*/ 33234 h 61714"/>
                <a:gd name="connsiteX25" fmla="*/ 27960 w 32535"/>
                <a:gd name="connsiteY25" fmla="*/ 31138 h 61714"/>
                <a:gd name="connsiteX26" fmla="*/ 27909 w 32535"/>
                <a:gd name="connsiteY26" fmla="*/ 28193 h 61714"/>
                <a:gd name="connsiteX27" fmla="*/ 29892 w 32535"/>
                <a:gd name="connsiteY27" fmla="*/ 26608 h 61714"/>
                <a:gd name="connsiteX28" fmla="*/ 29231 w 32535"/>
                <a:gd name="connsiteY28" fmla="*/ 25022 h 61714"/>
                <a:gd name="connsiteX29" fmla="*/ 30044 w 32535"/>
                <a:gd name="connsiteY29" fmla="*/ 24569 h 61714"/>
                <a:gd name="connsiteX30" fmla="*/ 30095 w 32535"/>
                <a:gd name="connsiteY30" fmla="*/ 23493 h 61714"/>
                <a:gd name="connsiteX31" fmla="*/ 30858 w 32535"/>
                <a:gd name="connsiteY31" fmla="*/ 22304 h 61714"/>
                <a:gd name="connsiteX32" fmla="*/ 32535 w 32535"/>
                <a:gd name="connsiteY32" fmla="*/ 20548 h 61714"/>
                <a:gd name="connsiteX33" fmla="*/ 31163 w 32535"/>
                <a:gd name="connsiteY33" fmla="*/ 18453 h 61714"/>
                <a:gd name="connsiteX34" fmla="*/ 29892 w 32535"/>
                <a:gd name="connsiteY34" fmla="*/ 16244 h 61714"/>
                <a:gd name="connsiteX35" fmla="*/ 29282 w 32535"/>
                <a:gd name="connsiteY35" fmla="*/ 16471 h 61714"/>
                <a:gd name="connsiteX36" fmla="*/ 29078 w 32535"/>
                <a:gd name="connsiteY36" fmla="*/ 15678 h 61714"/>
                <a:gd name="connsiteX37" fmla="*/ 28773 w 32535"/>
                <a:gd name="connsiteY37" fmla="*/ 14885 h 61714"/>
                <a:gd name="connsiteX38" fmla="*/ 28468 w 32535"/>
                <a:gd name="connsiteY38" fmla="*/ 14488 h 61714"/>
                <a:gd name="connsiteX39" fmla="*/ 28417 w 32535"/>
                <a:gd name="connsiteY39" fmla="*/ 13242 h 61714"/>
                <a:gd name="connsiteX40" fmla="*/ 27147 w 32535"/>
                <a:gd name="connsiteY40" fmla="*/ 12110 h 61714"/>
                <a:gd name="connsiteX41" fmla="*/ 26232 w 32535"/>
                <a:gd name="connsiteY41" fmla="*/ 11544 h 61714"/>
                <a:gd name="connsiteX42" fmla="*/ 26587 w 32535"/>
                <a:gd name="connsiteY42" fmla="*/ 10637 h 61714"/>
                <a:gd name="connsiteX43" fmla="*/ 25113 w 32535"/>
                <a:gd name="connsiteY43" fmla="*/ 9335 h 61714"/>
                <a:gd name="connsiteX44" fmla="*/ 23334 w 32535"/>
                <a:gd name="connsiteY44" fmla="*/ 9844 h 61714"/>
                <a:gd name="connsiteX45" fmla="*/ 24198 w 32535"/>
                <a:gd name="connsiteY45" fmla="*/ 6617 h 61714"/>
                <a:gd name="connsiteX46" fmla="*/ 22419 w 32535"/>
                <a:gd name="connsiteY46" fmla="*/ 6050 h 61714"/>
                <a:gd name="connsiteX47" fmla="*/ 21504 w 32535"/>
                <a:gd name="connsiteY47" fmla="*/ 6843 h 61714"/>
                <a:gd name="connsiteX48" fmla="*/ 22012 w 32535"/>
                <a:gd name="connsiteY48" fmla="*/ 7806 h 61714"/>
                <a:gd name="connsiteX49" fmla="*/ 20792 w 32535"/>
                <a:gd name="connsiteY49" fmla="*/ 9165 h 61714"/>
                <a:gd name="connsiteX50" fmla="*/ 21046 w 32535"/>
                <a:gd name="connsiteY50" fmla="*/ 9618 h 61714"/>
                <a:gd name="connsiteX51" fmla="*/ 21860 w 32535"/>
                <a:gd name="connsiteY51" fmla="*/ 9165 h 61714"/>
                <a:gd name="connsiteX52" fmla="*/ 22317 w 32535"/>
                <a:gd name="connsiteY52" fmla="*/ 10411 h 61714"/>
                <a:gd name="connsiteX53" fmla="*/ 21453 w 32535"/>
                <a:gd name="connsiteY53" fmla="*/ 11034 h 61714"/>
                <a:gd name="connsiteX54" fmla="*/ 21148 w 32535"/>
                <a:gd name="connsiteY54" fmla="*/ 10807 h 61714"/>
                <a:gd name="connsiteX55" fmla="*/ 19369 w 32535"/>
                <a:gd name="connsiteY55" fmla="*/ 10355 h 61714"/>
                <a:gd name="connsiteX56" fmla="*/ 18759 w 32535"/>
                <a:gd name="connsiteY56" fmla="*/ 9788 h 61714"/>
                <a:gd name="connsiteX57" fmla="*/ 18352 w 32535"/>
                <a:gd name="connsiteY57" fmla="*/ 9618 h 61714"/>
                <a:gd name="connsiteX58" fmla="*/ 17895 w 32535"/>
                <a:gd name="connsiteY58" fmla="*/ 8769 h 61714"/>
                <a:gd name="connsiteX59" fmla="*/ 17285 w 32535"/>
                <a:gd name="connsiteY59" fmla="*/ 8655 h 61714"/>
                <a:gd name="connsiteX60" fmla="*/ 17031 w 32535"/>
                <a:gd name="connsiteY60" fmla="*/ 9052 h 61714"/>
                <a:gd name="connsiteX61" fmla="*/ 15986 w 32535"/>
                <a:gd name="connsiteY61" fmla="*/ 8456 h 61714"/>
                <a:gd name="connsiteX62" fmla="*/ 16178 w 32535"/>
                <a:gd name="connsiteY62" fmla="*/ 7721 h 61714"/>
                <a:gd name="connsiteX63" fmla="*/ 15858 w 32535"/>
                <a:gd name="connsiteY63" fmla="*/ 7132 h 61714"/>
                <a:gd name="connsiteX64" fmla="*/ 16435 w 32535"/>
                <a:gd name="connsiteY64" fmla="*/ 6618 h 61714"/>
                <a:gd name="connsiteX65" fmla="*/ 15986 w 32535"/>
                <a:gd name="connsiteY65" fmla="*/ 5662 h 61714"/>
                <a:gd name="connsiteX66" fmla="*/ 16563 w 32535"/>
                <a:gd name="connsiteY66" fmla="*/ 5147 h 61714"/>
                <a:gd name="connsiteX67" fmla="*/ 15922 w 32535"/>
                <a:gd name="connsiteY67" fmla="*/ 4559 h 61714"/>
                <a:gd name="connsiteX68" fmla="*/ 15153 w 32535"/>
                <a:gd name="connsiteY68" fmla="*/ 4559 h 61714"/>
                <a:gd name="connsiteX69" fmla="*/ 13294 w 32535"/>
                <a:gd name="connsiteY69" fmla="*/ 3529 h 61714"/>
                <a:gd name="connsiteX70" fmla="*/ 12076 w 32535"/>
                <a:gd name="connsiteY70" fmla="*/ 4044 h 61714"/>
                <a:gd name="connsiteX71" fmla="*/ 11691 w 32535"/>
                <a:gd name="connsiteY71" fmla="*/ 3750 h 61714"/>
                <a:gd name="connsiteX72" fmla="*/ 11435 w 32535"/>
                <a:gd name="connsiteY72" fmla="*/ 3235 h 61714"/>
                <a:gd name="connsiteX73" fmla="*/ 10986 w 32535"/>
                <a:gd name="connsiteY73" fmla="*/ 3603 h 61714"/>
                <a:gd name="connsiteX74" fmla="*/ 10730 w 32535"/>
                <a:gd name="connsiteY74" fmla="*/ 3382 h 61714"/>
                <a:gd name="connsiteX75" fmla="*/ 10089 w 32535"/>
                <a:gd name="connsiteY75" fmla="*/ 3382 h 61714"/>
                <a:gd name="connsiteX76" fmla="*/ 9576 w 32535"/>
                <a:gd name="connsiteY76" fmla="*/ 3088 h 61714"/>
                <a:gd name="connsiteX77" fmla="*/ 9512 w 32535"/>
                <a:gd name="connsiteY77" fmla="*/ 2647 h 61714"/>
                <a:gd name="connsiteX78" fmla="*/ 9640 w 32535"/>
                <a:gd name="connsiteY78" fmla="*/ 1985 h 61714"/>
                <a:gd name="connsiteX79" fmla="*/ 9640 w 32535"/>
                <a:gd name="connsiteY79" fmla="*/ 1618 h 61714"/>
                <a:gd name="connsiteX80" fmla="*/ 9576 w 32535"/>
                <a:gd name="connsiteY80" fmla="*/ 1103 h 61714"/>
                <a:gd name="connsiteX81" fmla="*/ 9063 w 32535"/>
                <a:gd name="connsiteY81" fmla="*/ 515 h 61714"/>
                <a:gd name="connsiteX82" fmla="*/ 7845 w 32535"/>
                <a:gd name="connsiteY82" fmla="*/ 0 h 61714"/>
                <a:gd name="connsiteX83" fmla="*/ 7460 w 32535"/>
                <a:gd name="connsiteY83" fmla="*/ 588 h 61714"/>
                <a:gd name="connsiteX84" fmla="*/ 6819 w 32535"/>
                <a:gd name="connsiteY84" fmla="*/ 735 h 61714"/>
                <a:gd name="connsiteX85" fmla="*/ 6563 w 32535"/>
                <a:gd name="connsiteY85" fmla="*/ 1397 h 61714"/>
                <a:gd name="connsiteX86" fmla="*/ 7140 w 32535"/>
                <a:gd name="connsiteY86" fmla="*/ 2132 h 61714"/>
                <a:gd name="connsiteX87" fmla="*/ 7973 w 32535"/>
                <a:gd name="connsiteY87" fmla="*/ 2132 h 61714"/>
                <a:gd name="connsiteX88" fmla="*/ 7845 w 32535"/>
                <a:gd name="connsiteY88" fmla="*/ 3897 h 61714"/>
                <a:gd name="connsiteX89" fmla="*/ 8230 w 32535"/>
                <a:gd name="connsiteY89" fmla="*/ 5662 h 61714"/>
                <a:gd name="connsiteX90" fmla="*/ 7589 w 32535"/>
                <a:gd name="connsiteY90" fmla="*/ 5809 h 61714"/>
                <a:gd name="connsiteX91" fmla="*/ 7460 w 32535"/>
                <a:gd name="connsiteY91" fmla="*/ 6912 h 61714"/>
                <a:gd name="connsiteX92" fmla="*/ 8422 w 32535"/>
                <a:gd name="connsiteY92" fmla="*/ 7794 h 61714"/>
                <a:gd name="connsiteX93" fmla="*/ 9768 w 32535"/>
                <a:gd name="connsiteY93" fmla="*/ 7868 h 61714"/>
                <a:gd name="connsiteX94" fmla="*/ 10281 w 32535"/>
                <a:gd name="connsiteY94" fmla="*/ 8824 h 61714"/>
                <a:gd name="connsiteX95" fmla="*/ 11435 w 32535"/>
                <a:gd name="connsiteY95" fmla="*/ 8750 h 61714"/>
                <a:gd name="connsiteX96" fmla="*/ 12140 w 32535"/>
                <a:gd name="connsiteY96" fmla="*/ 9412 h 61714"/>
                <a:gd name="connsiteX97" fmla="*/ 13486 w 32535"/>
                <a:gd name="connsiteY97" fmla="*/ 9118 h 61714"/>
                <a:gd name="connsiteX98" fmla="*/ 14512 w 32535"/>
                <a:gd name="connsiteY98" fmla="*/ 10000 h 61714"/>
                <a:gd name="connsiteX99" fmla="*/ 15040 w 32535"/>
                <a:gd name="connsiteY99" fmla="*/ 9926 h 61714"/>
                <a:gd name="connsiteX100" fmla="*/ 14845 w 32535"/>
                <a:gd name="connsiteY100" fmla="*/ 10637 h 61714"/>
                <a:gd name="connsiteX101" fmla="*/ 14438 w 32535"/>
                <a:gd name="connsiteY101" fmla="*/ 10807 h 61714"/>
                <a:gd name="connsiteX102" fmla="*/ 13879 w 32535"/>
                <a:gd name="connsiteY102" fmla="*/ 10694 h 61714"/>
                <a:gd name="connsiteX103" fmla="*/ 13116 w 32535"/>
                <a:gd name="connsiteY103" fmla="*/ 10694 h 61714"/>
                <a:gd name="connsiteX104" fmla="*/ 11998 w 32535"/>
                <a:gd name="connsiteY104" fmla="*/ 11600 h 61714"/>
                <a:gd name="connsiteX105" fmla="*/ 12659 w 32535"/>
                <a:gd name="connsiteY105" fmla="*/ 12110 h 61714"/>
                <a:gd name="connsiteX106" fmla="*/ 12811 w 32535"/>
                <a:gd name="connsiteY106" fmla="*/ 12959 h 61714"/>
                <a:gd name="connsiteX107" fmla="*/ 13472 w 32535"/>
                <a:gd name="connsiteY107" fmla="*/ 12450 h 61714"/>
                <a:gd name="connsiteX108" fmla="*/ 13218 w 32535"/>
                <a:gd name="connsiteY108" fmla="*/ 14488 h 61714"/>
                <a:gd name="connsiteX109" fmla="*/ 12913 w 32535"/>
                <a:gd name="connsiteY109" fmla="*/ 15564 h 61714"/>
                <a:gd name="connsiteX110" fmla="*/ 12049 w 32535"/>
                <a:gd name="connsiteY110" fmla="*/ 16187 h 61714"/>
                <a:gd name="connsiteX111" fmla="*/ 12354 w 32535"/>
                <a:gd name="connsiteY111" fmla="*/ 17320 h 61714"/>
                <a:gd name="connsiteX112" fmla="*/ 11744 w 32535"/>
                <a:gd name="connsiteY112" fmla="*/ 18962 h 61714"/>
                <a:gd name="connsiteX113" fmla="*/ 12150 w 32535"/>
                <a:gd name="connsiteY113" fmla="*/ 20152 h 61714"/>
                <a:gd name="connsiteX114" fmla="*/ 12710 w 32535"/>
                <a:gd name="connsiteY114" fmla="*/ 20265 h 61714"/>
                <a:gd name="connsiteX115" fmla="*/ 13218 w 32535"/>
                <a:gd name="connsiteY115" fmla="*/ 20718 h 61714"/>
                <a:gd name="connsiteX116" fmla="*/ 13523 w 32535"/>
                <a:gd name="connsiteY116" fmla="*/ 21511 h 61714"/>
                <a:gd name="connsiteX117" fmla="*/ 13726 w 32535"/>
                <a:gd name="connsiteY117" fmla="*/ 22530 h 61714"/>
                <a:gd name="connsiteX118" fmla="*/ 13574 w 32535"/>
                <a:gd name="connsiteY118" fmla="*/ 23040 h 61714"/>
                <a:gd name="connsiteX119" fmla="*/ 14286 w 32535"/>
                <a:gd name="connsiteY119" fmla="*/ 23889 h 61714"/>
                <a:gd name="connsiteX120" fmla="*/ 14387 w 32535"/>
                <a:gd name="connsiteY120" fmla="*/ 25645 h 61714"/>
                <a:gd name="connsiteX121" fmla="*/ 13828 w 32535"/>
                <a:gd name="connsiteY121" fmla="*/ 25815 h 61714"/>
                <a:gd name="connsiteX122" fmla="*/ 13675 w 32535"/>
                <a:gd name="connsiteY122" fmla="*/ 26948 h 61714"/>
                <a:gd name="connsiteX123" fmla="*/ 11337 w 32535"/>
                <a:gd name="connsiteY123" fmla="*/ 28647 h 61714"/>
                <a:gd name="connsiteX124" fmla="*/ 306 w 32535"/>
                <a:gd name="connsiteY124" fmla="*/ 59115 h 61714"/>
                <a:gd name="connsiteX125" fmla="*/ 3356 w 32535"/>
                <a:gd name="connsiteY125" fmla="*/ 59624 h 61714"/>
                <a:gd name="connsiteX126" fmla="*/ 4169 w 32535"/>
                <a:gd name="connsiteY126" fmla="*/ 61097 h 61714"/>
                <a:gd name="connsiteX127" fmla="*/ 5288 w 32535"/>
                <a:gd name="connsiteY127" fmla="*/ 59794 h 61714"/>
                <a:gd name="connsiteX128" fmla="*/ 6457 w 32535"/>
                <a:gd name="connsiteY128" fmla="*/ 59624 h 61714"/>
                <a:gd name="connsiteX129" fmla="*/ 7220 w 32535"/>
                <a:gd name="connsiteY129" fmla="*/ 58322 h 61714"/>
                <a:gd name="connsiteX130" fmla="*/ 8185 w 32535"/>
                <a:gd name="connsiteY130" fmla="*/ 58435 h 61714"/>
                <a:gd name="connsiteX131" fmla="*/ 10371 w 32535"/>
                <a:gd name="connsiteY131" fmla="*/ 58662 h 61714"/>
                <a:gd name="connsiteX132" fmla="*/ 11337 w 32535"/>
                <a:gd name="connsiteY132" fmla="*/ 57586 h 61714"/>
                <a:gd name="connsiteX133" fmla="*/ 13065 w 32535"/>
                <a:gd name="connsiteY133" fmla="*/ 57133 h 61714"/>
                <a:gd name="connsiteX134" fmla="*/ 14438 w 32535"/>
                <a:gd name="connsiteY134" fmla="*/ 57133 h 61714"/>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819 w 32916"/>
                <a:gd name="connsiteY0" fmla="*/ 57133 h 61788"/>
                <a:gd name="connsiteX1" fmla="*/ 16649 w 32916"/>
                <a:gd name="connsiteY1" fmla="*/ 55717 h 61788"/>
                <a:gd name="connsiteX2" fmla="*/ 16852 w 32916"/>
                <a:gd name="connsiteY2" fmla="*/ 56510 h 61788"/>
                <a:gd name="connsiteX3" fmla="*/ 17412 w 32916"/>
                <a:gd name="connsiteY3" fmla="*/ 56736 h 61788"/>
                <a:gd name="connsiteX4" fmla="*/ 17615 w 32916"/>
                <a:gd name="connsiteY4" fmla="*/ 58039 h 61788"/>
                <a:gd name="connsiteX5" fmla="*/ 18022 w 32916"/>
                <a:gd name="connsiteY5" fmla="*/ 57755 h 61788"/>
                <a:gd name="connsiteX6" fmla="*/ 20767 w 32916"/>
                <a:gd name="connsiteY6" fmla="*/ 56113 h 61788"/>
                <a:gd name="connsiteX7" fmla="*/ 21834 w 32916"/>
                <a:gd name="connsiteY7" fmla="*/ 55094 h 61788"/>
                <a:gd name="connsiteX8" fmla="*/ 23664 w 32916"/>
                <a:gd name="connsiteY8" fmla="*/ 54414 h 61788"/>
                <a:gd name="connsiteX9" fmla="*/ 24528 w 32916"/>
                <a:gd name="connsiteY9" fmla="*/ 54641 h 61788"/>
                <a:gd name="connsiteX10" fmla="*/ 27121 w 32916"/>
                <a:gd name="connsiteY10" fmla="*/ 54188 h 61788"/>
                <a:gd name="connsiteX11" fmla="*/ 27680 w 32916"/>
                <a:gd name="connsiteY11" fmla="*/ 53112 h 61788"/>
                <a:gd name="connsiteX12" fmla="*/ 27578 w 32916"/>
                <a:gd name="connsiteY12" fmla="*/ 50903 h 61788"/>
                <a:gd name="connsiteX13" fmla="*/ 28748 w 32916"/>
                <a:gd name="connsiteY13" fmla="*/ 47675 h 61788"/>
                <a:gd name="connsiteX14" fmla="*/ 29103 w 32916"/>
                <a:gd name="connsiteY14" fmla="*/ 46089 h 61788"/>
                <a:gd name="connsiteX15" fmla="*/ 28138 w 32916"/>
                <a:gd name="connsiteY15" fmla="*/ 44390 h 61788"/>
                <a:gd name="connsiteX16" fmla="*/ 28494 w 32916"/>
                <a:gd name="connsiteY16" fmla="*/ 42465 h 61788"/>
                <a:gd name="connsiteX17" fmla="*/ 27477 w 32916"/>
                <a:gd name="connsiteY17" fmla="*/ 41502 h 61788"/>
                <a:gd name="connsiteX18" fmla="*/ 27019 w 32916"/>
                <a:gd name="connsiteY18" fmla="*/ 41445 h 61788"/>
                <a:gd name="connsiteX19" fmla="*/ 27426 w 32916"/>
                <a:gd name="connsiteY19" fmla="*/ 39690 h 61788"/>
                <a:gd name="connsiteX20" fmla="*/ 28849 w 32916"/>
                <a:gd name="connsiteY20" fmla="*/ 37991 h 61788"/>
                <a:gd name="connsiteX21" fmla="*/ 28188 w 32916"/>
                <a:gd name="connsiteY21" fmla="*/ 36292 h 61788"/>
                <a:gd name="connsiteX22" fmla="*/ 26816 w 32916"/>
                <a:gd name="connsiteY22" fmla="*/ 35839 h 61788"/>
                <a:gd name="connsiteX23" fmla="*/ 27426 w 32916"/>
                <a:gd name="connsiteY23" fmla="*/ 35103 h 61788"/>
                <a:gd name="connsiteX24" fmla="*/ 27731 w 32916"/>
                <a:gd name="connsiteY24" fmla="*/ 33234 h 61788"/>
                <a:gd name="connsiteX25" fmla="*/ 28341 w 32916"/>
                <a:gd name="connsiteY25" fmla="*/ 31138 h 61788"/>
                <a:gd name="connsiteX26" fmla="*/ 28290 w 32916"/>
                <a:gd name="connsiteY26" fmla="*/ 28193 h 61788"/>
                <a:gd name="connsiteX27" fmla="*/ 30273 w 32916"/>
                <a:gd name="connsiteY27" fmla="*/ 26608 h 61788"/>
                <a:gd name="connsiteX28" fmla="*/ 29612 w 32916"/>
                <a:gd name="connsiteY28" fmla="*/ 25022 h 61788"/>
                <a:gd name="connsiteX29" fmla="*/ 30425 w 32916"/>
                <a:gd name="connsiteY29" fmla="*/ 24569 h 61788"/>
                <a:gd name="connsiteX30" fmla="*/ 30476 w 32916"/>
                <a:gd name="connsiteY30" fmla="*/ 23493 h 61788"/>
                <a:gd name="connsiteX31" fmla="*/ 31239 w 32916"/>
                <a:gd name="connsiteY31" fmla="*/ 22304 h 61788"/>
                <a:gd name="connsiteX32" fmla="*/ 32916 w 32916"/>
                <a:gd name="connsiteY32" fmla="*/ 20548 h 61788"/>
                <a:gd name="connsiteX33" fmla="*/ 31544 w 32916"/>
                <a:gd name="connsiteY33" fmla="*/ 18453 h 61788"/>
                <a:gd name="connsiteX34" fmla="*/ 30273 w 32916"/>
                <a:gd name="connsiteY34" fmla="*/ 16244 h 61788"/>
                <a:gd name="connsiteX35" fmla="*/ 29663 w 32916"/>
                <a:gd name="connsiteY35" fmla="*/ 16471 h 61788"/>
                <a:gd name="connsiteX36" fmla="*/ 29459 w 32916"/>
                <a:gd name="connsiteY36" fmla="*/ 15678 h 61788"/>
                <a:gd name="connsiteX37" fmla="*/ 29154 w 32916"/>
                <a:gd name="connsiteY37" fmla="*/ 14885 h 61788"/>
                <a:gd name="connsiteX38" fmla="*/ 28849 w 32916"/>
                <a:gd name="connsiteY38" fmla="*/ 14488 h 61788"/>
                <a:gd name="connsiteX39" fmla="*/ 28798 w 32916"/>
                <a:gd name="connsiteY39" fmla="*/ 13242 h 61788"/>
                <a:gd name="connsiteX40" fmla="*/ 27528 w 32916"/>
                <a:gd name="connsiteY40" fmla="*/ 12110 h 61788"/>
                <a:gd name="connsiteX41" fmla="*/ 26613 w 32916"/>
                <a:gd name="connsiteY41" fmla="*/ 11544 h 61788"/>
                <a:gd name="connsiteX42" fmla="*/ 26968 w 32916"/>
                <a:gd name="connsiteY42" fmla="*/ 10637 h 61788"/>
                <a:gd name="connsiteX43" fmla="*/ 25494 w 32916"/>
                <a:gd name="connsiteY43" fmla="*/ 9335 h 61788"/>
                <a:gd name="connsiteX44" fmla="*/ 23715 w 32916"/>
                <a:gd name="connsiteY44" fmla="*/ 9844 h 61788"/>
                <a:gd name="connsiteX45" fmla="*/ 24579 w 32916"/>
                <a:gd name="connsiteY45" fmla="*/ 6617 h 61788"/>
                <a:gd name="connsiteX46" fmla="*/ 22800 w 32916"/>
                <a:gd name="connsiteY46" fmla="*/ 6050 h 61788"/>
                <a:gd name="connsiteX47" fmla="*/ 21885 w 32916"/>
                <a:gd name="connsiteY47" fmla="*/ 6843 h 61788"/>
                <a:gd name="connsiteX48" fmla="*/ 22393 w 32916"/>
                <a:gd name="connsiteY48" fmla="*/ 7806 h 61788"/>
                <a:gd name="connsiteX49" fmla="*/ 21173 w 32916"/>
                <a:gd name="connsiteY49" fmla="*/ 9165 h 61788"/>
                <a:gd name="connsiteX50" fmla="*/ 21427 w 32916"/>
                <a:gd name="connsiteY50" fmla="*/ 9618 h 61788"/>
                <a:gd name="connsiteX51" fmla="*/ 22241 w 32916"/>
                <a:gd name="connsiteY51" fmla="*/ 9165 h 61788"/>
                <a:gd name="connsiteX52" fmla="*/ 22698 w 32916"/>
                <a:gd name="connsiteY52" fmla="*/ 10411 h 61788"/>
                <a:gd name="connsiteX53" fmla="*/ 21834 w 32916"/>
                <a:gd name="connsiteY53" fmla="*/ 11034 h 61788"/>
                <a:gd name="connsiteX54" fmla="*/ 21529 w 32916"/>
                <a:gd name="connsiteY54" fmla="*/ 10807 h 61788"/>
                <a:gd name="connsiteX55" fmla="*/ 19750 w 32916"/>
                <a:gd name="connsiteY55" fmla="*/ 10355 h 61788"/>
                <a:gd name="connsiteX56" fmla="*/ 19140 w 32916"/>
                <a:gd name="connsiteY56" fmla="*/ 9788 h 61788"/>
                <a:gd name="connsiteX57" fmla="*/ 18733 w 32916"/>
                <a:gd name="connsiteY57" fmla="*/ 9618 h 61788"/>
                <a:gd name="connsiteX58" fmla="*/ 18276 w 32916"/>
                <a:gd name="connsiteY58" fmla="*/ 8769 h 61788"/>
                <a:gd name="connsiteX59" fmla="*/ 17666 w 32916"/>
                <a:gd name="connsiteY59" fmla="*/ 8655 h 61788"/>
                <a:gd name="connsiteX60" fmla="*/ 17412 w 32916"/>
                <a:gd name="connsiteY60" fmla="*/ 9052 h 61788"/>
                <a:gd name="connsiteX61" fmla="*/ 16367 w 32916"/>
                <a:gd name="connsiteY61" fmla="*/ 8456 h 61788"/>
                <a:gd name="connsiteX62" fmla="*/ 16559 w 32916"/>
                <a:gd name="connsiteY62" fmla="*/ 7721 h 61788"/>
                <a:gd name="connsiteX63" fmla="*/ 16239 w 32916"/>
                <a:gd name="connsiteY63" fmla="*/ 7132 h 61788"/>
                <a:gd name="connsiteX64" fmla="*/ 16816 w 32916"/>
                <a:gd name="connsiteY64" fmla="*/ 6618 h 61788"/>
                <a:gd name="connsiteX65" fmla="*/ 16367 w 32916"/>
                <a:gd name="connsiteY65" fmla="*/ 5662 h 61788"/>
                <a:gd name="connsiteX66" fmla="*/ 16944 w 32916"/>
                <a:gd name="connsiteY66" fmla="*/ 5147 h 61788"/>
                <a:gd name="connsiteX67" fmla="*/ 16303 w 32916"/>
                <a:gd name="connsiteY67" fmla="*/ 4559 h 61788"/>
                <a:gd name="connsiteX68" fmla="*/ 15534 w 32916"/>
                <a:gd name="connsiteY68" fmla="*/ 4559 h 61788"/>
                <a:gd name="connsiteX69" fmla="*/ 13675 w 32916"/>
                <a:gd name="connsiteY69" fmla="*/ 3529 h 61788"/>
                <a:gd name="connsiteX70" fmla="*/ 12457 w 32916"/>
                <a:gd name="connsiteY70" fmla="*/ 4044 h 61788"/>
                <a:gd name="connsiteX71" fmla="*/ 12072 w 32916"/>
                <a:gd name="connsiteY71" fmla="*/ 3750 h 61788"/>
                <a:gd name="connsiteX72" fmla="*/ 11816 w 32916"/>
                <a:gd name="connsiteY72" fmla="*/ 3235 h 61788"/>
                <a:gd name="connsiteX73" fmla="*/ 11367 w 32916"/>
                <a:gd name="connsiteY73" fmla="*/ 3603 h 61788"/>
                <a:gd name="connsiteX74" fmla="*/ 11111 w 32916"/>
                <a:gd name="connsiteY74" fmla="*/ 3382 h 61788"/>
                <a:gd name="connsiteX75" fmla="*/ 10470 w 32916"/>
                <a:gd name="connsiteY75" fmla="*/ 3382 h 61788"/>
                <a:gd name="connsiteX76" fmla="*/ 9957 w 32916"/>
                <a:gd name="connsiteY76" fmla="*/ 3088 h 61788"/>
                <a:gd name="connsiteX77" fmla="*/ 9893 w 32916"/>
                <a:gd name="connsiteY77" fmla="*/ 2647 h 61788"/>
                <a:gd name="connsiteX78" fmla="*/ 10021 w 32916"/>
                <a:gd name="connsiteY78" fmla="*/ 1985 h 61788"/>
                <a:gd name="connsiteX79" fmla="*/ 10021 w 32916"/>
                <a:gd name="connsiteY79" fmla="*/ 1618 h 61788"/>
                <a:gd name="connsiteX80" fmla="*/ 9957 w 32916"/>
                <a:gd name="connsiteY80" fmla="*/ 1103 h 61788"/>
                <a:gd name="connsiteX81" fmla="*/ 9444 w 32916"/>
                <a:gd name="connsiteY81" fmla="*/ 515 h 61788"/>
                <a:gd name="connsiteX82" fmla="*/ 8226 w 32916"/>
                <a:gd name="connsiteY82" fmla="*/ 0 h 61788"/>
                <a:gd name="connsiteX83" fmla="*/ 7841 w 32916"/>
                <a:gd name="connsiteY83" fmla="*/ 588 h 61788"/>
                <a:gd name="connsiteX84" fmla="*/ 7200 w 32916"/>
                <a:gd name="connsiteY84" fmla="*/ 735 h 61788"/>
                <a:gd name="connsiteX85" fmla="*/ 6944 w 32916"/>
                <a:gd name="connsiteY85" fmla="*/ 1397 h 61788"/>
                <a:gd name="connsiteX86" fmla="*/ 7521 w 32916"/>
                <a:gd name="connsiteY86" fmla="*/ 2132 h 61788"/>
                <a:gd name="connsiteX87" fmla="*/ 8354 w 32916"/>
                <a:gd name="connsiteY87" fmla="*/ 2132 h 61788"/>
                <a:gd name="connsiteX88" fmla="*/ 8226 w 32916"/>
                <a:gd name="connsiteY88" fmla="*/ 3897 h 61788"/>
                <a:gd name="connsiteX89" fmla="*/ 8611 w 32916"/>
                <a:gd name="connsiteY89" fmla="*/ 5662 h 61788"/>
                <a:gd name="connsiteX90" fmla="*/ 7970 w 32916"/>
                <a:gd name="connsiteY90" fmla="*/ 5809 h 61788"/>
                <a:gd name="connsiteX91" fmla="*/ 7841 w 32916"/>
                <a:gd name="connsiteY91" fmla="*/ 6912 h 61788"/>
                <a:gd name="connsiteX92" fmla="*/ 8803 w 32916"/>
                <a:gd name="connsiteY92" fmla="*/ 7794 h 61788"/>
                <a:gd name="connsiteX93" fmla="*/ 10149 w 32916"/>
                <a:gd name="connsiteY93" fmla="*/ 7868 h 61788"/>
                <a:gd name="connsiteX94" fmla="*/ 10662 w 32916"/>
                <a:gd name="connsiteY94" fmla="*/ 8824 h 61788"/>
                <a:gd name="connsiteX95" fmla="*/ 11816 w 32916"/>
                <a:gd name="connsiteY95" fmla="*/ 8750 h 61788"/>
                <a:gd name="connsiteX96" fmla="*/ 12521 w 32916"/>
                <a:gd name="connsiteY96" fmla="*/ 9412 h 61788"/>
                <a:gd name="connsiteX97" fmla="*/ 13867 w 32916"/>
                <a:gd name="connsiteY97" fmla="*/ 9118 h 61788"/>
                <a:gd name="connsiteX98" fmla="*/ 14893 w 32916"/>
                <a:gd name="connsiteY98" fmla="*/ 10000 h 61788"/>
                <a:gd name="connsiteX99" fmla="*/ 15421 w 32916"/>
                <a:gd name="connsiteY99" fmla="*/ 9926 h 61788"/>
                <a:gd name="connsiteX100" fmla="*/ 15226 w 32916"/>
                <a:gd name="connsiteY100" fmla="*/ 10637 h 61788"/>
                <a:gd name="connsiteX101" fmla="*/ 14819 w 32916"/>
                <a:gd name="connsiteY101" fmla="*/ 10807 h 61788"/>
                <a:gd name="connsiteX102" fmla="*/ 14260 w 32916"/>
                <a:gd name="connsiteY102" fmla="*/ 10694 h 61788"/>
                <a:gd name="connsiteX103" fmla="*/ 13497 w 32916"/>
                <a:gd name="connsiteY103" fmla="*/ 10694 h 61788"/>
                <a:gd name="connsiteX104" fmla="*/ 12379 w 32916"/>
                <a:gd name="connsiteY104" fmla="*/ 11600 h 61788"/>
                <a:gd name="connsiteX105" fmla="*/ 13040 w 32916"/>
                <a:gd name="connsiteY105" fmla="*/ 12110 h 61788"/>
                <a:gd name="connsiteX106" fmla="*/ 13192 w 32916"/>
                <a:gd name="connsiteY106" fmla="*/ 12959 h 61788"/>
                <a:gd name="connsiteX107" fmla="*/ 13853 w 32916"/>
                <a:gd name="connsiteY107" fmla="*/ 12450 h 61788"/>
                <a:gd name="connsiteX108" fmla="*/ 13599 w 32916"/>
                <a:gd name="connsiteY108" fmla="*/ 14488 h 61788"/>
                <a:gd name="connsiteX109" fmla="*/ 13294 w 32916"/>
                <a:gd name="connsiteY109" fmla="*/ 15564 h 61788"/>
                <a:gd name="connsiteX110" fmla="*/ 12430 w 32916"/>
                <a:gd name="connsiteY110" fmla="*/ 16187 h 61788"/>
                <a:gd name="connsiteX111" fmla="*/ 12735 w 32916"/>
                <a:gd name="connsiteY111" fmla="*/ 17320 h 61788"/>
                <a:gd name="connsiteX112" fmla="*/ 12125 w 32916"/>
                <a:gd name="connsiteY112" fmla="*/ 18962 h 61788"/>
                <a:gd name="connsiteX113" fmla="*/ 12531 w 32916"/>
                <a:gd name="connsiteY113" fmla="*/ 20152 h 61788"/>
                <a:gd name="connsiteX114" fmla="*/ 13091 w 32916"/>
                <a:gd name="connsiteY114" fmla="*/ 20265 h 61788"/>
                <a:gd name="connsiteX115" fmla="*/ 13599 w 32916"/>
                <a:gd name="connsiteY115" fmla="*/ 20718 h 61788"/>
                <a:gd name="connsiteX116" fmla="*/ 13904 w 32916"/>
                <a:gd name="connsiteY116" fmla="*/ 21511 h 61788"/>
                <a:gd name="connsiteX117" fmla="*/ 14107 w 32916"/>
                <a:gd name="connsiteY117" fmla="*/ 22530 h 61788"/>
                <a:gd name="connsiteX118" fmla="*/ 13955 w 32916"/>
                <a:gd name="connsiteY118" fmla="*/ 23040 h 61788"/>
                <a:gd name="connsiteX119" fmla="*/ 14667 w 32916"/>
                <a:gd name="connsiteY119" fmla="*/ 23889 h 61788"/>
                <a:gd name="connsiteX120" fmla="*/ 14768 w 32916"/>
                <a:gd name="connsiteY120" fmla="*/ 25645 h 61788"/>
                <a:gd name="connsiteX121" fmla="*/ 14209 w 32916"/>
                <a:gd name="connsiteY121" fmla="*/ 25815 h 61788"/>
                <a:gd name="connsiteX122" fmla="*/ 14056 w 32916"/>
                <a:gd name="connsiteY122" fmla="*/ 26948 h 61788"/>
                <a:gd name="connsiteX123" fmla="*/ 11718 w 32916"/>
                <a:gd name="connsiteY123" fmla="*/ 28647 h 61788"/>
                <a:gd name="connsiteX124" fmla="*/ 687 w 32916"/>
                <a:gd name="connsiteY124" fmla="*/ 59115 h 61788"/>
                <a:gd name="connsiteX125" fmla="*/ 1246 w 32916"/>
                <a:gd name="connsiteY125" fmla="*/ 60247 h 61788"/>
                <a:gd name="connsiteX126" fmla="*/ 2263 w 32916"/>
                <a:gd name="connsiteY126" fmla="*/ 59794 h 61788"/>
                <a:gd name="connsiteX127" fmla="*/ 3737 w 32916"/>
                <a:gd name="connsiteY127" fmla="*/ 59624 h 61788"/>
                <a:gd name="connsiteX128" fmla="*/ 4550 w 32916"/>
                <a:gd name="connsiteY128" fmla="*/ 61097 h 61788"/>
                <a:gd name="connsiteX129" fmla="*/ 5669 w 32916"/>
                <a:gd name="connsiteY129" fmla="*/ 59794 h 61788"/>
                <a:gd name="connsiteX130" fmla="*/ 6838 w 32916"/>
                <a:gd name="connsiteY130" fmla="*/ 59624 h 61788"/>
                <a:gd name="connsiteX131" fmla="*/ 7601 w 32916"/>
                <a:gd name="connsiteY131" fmla="*/ 58322 h 61788"/>
                <a:gd name="connsiteX132" fmla="*/ 8566 w 32916"/>
                <a:gd name="connsiteY132" fmla="*/ 58435 h 61788"/>
                <a:gd name="connsiteX133" fmla="*/ 10752 w 32916"/>
                <a:gd name="connsiteY133" fmla="*/ 58662 h 61788"/>
                <a:gd name="connsiteX134" fmla="*/ 11718 w 32916"/>
                <a:gd name="connsiteY134" fmla="*/ 57586 h 61788"/>
                <a:gd name="connsiteX135" fmla="*/ 13446 w 32916"/>
                <a:gd name="connsiteY135" fmla="*/ 57133 h 61788"/>
                <a:gd name="connsiteX136" fmla="*/ 14819 w 32916"/>
                <a:gd name="connsiteY136" fmla="*/ 57133 h 61788"/>
                <a:gd name="connsiteX0" fmla="*/ 14819 w 32916"/>
                <a:gd name="connsiteY0" fmla="*/ 57133 h 61788"/>
                <a:gd name="connsiteX1" fmla="*/ 16649 w 32916"/>
                <a:gd name="connsiteY1" fmla="*/ 55717 h 61788"/>
                <a:gd name="connsiteX2" fmla="*/ 16852 w 32916"/>
                <a:gd name="connsiteY2" fmla="*/ 56510 h 61788"/>
                <a:gd name="connsiteX3" fmla="*/ 17412 w 32916"/>
                <a:gd name="connsiteY3" fmla="*/ 56736 h 61788"/>
                <a:gd name="connsiteX4" fmla="*/ 17615 w 32916"/>
                <a:gd name="connsiteY4" fmla="*/ 58039 h 61788"/>
                <a:gd name="connsiteX5" fmla="*/ 18022 w 32916"/>
                <a:gd name="connsiteY5" fmla="*/ 57755 h 61788"/>
                <a:gd name="connsiteX6" fmla="*/ 20767 w 32916"/>
                <a:gd name="connsiteY6" fmla="*/ 56113 h 61788"/>
                <a:gd name="connsiteX7" fmla="*/ 21834 w 32916"/>
                <a:gd name="connsiteY7" fmla="*/ 55094 h 61788"/>
                <a:gd name="connsiteX8" fmla="*/ 23664 w 32916"/>
                <a:gd name="connsiteY8" fmla="*/ 54414 h 61788"/>
                <a:gd name="connsiteX9" fmla="*/ 24528 w 32916"/>
                <a:gd name="connsiteY9" fmla="*/ 54641 h 61788"/>
                <a:gd name="connsiteX10" fmla="*/ 27121 w 32916"/>
                <a:gd name="connsiteY10" fmla="*/ 54188 h 61788"/>
                <a:gd name="connsiteX11" fmla="*/ 27680 w 32916"/>
                <a:gd name="connsiteY11" fmla="*/ 53112 h 61788"/>
                <a:gd name="connsiteX12" fmla="*/ 27578 w 32916"/>
                <a:gd name="connsiteY12" fmla="*/ 50903 h 61788"/>
                <a:gd name="connsiteX13" fmla="*/ 28748 w 32916"/>
                <a:gd name="connsiteY13" fmla="*/ 47675 h 61788"/>
                <a:gd name="connsiteX14" fmla="*/ 29103 w 32916"/>
                <a:gd name="connsiteY14" fmla="*/ 46089 h 61788"/>
                <a:gd name="connsiteX15" fmla="*/ 28138 w 32916"/>
                <a:gd name="connsiteY15" fmla="*/ 44390 h 61788"/>
                <a:gd name="connsiteX16" fmla="*/ 28494 w 32916"/>
                <a:gd name="connsiteY16" fmla="*/ 42465 h 61788"/>
                <a:gd name="connsiteX17" fmla="*/ 27477 w 32916"/>
                <a:gd name="connsiteY17" fmla="*/ 41502 h 61788"/>
                <a:gd name="connsiteX18" fmla="*/ 27019 w 32916"/>
                <a:gd name="connsiteY18" fmla="*/ 41445 h 61788"/>
                <a:gd name="connsiteX19" fmla="*/ 27426 w 32916"/>
                <a:gd name="connsiteY19" fmla="*/ 39690 h 61788"/>
                <a:gd name="connsiteX20" fmla="*/ 28849 w 32916"/>
                <a:gd name="connsiteY20" fmla="*/ 37991 h 61788"/>
                <a:gd name="connsiteX21" fmla="*/ 28188 w 32916"/>
                <a:gd name="connsiteY21" fmla="*/ 36292 h 61788"/>
                <a:gd name="connsiteX22" fmla="*/ 26816 w 32916"/>
                <a:gd name="connsiteY22" fmla="*/ 35839 h 61788"/>
                <a:gd name="connsiteX23" fmla="*/ 27426 w 32916"/>
                <a:gd name="connsiteY23" fmla="*/ 35103 h 61788"/>
                <a:gd name="connsiteX24" fmla="*/ 27731 w 32916"/>
                <a:gd name="connsiteY24" fmla="*/ 33234 h 61788"/>
                <a:gd name="connsiteX25" fmla="*/ 28341 w 32916"/>
                <a:gd name="connsiteY25" fmla="*/ 31138 h 61788"/>
                <a:gd name="connsiteX26" fmla="*/ 28290 w 32916"/>
                <a:gd name="connsiteY26" fmla="*/ 28193 h 61788"/>
                <a:gd name="connsiteX27" fmla="*/ 30273 w 32916"/>
                <a:gd name="connsiteY27" fmla="*/ 26608 h 61788"/>
                <a:gd name="connsiteX28" fmla="*/ 29612 w 32916"/>
                <a:gd name="connsiteY28" fmla="*/ 25022 h 61788"/>
                <a:gd name="connsiteX29" fmla="*/ 30425 w 32916"/>
                <a:gd name="connsiteY29" fmla="*/ 24569 h 61788"/>
                <a:gd name="connsiteX30" fmla="*/ 30476 w 32916"/>
                <a:gd name="connsiteY30" fmla="*/ 23493 h 61788"/>
                <a:gd name="connsiteX31" fmla="*/ 31239 w 32916"/>
                <a:gd name="connsiteY31" fmla="*/ 22304 h 61788"/>
                <a:gd name="connsiteX32" fmla="*/ 32916 w 32916"/>
                <a:gd name="connsiteY32" fmla="*/ 20548 h 61788"/>
                <a:gd name="connsiteX33" fmla="*/ 31544 w 32916"/>
                <a:gd name="connsiteY33" fmla="*/ 18453 h 61788"/>
                <a:gd name="connsiteX34" fmla="*/ 30273 w 32916"/>
                <a:gd name="connsiteY34" fmla="*/ 16244 h 61788"/>
                <a:gd name="connsiteX35" fmla="*/ 29663 w 32916"/>
                <a:gd name="connsiteY35" fmla="*/ 16471 h 61788"/>
                <a:gd name="connsiteX36" fmla="*/ 29459 w 32916"/>
                <a:gd name="connsiteY36" fmla="*/ 15678 h 61788"/>
                <a:gd name="connsiteX37" fmla="*/ 29154 w 32916"/>
                <a:gd name="connsiteY37" fmla="*/ 14885 h 61788"/>
                <a:gd name="connsiteX38" fmla="*/ 28849 w 32916"/>
                <a:gd name="connsiteY38" fmla="*/ 14488 h 61788"/>
                <a:gd name="connsiteX39" fmla="*/ 28798 w 32916"/>
                <a:gd name="connsiteY39" fmla="*/ 13242 h 61788"/>
                <a:gd name="connsiteX40" fmla="*/ 27528 w 32916"/>
                <a:gd name="connsiteY40" fmla="*/ 12110 h 61788"/>
                <a:gd name="connsiteX41" fmla="*/ 26613 w 32916"/>
                <a:gd name="connsiteY41" fmla="*/ 11544 h 61788"/>
                <a:gd name="connsiteX42" fmla="*/ 26968 w 32916"/>
                <a:gd name="connsiteY42" fmla="*/ 10637 h 61788"/>
                <a:gd name="connsiteX43" fmla="*/ 25494 w 32916"/>
                <a:gd name="connsiteY43" fmla="*/ 9335 h 61788"/>
                <a:gd name="connsiteX44" fmla="*/ 23715 w 32916"/>
                <a:gd name="connsiteY44" fmla="*/ 9844 h 61788"/>
                <a:gd name="connsiteX45" fmla="*/ 24579 w 32916"/>
                <a:gd name="connsiteY45" fmla="*/ 6617 h 61788"/>
                <a:gd name="connsiteX46" fmla="*/ 22800 w 32916"/>
                <a:gd name="connsiteY46" fmla="*/ 6050 h 61788"/>
                <a:gd name="connsiteX47" fmla="*/ 21885 w 32916"/>
                <a:gd name="connsiteY47" fmla="*/ 6843 h 61788"/>
                <a:gd name="connsiteX48" fmla="*/ 22393 w 32916"/>
                <a:gd name="connsiteY48" fmla="*/ 7806 h 61788"/>
                <a:gd name="connsiteX49" fmla="*/ 21173 w 32916"/>
                <a:gd name="connsiteY49" fmla="*/ 9165 h 61788"/>
                <a:gd name="connsiteX50" fmla="*/ 21427 w 32916"/>
                <a:gd name="connsiteY50" fmla="*/ 9618 h 61788"/>
                <a:gd name="connsiteX51" fmla="*/ 22241 w 32916"/>
                <a:gd name="connsiteY51" fmla="*/ 9165 h 61788"/>
                <a:gd name="connsiteX52" fmla="*/ 22698 w 32916"/>
                <a:gd name="connsiteY52" fmla="*/ 10411 h 61788"/>
                <a:gd name="connsiteX53" fmla="*/ 21834 w 32916"/>
                <a:gd name="connsiteY53" fmla="*/ 11034 h 61788"/>
                <a:gd name="connsiteX54" fmla="*/ 21529 w 32916"/>
                <a:gd name="connsiteY54" fmla="*/ 10807 h 61788"/>
                <a:gd name="connsiteX55" fmla="*/ 19750 w 32916"/>
                <a:gd name="connsiteY55" fmla="*/ 10355 h 61788"/>
                <a:gd name="connsiteX56" fmla="*/ 19140 w 32916"/>
                <a:gd name="connsiteY56" fmla="*/ 9788 h 61788"/>
                <a:gd name="connsiteX57" fmla="*/ 18733 w 32916"/>
                <a:gd name="connsiteY57" fmla="*/ 9618 h 61788"/>
                <a:gd name="connsiteX58" fmla="*/ 18276 w 32916"/>
                <a:gd name="connsiteY58" fmla="*/ 8769 h 61788"/>
                <a:gd name="connsiteX59" fmla="*/ 17666 w 32916"/>
                <a:gd name="connsiteY59" fmla="*/ 8655 h 61788"/>
                <a:gd name="connsiteX60" fmla="*/ 17412 w 32916"/>
                <a:gd name="connsiteY60" fmla="*/ 9052 h 61788"/>
                <a:gd name="connsiteX61" fmla="*/ 16367 w 32916"/>
                <a:gd name="connsiteY61" fmla="*/ 8456 h 61788"/>
                <a:gd name="connsiteX62" fmla="*/ 16559 w 32916"/>
                <a:gd name="connsiteY62" fmla="*/ 7721 h 61788"/>
                <a:gd name="connsiteX63" fmla="*/ 16239 w 32916"/>
                <a:gd name="connsiteY63" fmla="*/ 7132 h 61788"/>
                <a:gd name="connsiteX64" fmla="*/ 16816 w 32916"/>
                <a:gd name="connsiteY64" fmla="*/ 6618 h 61788"/>
                <a:gd name="connsiteX65" fmla="*/ 16367 w 32916"/>
                <a:gd name="connsiteY65" fmla="*/ 5662 h 61788"/>
                <a:gd name="connsiteX66" fmla="*/ 16944 w 32916"/>
                <a:gd name="connsiteY66" fmla="*/ 5147 h 61788"/>
                <a:gd name="connsiteX67" fmla="*/ 16303 w 32916"/>
                <a:gd name="connsiteY67" fmla="*/ 4559 h 61788"/>
                <a:gd name="connsiteX68" fmla="*/ 15534 w 32916"/>
                <a:gd name="connsiteY68" fmla="*/ 4559 h 61788"/>
                <a:gd name="connsiteX69" fmla="*/ 13675 w 32916"/>
                <a:gd name="connsiteY69" fmla="*/ 3529 h 61788"/>
                <a:gd name="connsiteX70" fmla="*/ 12457 w 32916"/>
                <a:gd name="connsiteY70" fmla="*/ 4044 h 61788"/>
                <a:gd name="connsiteX71" fmla="*/ 12072 w 32916"/>
                <a:gd name="connsiteY71" fmla="*/ 3750 h 61788"/>
                <a:gd name="connsiteX72" fmla="*/ 11816 w 32916"/>
                <a:gd name="connsiteY72" fmla="*/ 3235 h 61788"/>
                <a:gd name="connsiteX73" fmla="*/ 11367 w 32916"/>
                <a:gd name="connsiteY73" fmla="*/ 3603 h 61788"/>
                <a:gd name="connsiteX74" fmla="*/ 11111 w 32916"/>
                <a:gd name="connsiteY74" fmla="*/ 3382 h 61788"/>
                <a:gd name="connsiteX75" fmla="*/ 10470 w 32916"/>
                <a:gd name="connsiteY75" fmla="*/ 3382 h 61788"/>
                <a:gd name="connsiteX76" fmla="*/ 9957 w 32916"/>
                <a:gd name="connsiteY76" fmla="*/ 3088 h 61788"/>
                <a:gd name="connsiteX77" fmla="*/ 9893 w 32916"/>
                <a:gd name="connsiteY77" fmla="*/ 2647 h 61788"/>
                <a:gd name="connsiteX78" fmla="*/ 10021 w 32916"/>
                <a:gd name="connsiteY78" fmla="*/ 1985 h 61788"/>
                <a:gd name="connsiteX79" fmla="*/ 10021 w 32916"/>
                <a:gd name="connsiteY79" fmla="*/ 1618 h 61788"/>
                <a:gd name="connsiteX80" fmla="*/ 9957 w 32916"/>
                <a:gd name="connsiteY80" fmla="*/ 1103 h 61788"/>
                <a:gd name="connsiteX81" fmla="*/ 9444 w 32916"/>
                <a:gd name="connsiteY81" fmla="*/ 515 h 61788"/>
                <a:gd name="connsiteX82" fmla="*/ 8226 w 32916"/>
                <a:gd name="connsiteY82" fmla="*/ 0 h 61788"/>
                <a:gd name="connsiteX83" fmla="*/ 7841 w 32916"/>
                <a:gd name="connsiteY83" fmla="*/ 588 h 61788"/>
                <a:gd name="connsiteX84" fmla="*/ 7200 w 32916"/>
                <a:gd name="connsiteY84" fmla="*/ 735 h 61788"/>
                <a:gd name="connsiteX85" fmla="*/ 6944 w 32916"/>
                <a:gd name="connsiteY85" fmla="*/ 1397 h 61788"/>
                <a:gd name="connsiteX86" fmla="*/ 7521 w 32916"/>
                <a:gd name="connsiteY86" fmla="*/ 2132 h 61788"/>
                <a:gd name="connsiteX87" fmla="*/ 8354 w 32916"/>
                <a:gd name="connsiteY87" fmla="*/ 2132 h 61788"/>
                <a:gd name="connsiteX88" fmla="*/ 8226 w 32916"/>
                <a:gd name="connsiteY88" fmla="*/ 3897 h 61788"/>
                <a:gd name="connsiteX89" fmla="*/ 8611 w 32916"/>
                <a:gd name="connsiteY89" fmla="*/ 5662 h 61788"/>
                <a:gd name="connsiteX90" fmla="*/ 7970 w 32916"/>
                <a:gd name="connsiteY90" fmla="*/ 5809 h 61788"/>
                <a:gd name="connsiteX91" fmla="*/ 7841 w 32916"/>
                <a:gd name="connsiteY91" fmla="*/ 6912 h 61788"/>
                <a:gd name="connsiteX92" fmla="*/ 8803 w 32916"/>
                <a:gd name="connsiteY92" fmla="*/ 7794 h 61788"/>
                <a:gd name="connsiteX93" fmla="*/ 10149 w 32916"/>
                <a:gd name="connsiteY93" fmla="*/ 7868 h 61788"/>
                <a:gd name="connsiteX94" fmla="*/ 10662 w 32916"/>
                <a:gd name="connsiteY94" fmla="*/ 8824 h 61788"/>
                <a:gd name="connsiteX95" fmla="*/ 11816 w 32916"/>
                <a:gd name="connsiteY95" fmla="*/ 8750 h 61788"/>
                <a:gd name="connsiteX96" fmla="*/ 12521 w 32916"/>
                <a:gd name="connsiteY96" fmla="*/ 9412 h 61788"/>
                <a:gd name="connsiteX97" fmla="*/ 13867 w 32916"/>
                <a:gd name="connsiteY97" fmla="*/ 9118 h 61788"/>
                <a:gd name="connsiteX98" fmla="*/ 14893 w 32916"/>
                <a:gd name="connsiteY98" fmla="*/ 10000 h 61788"/>
                <a:gd name="connsiteX99" fmla="*/ 15421 w 32916"/>
                <a:gd name="connsiteY99" fmla="*/ 9926 h 61788"/>
                <a:gd name="connsiteX100" fmla="*/ 15226 w 32916"/>
                <a:gd name="connsiteY100" fmla="*/ 10637 h 61788"/>
                <a:gd name="connsiteX101" fmla="*/ 14819 w 32916"/>
                <a:gd name="connsiteY101" fmla="*/ 10807 h 61788"/>
                <a:gd name="connsiteX102" fmla="*/ 14260 w 32916"/>
                <a:gd name="connsiteY102" fmla="*/ 10694 h 61788"/>
                <a:gd name="connsiteX103" fmla="*/ 13497 w 32916"/>
                <a:gd name="connsiteY103" fmla="*/ 10694 h 61788"/>
                <a:gd name="connsiteX104" fmla="*/ 12379 w 32916"/>
                <a:gd name="connsiteY104" fmla="*/ 11600 h 61788"/>
                <a:gd name="connsiteX105" fmla="*/ 13040 w 32916"/>
                <a:gd name="connsiteY105" fmla="*/ 12110 h 61788"/>
                <a:gd name="connsiteX106" fmla="*/ 13192 w 32916"/>
                <a:gd name="connsiteY106" fmla="*/ 12959 h 61788"/>
                <a:gd name="connsiteX107" fmla="*/ 13853 w 32916"/>
                <a:gd name="connsiteY107" fmla="*/ 12450 h 61788"/>
                <a:gd name="connsiteX108" fmla="*/ 13599 w 32916"/>
                <a:gd name="connsiteY108" fmla="*/ 14488 h 61788"/>
                <a:gd name="connsiteX109" fmla="*/ 13294 w 32916"/>
                <a:gd name="connsiteY109" fmla="*/ 15564 h 61788"/>
                <a:gd name="connsiteX110" fmla="*/ 12430 w 32916"/>
                <a:gd name="connsiteY110" fmla="*/ 16187 h 61788"/>
                <a:gd name="connsiteX111" fmla="*/ 12735 w 32916"/>
                <a:gd name="connsiteY111" fmla="*/ 17320 h 61788"/>
                <a:gd name="connsiteX112" fmla="*/ 12125 w 32916"/>
                <a:gd name="connsiteY112" fmla="*/ 18962 h 61788"/>
                <a:gd name="connsiteX113" fmla="*/ 12531 w 32916"/>
                <a:gd name="connsiteY113" fmla="*/ 20152 h 61788"/>
                <a:gd name="connsiteX114" fmla="*/ 13091 w 32916"/>
                <a:gd name="connsiteY114" fmla="*/ 20265 h 61788"/>
                <a:gd name="connsiteX115" fmla="*/ 13599 w 32916"/>
                <a:gd name="connsiteY115" fmla="*/ 20718 h 61788"/>
                <a:gd name="connsiteX116" fmla="*/ 13904 w 32916"/>
                <a:gd name="connsiteY116" fmla="*/ 21511 h 61788"/>
                <a:gd name="connsiteX117" fmla="*/ 14107 w 32916"/>
                <a:gd name="connsiteY117" fmla="*/ 22530 h 61788"/>
                <a:gd name="connsiteX118" fmla="*/ 13955 w 32916"/>
                <a:gd name="connsiteY118" fmla="*/ 23040 h 61788"/>
                <a:gd name="connsiteX119" fmla="*/ 14667 w 32916"/>
                <a:gd name="connsiteY119" fmla="*/ 23889 h 61788"/>
                <a:gd name="connsiteX120" fmla="*/ 14768 w 32916"/>
                <a:gd name="connsiteY120" fmla="*/ 25645 h 61788"/>
                <a:gd name="connsiteX121" fmla="*/ 14209 w 32916"/>
                <a:gd name="connsiteY121" fmla="*/ 25815 h 61788"/>
                <a:gd name="connsiteX122" fmla="*/ 14056 w 32916"/>
                <a:gd name="connsiteY122" fmla="*/ 26948 h 61788"/>
                <a:gd name="connsiteX123" fmla="*/ 11718 w 32916"/>
                <a:gd name="connsiteY123" fmla="*/ 28647 h 61788"/>
                <a:gd name="connsiteX124" fmla="*/ 687 w 32916"/>
                <a:gd name="connsiteY124" fmla="*/ 59115 h 61788"/>
                <a:gd name="connsiteX125" fmla="*/ 1246 w 32916"/>
                <a:gd name="connsiteY125" fmla="*/ 60247 h 61788"/>
                <a:gd name="connsiteX126" fmla="*/ 2263 w 32916"/>
                <a:gd name="connsiteY126" fmla="*/ 59794 h 61788"/>
                <a:gd name="connsiteX127" fmla="*/ 3737 w 32916"/>
                <a:gd name="connsiteY127" fmla="*/ 59624 h 61788"/>
                <a:gd name="connsiteX128" fmla="*/ 4550 w 32916"/>
                <a:gd name="connsiteY128" fmla="*/ 61097 h 61788"/>
                <a:gd name="connsiteX129" fmla="*/ 5669 w 32916"/>
                <a:gd name="connsiteY129" fmla="*/ 59794 h 61788"/>
                <a:gd name="connsiteX130" fmla="*/ 6838 w 32916"/>
                <a:gd name="connsiteY130" fmla="*/ 59624 h 61788"/>
                <a:gd name="connsiteX131" fmla="*/ 7601 w 32916"/>
                <a:gd name="connsiteY131" fmla="*/ 58322 h 61788"/>
                <a:gd name="connsiteX132" fmla="*/ 8566 w 32916"/>
                <a:gd name="connsiteY132" fmla="*/ 58435 h 61788"/>
                <a:gd name="connsiteX133" fmla="*/ 10752 w 32916"/>
                <a:gd name="connsiteY133" fmla="*/ 58662 h 61788"/>
                <a:gd name="connsiteX134" fmla="*/ 11718 w 32916"/>
                <a:gd name="connsiteY134" fmla="*/ 57586 h 61788"/>
                <a:gd name="connsiteX135" fmla="*/ 13446 w 32916"/>
                <a:gd name="connsiteY135" fmla="*/ 57133 h 61788"/>
                <a:gd name="connsiteX136" fmla="*/ 14819 w 32916"/>
                <a:gd name="connsiteY136" fmla="*/ 57133 h 61788"/>
                <a:gd name="connsiteX0" fmla="*/ 24113 w 42210"/>
                <a:gd name="connsiteY0" fmla="*/ 57133 h 63199"/>
                <a:gd name="connsiteX1" fmla="*/ 25943 w 42210"/>
                <a:gd name="connsiteY1" fmla="*/ 55717 h 63199"/>
                <a:gd name="connsiteX2" fmla="*/ 26146 w 42210"/>
                <a:gd name="connsiteY2" fmla="*/ 56510 h 63199"/>
                <a:gd name="connsiteX3" fmla="*/ 26706 w 42210"/>
                <a:gd name="connsiteY3" fmla="*/ 56736 h 63199"/>
                <a:gd name="connsiteX4" fmla="*/ 26909 w 42210"/>
                <a:gd name="connsiteY4" fmla="*/ 58039 h 63199"/>
                <a:gd name="connsiteX5" fmla="*/ 27316 w 42210"/>
                <a:gd name="connsiteY5" fmla="*/ 57755 h 63199"/>
                <a:gd name="connsiteX6" fmla="*/ 30061 w 42210"/>
                <a:gd name="connsiteY6" fmla="*/ 56113 h 63199"/>
                <a:gd name="connsiteX7" fmla="*/ 31128 w 42210"/>
                <a:gd name="connsiteY7" fmla="*/ 55094 h 63199"/>
                <a:gd name="connsiteX8" fmla="*/ 32958 w 42210"/>
                <a:gd name="connsiteY8" fmla="*/ 54414 h 63199"/>
                <a:gd name="connsiteX9" fmla="*/ 33822 w 42210"/>
                <a:gd name="connsiteY9" fmla="*/ 54641 h 63199"/>
                <a:gd name="connsiteX10" fmla="*/ 36415 w 42210"/>
                <a:gd name="connsiteY10" fmla="*/ 54188 h 63199"/>
                <a:gd name="connsiteX11" fmla="*/ 36974 w 42210"/>
                <a:gd name="connsiteY11" fmla="*/ 53112 h 63199"/>
                <a:gd name="connsiteX12" fmla="*/ 36872 w 42210"/>
                <a:gd name="connsiteY12" fmla="*/ 50903 h 63199"/>
                <a:gd name="connsiteX13" fmla="*/ 38042 w 42210"/>
                <a:gd name="connsiteY13" fmla="*/ 47675 h 63199"/>
                <a:gd name="connsiteX14" fmla="*/ 38397 w 42210"/>
                <a:gd name="connsiteY14" fmla="*/ 46089 h 63199"/>
                <a:gd name="connsiteX15" fmla="*/ 37432 w 42210"/>
                <a:gd name="connsiteY15" fmla="*/ 44390 h 63199"/>
                <a:gd name="connsiteX16" fmla="*/ 37788 w 42210"/>
                <a:gd name="connsiteY16" fmla="*/ 42465 h 63199"/>
                <a:gd name="connsiteX17" fmla="*/ 36771 w 42210"/>
                <a:gd name="connsiteY17" fmla="*/ 41502 h 63199"/>
                <a:gd name="connsiteX18" fmla="*/ 36313 w 42210"/>
                <a:gd name="connsiteY18" fmla="*/ 41445 h 63199"/>
                <a:gd name="connsiteX19" fmla="*/ 36720 w 42210"/>
                <a:gd name="connsiteY19" fmla="*/ 39690 h 63199"/>
                <a:gd name="connsiteX20" fmla="*/ 38143 w 42210"/>
                <a:gd name="connsiteY20" fmla="*/ 37991 h 63199"/>
                <a:gd name="connsiteX21" fmla="*/ 37482 w 42210"/>
                <a:gd name="connsiteY21" fmla="*/ 36292 h 63199"/>
                <a:gd name="connsiteX22" fmla="*/ 36110 w 42210"/>
                <a:gd name="connsiteY22" fmla="*/ 35839 h 63199"/>
                <a:gd name="connsiteX23" fmla="*/ 36720 w 42210"/>
                <a:gd name="connsiteY23" fmla="*/ 35103 h 63199"/>
                <a:gd name="connsiteX24" fmla="*/ 37025 w 42210"/>
                <a:gd name="connsiteY24" fmla="*/ 33234 h 63199"/>
                <a:gd name="connsiteX25" fmla="*/ 37635 w 42210"/>
                <a:gd name="connsiteY25" fmla="*/ 31138 h 63199"/>
                <a:gd name="connsiteX26" fmla="*/ 37584 w 42210"/>
                <a:gd name="connsiteY26" fmla="*/ 28193 h 63199"/>
                <a:gd name="connsiteX27" fmla="*/ 39567 w 42210"/>
                <a:gd name="connsiteY27" fmla="*/ 26608 h 63199"/>
                <a:gd name="connsiteX28" fmla="*/ 38906 w 42210"/>
                <a:gd name="connsiteY28" fmla="*/ 25022 h 63199"/>
                <a:gd name="connsiteX29" fmla="*/ 39719 w 42210"/>
                <a:gd name="connsiteY29" fmla="*/ 24569 h 63199"/>
                <a:gd name="connsiteX30" fmla="*/ 39770 w 42210"/>
                <a:gd name="connsiteY30" fmla="*/ 23493 h 63199"/>
                <a:gd name="connsiteX31" fmla="*/ 40533 w 42210"/>
                <a:gd name="connsiteY31" fmla="*/ 22304 h 63199"/>
                <a:gd name="connsiteX32" fmla="*/ 42210 w 42210"/>
                <a:gd name="connsiteY32" fmla="*/ 20548 h 63199"/>
                <a:gd name="connsiteX33" fmla="*/ 40838 w 42210"/>
                <a:gd name="connsiteY33" fmla="*/ 18453 h 63199"/>
                <a:gd name="connsiteX34" fmla="*/ 39567 w 42210"/>
                <a:gd name="connsiteY34" fmla="*/ 16244 h 63199"/>
                <a:gd name="connsiteX35" fmla="*/ 38957 w 42210"/>
                <a:gd name="connsiteY35" fmla="*/ 16471 h 63199"/>
                <a:gd name="connsiteX36" fmla="*/ 38753 w 42210"/>
                <a:gd name="connsiteY36" fmla="*/ 15678 h 63199"/>
                <a:gd name="connsiteX37" fmla="*/ 38448 w 42210"/>
                <a:gd name="connsiteY37" fmla="*/ 14885 h 63199"/>
                <a:gd name="connsiteX38" fmla="*/ 38143 w 42210"/>
                <a:gd name="connsiteY38" fmla="*/ 14488 h 63199"/>
                <a:gd name="connsiteX39" fmla="*/ 38092 w 42210"/>
                <a:gd name="connsiteY39" fmla="*/ 13242 h 63199"/>
                <a:gd name="connsiteX40" fmla="*/ 36822 w 42210"/>
                <a:gd name="connsiteY40" fmla="*/ 12110 h 63199"/>
                <a:gd name="connsiteX41" fmla="*/ 35907 w 42210"/>
                <a:gd name="connsiteY41" fmla="*/ 11544 h 63199"/>
                <a:gd name="connsiteX42" fmla="*/ 36262 w 42210"/>
                <a:gd name="connsiteY42" fmla="*/ 10637 h 63199"/>
                <a:gd name="connsiteX43" fmla="*/ 34788 w 42210"/>
                <a:gd name="connsiteY43" fmla="*/ 9335 h 63199"/>
                <a:gd name="connsiteX44" fmla="*/ 33009 w 42210"/>
                <a:gd name="connsiteY44" fmla="*/ 9844 h 63199"/>
                <a:gd name="connsiteX45" fmla="*/ 33873 w 42210"/>
                <a:gd name="connsiteY45" fmla="*/ 6617 h 63199"/>
                <a:gd name="connsiteX46" fmla="*/ 32094 w 42210"/>
                <a:gd name="connsiteY46" fmla="*/ 6050 h 63199"/>
                <a:gd name="connsiteX47" fmla="*/ 31179 w 42210"/>
                <a:gd name="connsiteY47" fmla="*/ 6843 h 63199"/>
                <a:gd name="connsiteX48" fmla="*/ 31687 w 42210"/>
                <a:gd name="connsiteY48" fmla="*/ 7806 h 63199"/>
                <a:gd name="connsiteX49" fmla="*/ 30467 w 42210"/>
                <a:gd name="connsiteY49" fmla="*/ 9165 h 63199"/>
                <a:gd name="connsiteX50" fmla="*/ 30721 w 42210"/>
                <a:gd name="connsiteY50" fmla="*/ 9618 h 63199"/>
                <a:gd name="connsiteX51" fmla="*/ 31535 w 42210"/>
                <a:gd name="connsiteY51" fmla="*/ 9165 h 63199"/>
                <a:gd name="connsiteX52" fmla="*/ 31992 w 42210"/>
                <a:gd name="connsiteY52" fmla="*/ 10411 h 63199"/>
                <a:gd name="connsiteX53" fmla="*/ 31128 w 42210"/>
                <a:gd name="connsiteY53" fmla="*/ 11034 h 63199"/>
                <a:gd name="connsiteX54" fmla="*/ 30823 w 42210"/>
                <a:gd name="connsiteY54" fmla="*/ 10807 h 63199"/>
                <a:gd name="connsiteX55" fmla="*/ 29044 w 42210"/>
                <a:gd name="connsiteY55" fmla="*/ 10355 h 63199"/>
                <a:gd name="connsiteX56" fmla="*/ 28434 w 42210"/>
                <a:gd name="connsiteY56" fmla="*/ 9788 h 63199"/>
                <a:gd name="connsiteX57" fmla="*/ 28027 w 42210"/>
                <a:gd name="connsiteY57" fmla="*/ 9618 h 63199"/>
                <a:gd name="connsiteX58" fmla="*/ 27570 w 42210"/>
                <a:gd name="connsiteY58" fmla="*/ 8769 h 63199"/>
                <a:gd name="connsiteX59" fmla="*/ 26960 w 42210"/>
                <a:gd name="connsiteY59" fmla="*/ 8655 h 63199"/>
                <a:gd name="connsiteX60" fmla="*/ 26706 w 42210"/>
                <a:gd name="connsiteY60" fmla="*/ 9052 h 63199"/>
                <a:gd name="connsiteX61" fmla="*/ 25661 w 42210"/>
                <a:gd name="connsiteY61" fmla="*/ 8456 h 63199"/>
                <a:gd name="connsiteX62" fmla="*/ 25853 w 42210"/>
                <a:gd name="connsiteY62" fmla="*/ 7721 h 63199"/>
                <a:gd name="connsiteX63" fmla="*/ 25533 w 42210"/>
                <a:gd name="connsiteY63" fmla="*/ 7132 h 63199"/>
                <a:gd name="connsiteX64" fmla="*/ 26110 w 42210"/>
                <a:gd name="connsiteY64" fmla="*/ 6618 h 63199"/>
                <a:gd name="connsiteX65" fmla="*/ 25661 w 42210"/>
                <a:gd name="connsiteY65" fmla="*/ 5662 h 63199"/>
                <a:gd name="connsiteX66" fmla="*/ 26238 w 42210"/>
                <a:gd name="connsiteY66" fmla="*/ 5147 h 63199"/>
                <a:gd name="connsiteX67" fmla="*/ 25597 w 42210"/>
                <a:gd name="connsiteY67" fmla="*/ 4559 h 63199"/>
                <a:gd name="connsiteX68" fmla="*/ 24828 w 42210"/>
                <a:gd name="connsiteY68" fmla="*/ 4559 h 63199"/>
                <a:gd name="connsiteX69" fmla="*/ 22969 w 42210"/>
                <a:gd name="connsiteY69" fmla="*/ 3529 h 63199"/>
                <a:gd name="connsiteX70" fmla="*/ 21751 w 42210"/>
                <a:gd name="connsiteY70" fmla="*/ 4044 h 63199"/>
                <a:gd name="connsiteX71" fmla="*/ 21366 w 42210"/>
                <a:gd name="connsiteY71" fmla="*/ 3750 h 63199"/>
                <a:gd name="connsiteX72" fmla="*/ 21110 w 42210"/>
                <a:gd name="connsiteY72" fmla="*/ 3235 h 63199"/>
                <a:gd name="connsiteX73" fmla="*/ 20661 w 42210"/>
                <a:gd name="connsiteY73" fmla="*/ 3603 h 63199"/>
                <a:gd name="connsiteX74" fmla="*/ 20405 w 42210"/>
                <a:gd name="connsiteY74" fmla="*/ 3382 h 63199"/>
                <a:gd name="connsiteX75" fmla="*/ 19764 w 42210"/>
                <a:gd name="connsiteY75" fmla="*/ 3382 h 63199"/>
                <a:gd name="connsiteX76" fmla="*/ 19251 w 42210"/>
                <a:gd name="connsiteY76" fmla="*/ 3088 h 63199"/>
                <a:gd name="connsiteX77" fmla="*/ 19187 w 42210"/>
                <a:gd name="connsiteY77" fmla="*/ 2647 h 63199"/>
                <a:gd name="connsiteX78" fmla="*/ 19315 w 42210"/>
                <a:gd name="connsiteY78" fmla="*/ 1985 h 63199"/>
                <a:gd name="connsiteX79" fmla="*/ 19315 w 42210"/>
                <a:gd name="connsiteY79" fmla="*/ 1618 h 63199"/>
                <a:gd name="connsiteX80" fmla="*/ 19251 w 42210"/>
                <a:gd name="connsiteY80" fmla="*/ 1103 h 63199"/>
                <a:gd name="connsiteX81" fmla="*/ 18738 w 42210"/>
                <a:gd name="connsiteY81" fmla="*/ 515 h 63199"/>
                <a:gd name="connsiteX82" fmla="*/ 17520 w 42210"/>
                <a:gd name="connsiteY82" fmla="*/ 0 h 63199"/>
                <a:gd name="connsiteX83" fmla="*/ 17135 w 42210"/>
                <a:gd name="connsiteY83" fmla="*/ 588 h 63199"/>
                <a:gd name="connsiteX84" fmla="*/ 16494 w 42210"/>
                <a:gd name="connsiteY84" fmla="*/ 735 h 63199"/>
                <a:gd name="connsiteX85" fmla="*/ 16238 w 42210"/>
                <a:gd name="connsiteY85" fmla="*/ 1397 h 63199"/>
                <a:gd name="connsiteX86" fmla="*/ 16815 w 42210"/>
                <a:gd name="connsiteY86" fmla="*/ 2132 h 63199"/>
                <a:gd name="connsiteX87" fmla="*/ 17648 w 42210"/>
                <a:gd name="connsiteY87" fmla="*/ 2132 h 63199"/>
                <a:gd name="connsiteX88" fmla="*/ 17520 w 42210"/>
                <a:gd name="connsiteY88" fmla="*/ 3897 h 63199"/>
                <a:gd name="connsiteX89" fmla="*/ 17905 w 42210"/>
                <a:gd name="connsiteY89" fmla="*/ 5662 h 63199"/>
                <a:gd name="connsiteX90" fmla="*/ 17264 w 42210"/>
                <a:gd name="connsiteY90" fmla="*/ 5809 h 63199"/>
                <a:gd name="connsiteX91" fmla="*/ 17135 w 42210"/>
                <a:gd name="connsiteY91" fmla="*/ 6912 h 63199"/>
                <a:gd name="connsiteX92" fmla="*/ 18097 w 42210"/>
                <a:gd name="connsiteY92" fmla="*/ 7794 h 63199"/>
                <a:gd name="connsiteX93" fmla="*/ 19443 w 42210"/>
                <a:gd name="connsiteY93" fmla="*/ 7868 h 63199"/>
                <a:gd name="connsiteX94" fmla="*/ 19956 w 42210"/>
                <a:gd name="connsiteY94" fmla="*/ 8824 h 63199"/>
                <a:gd name="connsiteX95" fmla="*/ 21110 w 42210"/>
                <a:gd name="connsiteY95" fmla="*/ 8750 h 63199"/>
                <a:gd name="connsiteX96" fmla="*/ 21815 w 42210"/>
                <a:gd name="connsiteY96" fmla="*/ 9412 h 63199"/>
                <a:gd name="connsiteX97" fmla="*/ 23161 w 42210"/>
                <a:gd name="connsiteY97" fmla="*/ 9118 h 63199"/>
                <a:gd name="connsiteX98" fmla="*/ 24187 w 42210"/>
                <a:gd name="connsiteY98" fmla="*/ 10000 h 63199"/>
                <a:gd name="connsiteX99" fmla="*/ 24715 w 42210"/>
                <a:gd name="connsiteY99" fmla="*/ 9926 h 63199"/>
                <a:gd name="connsiteX100" fmla="*/ 24520 w 42210"/>
                <a:gd name="connsiteY100" fmla="*/ 10637 h 63199"/>
                <a:gd name="connsiteX101" fmla="*/ 24113 w 42210"/>
                <a:gd name="connsiteY101" fmla="*/ 10807 h 63199"/>
                <a:gd name="connsiteX102" fmla="*/ 23554 w 42210"/>
                <a:gd name="connsiteY102" fmla="*/ 10694 h 63199"/>
                <a:gd name="connsiteX103" fmla="*/ 22791 w 42210"/>
                <a:gd name="connsiteY103" fmla="*/ 10694 h 63199"/>
                <a:gd name="connsiteX104" fmla="*/ 21673 w 42210"/>
                <a:gd name="connsiteY104" fmla="*/ 11600 h 63199"/>
                <a:gd name="connsiteX105" fmla="*/ 22334 w 42210"/>
                <a:gd name="connsiteY105" fmla="*/ 12110 h 63199"/>
                <a:gd name="connsiteX106" fmla="*/ 22486 w 42210"/>
                <a:gd name="connsiteY106" fmla="*/ 12959 h 63199"/>
                <a:gd name="connsiteX107" fmla="*/ 23147 w 42210"/>
                <a:gd name="connsiteY107" fmla="*/ 12450 h 63199"/>
                <a:gd name="connsiteX108" fmla="*/ 22893 w 42210"/>
                <a:gd name="connsiteY108" fmla="*/ 14488 h 63199"/>
                <a:gd name="connsiteX109" fmla="*/ 22588 w 42210"/>
                <a:gd name="connsiteY109" fmla="*/ 15564 h 63199"/>
                <a:gd name="connsiteX110" fmla="*/ 21724 w 42210"/>
                <a:gd name="connsiteY110" fmla="*/ 16187 h 63199"/>
                <a:gd name="connsiteX111" fmla="*/ 22029 w 42210"/>
                <a:gd name="connsiteY111" fmla="*/ 17320 h 63199"/>
                <a:gd name="connsiteX112" fmla="*/ 21419 w 42210"/>
                <a:gd name="connsiteY112" fmla="*/ 18962 h 63199"/>
                <a:gd name="connsiteX113" fmla="*/ 21825 w 42210"/>
                <a:gd name="connsiteY113" fmla="*/ 20152 h 63199"/>
                <a:gd name="connsiteX114" fmla="*/ 22385 w 42210"/>
                <a:gd name="connsiteY114" fmla="*/ 20265 h 63199"/>
                <a:gd name="connsiteX115" fmla="*/ 22893 w 42210"/>
                <a:gd name="connsiteY115" fmla="*/ 20718 h 63199"/>
                <a:gd name="connsiteX116" fmla="*/ 23198 w 42210"/>
                <a:gd name="connsiteY116" fmla="*/ 21511 h 63199"/>
                <a:gd name="connsiteX117" fmla="*/ 23401 w 42210"/>
                <a:gd name="connsiteY117" fmla="*/ 22530 h 63199"/>
                <a:gd name="connsiteX118" fmla="*/ 23249 w 42210"/>
                <a:gd name="connsiteY118" fmla="*/ 23040 h 63199"/>
                <a:gd name="connsiteX119" fmla="*/ 23961 w 42210"/>
                <a:gd name="connsiteY119" fmla="*/ 23889 h 63199"/>
                <a:gd name="connsiteX120" fmla="*/ 24062 w 42210"/>
                <a:gd name="connsiteY120" fmla="*/ 25645 h 63199"/>
                <a:gd name="connsiteX121" fmla="*/ 23503 w 42210"/>
                <a:gd name="connsiteY121" fmla="*/ 25815 h 63199"/>
                <a:gd name="connsiteX122" fmla="*/ 23350 w 42210"/>
                <a:gd name="connsiteY122" fmla="*/ 26948 h 63199"/>
                <a:gd name="connsiteX123" fmla="*/ 21012 w 42210"/>
                <a:gd name="connsiteY123" fmla="*/ 28647 h 63199"/>
                <a:gd name="connsiteX124" fmla="*/ 170 w 42210"/>
                <a:gd name="connsiteY124" fmla="*/ 61041 h 63199"/>
                <a:gd name="connsiteX125" fmla="*/ 10540 w 42210"/>
                <a:gd name="connsiteY125" fmla="*/ 60247 h 63199"/>
                <a:gd name="connsiteX126" fmla="*/ 11557 w 42210"/>
                <a:gd name="connsiteY126" fmla="*/ 59794 h 63199"/>
                <a:gd name="connsiteX127" fmla="*/ 13031 w 42210"/>
                <a:gd name="connsiteY127" fmla="*/ 59624 h 63199"/>
                <a:gd name="connsiteX128" fmla="*/ 13844 w 42210"/>
                <a:gd name="connsiteY128" fmla="*/ 61097 h 63199"/>
                <a:gd name="connsiteX129" fmla="*/ 14963 w 42210"/>
                <a:gd name="connsiteY129" fmla="*/ 59794 h 63199"/>
                <a:gd name="connsiteX130" fmla="*/ 16132 w 42210"/>
                <a:gd name="connsiteY130" fmla="*/ 59624 h 63199"/>
                <a:gd name="connsiteX131" fmla="*/ 16895 w 42210"/>
                <a:gd name="connsiteY131" fmla="*/ 58322 h 63199"/>
                <a:gd name="connsiteX132" fmla="*/ 17860 w 42210"/>
                <a:gd name="connsiteY132" fmla="*/ 58435 h 63199"/>
                <a:gd name="connsiteX133" fmla="*/ 20046 w 42210"/>
                <a:gd name="connsiteY133" fmla="*/ 58662 h 63199"/>
                <a:gd name="connsiteX134" fmla="*/ 21012 w 42210"/>
                <a:gd name="connsiteY134" fmla="*/ 57586 h 63199"/>
                <a:gd name="connsiteX135" fmla="*/ 22740 w 42210"/>
                <a:gd name="connsiteY135" fmla="*/ 57133 h 63199"/>
                <a:gd name="connsiteX136" fmla="*/ 24113 w 42210"/>
                <a:gd name="connsiteY136" fmla="*/ 57133 h 63199"/>
                <a:gd name="connsiteX0" fmla="*/ 24209 w 42306"/>
                <a:gd name="connsiteY0" fmla="*/ 57133 h 63427"/>
                <a:gd name="connsiteX1" fmla="*/ 26039 w 42306"/>
                <a:gd name="connsiteY1" fmla="*/ 55717 h 63427"/>
                <a:gd name="connsiteX2" fmla="*/ 26242 w 42306"/>
                <a:gd name="connsiteY2" fmla="*/ 56510 h 63427"/>
                <a:gd name="connsiteX3" fmla="*/ 26802 w 42306"/>
                <a:gd name="connsiteY3" fmla="*/ 56736 h 63427"/>
                <a:gd name="connsiteX4" fmla="*/ 27005 w 42306"/>
                <a:gd name="connsiteY4" fmla="*/ 58039 h 63427"/>
                <a:gd name="connsiteX5" fmla="*/ 27412 w 42306"/>
                <a:gd name="connsiteY5" fmla="*/ 57755 h 63427"/>
                <a:gd name="connsiteX6" fmla="*/ 30157 w 42306"/>
                <a:gd name="connsiteY6" fmla="*/ 56113 h 63427"/>
                <a:gd name="connsiteX7" fmla="*/ 31224 w 42306"/>
                <a:gd name="connsiteY7" fmla="*/ 55094 h 63427"/>
                <a:gd name="connsiteX8" fmla="*/ 33054 w 42306"/>
                <a:gd name="connsiteY8" fmla="*/ 54414 h 63427"/>
                <a:gd name="connsiteX9" fmla="*/ 33918 w 42306"/>
                <a:gd name="connsiteY9" fmla="*/ 54641 h 63427"/>
                <a:gd name="connsiteX10" fmla="*/ 36511 w 42306"/>
                <a:gd name="connsiteY10" fmla="*/ 54188 h 63427"/>
                <a:gd name="connsiteX11" fmla="*/ 37070 w 42306"/>
                <a:gd name="connsiteY11" fmla="*/ 53112 h 63427"/>
                <a:gd name="connsiteX12" fmla="*/ 36968 w 42306"/>
                <a:gd name="connsiteY12" fmla="*/ 50903 h 63427"/>
                <a:gd name="connsiteX13" fmla="*/ 38138 w 42306"/>
                <a:gd name="connsiteY13" fmla="*/ 47675 h 63427"/>
                <a:gd name="connsiteX14" fmla="*/ 38493 w 42306"/>
                <a:gd name="connsiteY14" fmla="*/ 46089 h 63427"/>
                <a:gd name="connsiteX15" fmla="*/ 37528 w 42306"/>
                <a:gd name="connsiteY15" fmla="*/ 44390 h 63427"/>
                <a:gd name="connsiteX16" fmla="*/ 37884 w 42306"/>
                <a:gd name="connsiteY16" fmla="*/ 42465 h 63427"/>
                <a:gd name="connsiteX17" fmla="*/ 36867 w 42306"/>
                <a:gd name="connsiteY17" fmla="*/ 41502 h 63427"/>
                <a:gd name="connsiteX18" fmla="*/ 36409 w 42306"/>
                <a:gd name="connsiteY18" fmla="*/ 41445 h 63427"/>
                <a:gd name="connsiteX19" fmla="*/ 36816 w 42306"/>
                <a:gd name="connsiteY19" fmla="*/ 39690 h 63427"/>
                <a:gd name="connsiteX20" fmla="*/ 38239 w 42306"/>
                <a:gd name="connsiteY20" fmla="*/ 37991 h 63427"/>
                <a:gd name="connsiteX21" fmla="*/ 37578 w 42306"/>
                <a:gd name="connsiteY21" fmla="*/ 36292 h 63427"/>
                <a:gd name="connsiteX22" fmla="*/ 36206 w 42306"/>
                <a:gd name="connsiteY22" fmla="*/ 35839 h 63427"/>
                <a:gd name="connsiteX23" fmla="*/ 36816 w 42306"/>
                <a:gd name="connsiteY23" fmla="*/ 35103 h 63427"/>
                <a:gd name="connsiteX24" fmla="*/ 37121 w 42306"/>
                <a:gd name="connsiteY24" fmla="*/ 33234 h 63427"/>
                <a:gd name="connsiteX25" fmla="*/ 37731 w 42306"/>
                <a:gd name="connsiteY25" fmla="*/ 31138 h 63427"/>
                <a:gd name="connsiteX26" fmla="*/ 37680 w 42306"/>
                <a:gd name="connsiteY26" fmla="*/ 28193 h 63427"/>
                <a:gd name="connsiteX27" fmla="*/ 39663 w 42306"/>
                <a:gd name="connsiteY27" fmla="*/ 26608 h 63427"/>
                <a:gd name="connsiteX28" fmla="*/ 39002 w 42306"/>
                <a:gd name="connsiteY28" fmla="*/ 25022 h 63427"/>
                <a:gd name="connsiteX29" fmla="*/ 39815 w 42306"/>
                <a:gd name="connsiteY29" fmla="*/ 24569 h 63427"/>
                <a:gd name="connsiteX30" fmla="*/ 39866 w 42306"/>
                <a:gd name="connsiteY30" fmla="*/ 23493 h 63427"/>
                <a:gd name="connsiteX31" fmla="*/ 40629 w 42306"/>
                <a:gd name="connsiteY31" fmla="*/ 22304 h 63427"/>
                <a:gd name="connsiteX32" fmla="*/ 42306 w 42306"/>
                <a:gd name="connsiteY32" fmla="*/ 20548 h 63427"/>
                <a:gd name="connsiteX33" fmla="*/ 40934 w 42306"/>
                <a:gd name="connsiteY33" fmla="*/ 18453 h 63427"/>
                <a:gd name="connsiteX34" fmla="*/ 39663 w 42306"/>
                <a:gd name="connsiteY34" fmla="*/ 16244 h 63427"/>
                <a:gd name="connsiteX35" fmla="*/ 39053 w 42306"/>
                <a:gd name="connsiteY35" fmla="*/ 16471 h 63427"/>
                <a:gd name="connsiteX36" fmla="*/ 38849 w 42306"/>
                <a:gd name="connsiteY36" fmla="*/ 15678 h 63427"/>
                <a:gd name="connsiteX37" fmla="*/ 38544 w 42306"/>
                <a:gd name="connsiteY37" fmla="*/ 14885 h 63427"/>
                <a:gd name="connsiteX38" fmla="*/ 38239 w 42306"/>
                <a:gd name="connsiteY38" fmla="*/ 14488 h 63427"/>
                <a:gd name="connsiteX39" fmla="*/ 38188 w 42306"/>
                <a:gd name="connsiteY39" fmla="*/ 13242 h 63427"/>
                <a:gd name="connsiteX40" fmla="*/ 36918 w 42306"/>
                <a:gd name="connsiteY40" fmla="*/ 12110 h 63427"/>
                <a:gd name="connsiteX41" fmla="*/ 36003 w 42306"/>
                <a:gd name="connsiteY41" fmla="*/ 11544 h 63427"/>
                <a:gd name="connsiteX42" fmla="*/ 36358 w 42306"/>
                <a:gd name="connsiteY42" fmla="*/ 10637 h 63427"/>
                <a:gd name="connsiteX43" fmla="*/ 34884 w 42306"/>
                <a:gd name="connsiteY43" fmla="*/ 9335 h 63427"/>
                <a:gd name="connsiteX44" fmla="*/ 33105 w 42306"/>
                <a:gd name="connsiteY44" fmla="*/ 9844 h 63427"/>
                <a:gd name="connsiteX45" fmla="*/ 33969 w 42306"/>
                <a:gd name="connsiteY45" fmla="*/ 6617 h 63427"/>
                <a:gd name="connsiteX46" fmla="*/ 32190 w 42306"/>
                <a:gd name="connsiteY46" fmla="*/ 6050 h 63427"/>
                <a:gd name="connsiteX47" fmla="*/ 31275 w 42306"/>
                <a:gd name="connsiteY47" fmla="*/ 6843 h 63427"/>
                <a:gd name="connsiteX48" fmla="*/ 31783 w 42306"/>
                <a:gd name="connsiteY48" fmla="*/ 7806 h 63427"/>
                <a:gd name="connsiteX49" fmla="*/ 30563 w 42306"/>
                <a:gd name="connsiteY49" fmla="*/ 9165 h 63427"/>
                <a:gd name="connsiteX50" fmla="*/ 30817 w 42306"/>
                <a:gd name="connsiteY50" fmla="*/ 9618 h 63427"/>
                <a:gd name="connsiteX51" fmla="*/ 31631 w 42306"/>
                <a:gd name="connsiteY51" fmla="*/ 9165 h 63427"/>
                <a:gd name="connsiteX52" fmla="*/ 32088 w 42306"/>
                <a:gd name="connsiteY52" fmla="*/ 10411 h 63427"/>
                <a:gd name="connsiteX53" fmla="*/ 31224 w 42306"/>
                <a:gd name="connsiteY53" fmla="*/ 11034 h 63427"/>
                <a:gd name="connsiteX54" fmla="*/ 30919 w 42306"/>
                <a:gd name="connsiteY54" fmla="*/ 10807 h 63427"/>
                <a:gd name="connsiteX55" fmla="*/ 29140 w 42306"/>
                <a:gd name="connsiteY55" fmla="*/ 10355 h 63427"/>
                <a:gd name="connsiteX56" fmla="*/ 28530 w 42306"/>
                <a:gd name="connsiteY56" fmla="*/ 9788 h 63427"/>
                <a:gd name="connsiteX57" fmla="*/ 28123 w 42306"/>
                <a:gd name="connsiteY57" fmla="*/ 9618 h 63427"/>
                <a:gd name="connsiteX58" fmla="*/ 27666 w 42306"/>
                <a:gd name="connsiteY58" fmla="*/ 8769 h 63427"/>
                <a:gd name="connsiteX59" fmla="*/ 27056 w 42306"/>
                <a:gd name="connsiteY59" fmla="*/ 8655 h 63427"/>
                <a:gd name="connsiteX60" fmla="*/ 26802 w 42306"/>
                <a:gd name="connsiteY60" fmla="*/ 9052 h 63427"/>
                <a:gd name="connsiteX61" fmla="*/ 25757 w 42306"/>
                <a:gd name="connsiteY61" fmla="*/ 8456 h 63427"/>
                <a:gd name="connsiteX62" fmla="*/ 25949 w 42306"/>
                <a:gd name="connsiteY62" fmla="*/ 7721 h 63427"/>
                <a:gd name="connsiteX63" fmla="*/ 25629 w 42306"/>
                <a:gd name="connsiteY63" fmla="*/ 7132 h 63427"/>
                <a:gd name="connsiteX64" fmla="*/ 26206 w 42306"/>
                <a:gd name="connsiteY64" fmla="*/ 6618 h 63427"/>
                <a:gd name="connsiteX65" fmla="*/ 25757 w 42306"/>
                <a:gd name="connsiteY65" fmla="*/ 5662 h 63427"/>
                <a:gd name="connsiteX66" fmla="*/ 26334 w 42306"/>
                <a:gd name="connsiteY66" fmla="*/ 5147 h 63427"/>
                <a:gd name="connsiteX67" fmla="*/ 25693 w 42306"/>
                <a:gd name="connsiteY67" fmla="*/ 4559 h 63427"/>
                <a:gd name="connsiteX68" fmla="*/ 24924 w 42306"/>
                <a:gd name="connsiteY68" fmla="*/ 4559 h 63427"/>
                <a:gd name="connsiteX69" fmla="*/ 23065 w 42306"/>
                <a:gd name="connsiteY69" fmla="*/ 3529 h 63427"/>
                <a:gd name="connsiteX70" fmla="*/ 21847 w 42306"/>
                <a:gd name="connsiteY70" fmla="*/ 4044 h 63427"/>
                <a:gd name="connsiteX71" fmla="*/ 21462 w 42306"/>
                <a:gd name="connsiteY71" fmla="*/ 3750 h 63427"/>
                <a:gd name="connsiteX72" fmla="*/ 21206 w 42306"/>
                <a:gd name="connsiteY72" fmla="*/ 3235 h 63427"/>
                <a:gd name="connsiteX73" fmla="*/ 20757 w 42306"/>
                <a:gd name="connsiteY73" fmla="*/ 3603 h 63427"/>
                <a:gd name="connsiteX74" fmla="*/ 20501 w 42306"/>
                <a:gd name="connsiteY74" fmla="*/ 3382 h 63427"/>
                <a:gd name="connsiteX75" fmla="*/ 19860 w 42306"/>
                <a:gd name="connsiteY75" fmla="*/ 3382 h 63427"/>
                <a:gd name="connsiteX76" fmla="*/ 19347 w 42306"/>
                <a:gd name="connsiteY76" fmla="*/ 3088 h 63427"/>
                <a:gd name="connsiteX77" fmla="*/ 19283 w 42306"/>
                <a:gd name="connsiteY77" fmla="*/ 2647 h 63427"/>
                <a:gd name="connsiteX78" fmla="*/ 19411 w 42306"/>
                <a:gd name="connsiteY78" fmla="*/ 1985 h 63427"/>
                <a:gd name="connsiteX79" fmla="*/ 19411 w 42306"/>
                <a:gd name="connsiteY79" fmla="*/ 1618 h 63427"/>
                <a:gd name="connsiteX80" fmla="*/ 19347 w 42306"/>
                <a:gd name="connsiteY80" fmla="*/ 1103 h 63427"/>
                <a:gd name="connsiteX81" fmla="*/ 18834 w 42306"/>
                <a:gd name="connsiteY81" fmla="*/ 515 h 63427"/>
                <a:gd name="connsiteX82" fmla="*/ 17616 w 42306"/>
                <a:gd name="connsiteY82" fmla="*/ 0 h 63427"/>
                <a:gd name="connsiteX83" fmla="*/ 17231 w 42306"/>
                <a:gd name="connsiteY83" fmla="*/ 588 h 63427"/>
                <a:gd name="connsiteX84" fmla="*/ 16590 w 42306"/>
                <a:gd name="connsiteY84" fmla="*/ 735 h 63427"/>
                <a:gd name="connsiteX85" fmla="*/ 16334 w 42306"/>
                <a:gd name="connsiteY85" fmla="*/ 1397 h 63427"/>
                <a:gd name="connsiteX86" fmla="*/ 16911 w 42306"/>
                <a:gd name="connsiteY86" fmla="*/ 2132 h 63427"/>
                <a:gd name="connsiteX87" fmla="*/ 17744 w 42306"/>
                <a:gd name="connsiteY87" fmla="*/ 2132 h 63427"/>
                <a:gd name="connsiteX88" fmla="*/ 17616 w 42306"/>
                <a:gd name="connsiteY88" fmla="*/ 3897 h 63427"/>
                <a:gd name="connsiteX89" fmla="*/ 18001 w 42306"/>
                <a:gd name="connsiteY89" fmla="*/ 5662 h 63427"/>
                <a:gd name="connsiteX90" fmla="*/ 17360 w 42306"/>
                <a:gd name="connsiteY90" fmla="*/ 5809 h 63427"/>
                <a:gd name="connsiteX91" fmla="*/ 17231 w 42306"/>
                <a:gd name="connsiteY91" fmla="*/ 6912 h 63427"/>
                <a:gd name="connsiteX92" fmla="*/ 18193 w 42306"/>
                <a:gd name="connsiteY92" fmla="*/ 7794 h 63427"/>
                <a:gd name="connsiteX93" fmla="*/ 19539 w 42306"/>
                <a:gd name="connsiteY93" fmla="*/ 7868 h 63427"/>
                <a:gd name="connsiteX94" fmla="*/ 20052 w 42306"/>
                <a:gd name="connsiteY94" fmla="*/ 8824 h 63427"/>
                <a:gd name="connsiteX95" fmla="*/ 21206 w 42306"/>
                <a:gd name="connsiteY95" fmla="*/ 8750 h 63427"/>
                <a:gd name="connsiteX96" fmla="*/ 21911 w 42306"/>
                <a:gd name="connsiteY96" fmla="*/ 9412 h 63427"/>
                <a:gd name="connsiteX97" fmla="*/ 23257 w 42306"/>
                <a:gd name="connsiteY97" fmla="*/ 9118 h 63427"/>
                <a:gd name="connsiteX98" fmla="*/ 24283 w 42306"/>
                <a:gd name="connsiteY98" fmla="*/ 10000 h 63427"/>
                <a:gd name="connsiteX99" fmla="*/ 24811 w 42306"/>
                <a:gd name="connsiteY99" fmla="*/ 9926 h 63427"/>
                <a:gd name="connsiteX100" fmla="*/ 24616 w 42306"/>
                <a:gd name="connsiteY100" fmla="*/ 10637 h 63427"/>
                <a:gd name="connsiteX101" fmla="*/ 24209 w 42306"/>
                <a:gd name="connsiteY101" fmla="*/ 10807 h 63427"/>
                <a:gd name="connsiteX102" fmla="*/ 23650 w 42306"/>
                <a:gd name="connsiteY102" fmla="*/ 10694 h 63427"/>
                <a:gd name="connsiteX103" fmla="*/ 22887 w 42306"/>
                <a:gd name="connsiteY103" fmla="*/ 10694 h 63427"/>
                <a:gd name="connsiteX104" fmla="*/ 21769 w 42306"/>
                <a:gd name="connsiteY104" fmla="*/ 11600 h 63427"/>
                <a:gd name="connsiteX105" fmla="*/ 22430 w 42306"/>
                <a:gd name="connsiteY105" fmla="*/ 12110 h 63427"/>
                <a:gd name="connsiteX106" fmla="*/ 22582 w 42306"/>
                <a:gd name="connsiteY106" fmla="*/ 12959 h 63427"/>
                <a:gd name="connsiteX107" fmla="*/ 23243 w 42306"/>
                <a:gd name="connsiteY107" fmla="*/ 12450 h 63427"/>
                <a:gd name="connsiteX108" fmla="*/ 22989 w 42306"/>
                <a:gd name="connsiteY108" fmla="*/ 14488 h 63427"/>
                <a:gd name="connsiteX109" fmla="*/ 22684 w 42306"/>
                <a:gd name="connsiteY109" fmla="*/ 15564 h 63427"/>
                <a:gd name="connsiteX110" fmla="*/ 21820 w 42306"/>
                <a:gd name="connsiteY110" fmla="*/ 16187 h 63427"/>
                <a:gd name="connsiteX111" fmla="*/ 22125 w 42306"/>
                <a:gd name="connsiteY111" fmla="*/ 17320 h 63427"/>
                <a:gd name="connsiteX112" fmla="*/ 21515 w 42306"/>
                <a:gd name="connsiteY112" fmla="*/ 18962 h 63427"/>
                <a:gd name="connsiteX113" fmla="*/ 21921 w 42306"/>
                <a:gd name="connsiteY113" fmla="*/ 20152 h 63427"/>
                <a:gd name="connsiteX114" fmla="*/ 22481 w 42306"/>
                <a:gd name="connsiteY114" fmla="*/ 20265 h 63427"/>
                <a:gd name="connsiteX115" fmla="*/ 22989 w 42306"/>
                <a:gd name="connsiteY115" fmla="*/ 20718 h 63427"/>
                <a:gd name="connsiteX116" fmla="*/ 23294 w 42306"/>
                <a:gd name="connsiteY116" fmla="*/ 21511 h 63427"/>
                <a:gd name="connsiteX117" fmla="*/ 23497 w 42306"/>
                <a:gd name="connsiteY117" fmla="*/ 22530 h 63427"/>
                <a:gd name="connsiteX118" fmla="*/ 23345 w 42306"/>
                <a:gd name="connsiteY118" fmla="*/ 23040 h 63427"/>
                <a:gd name="connsiteX119" fmla="*/ 24057 w 42306"/>
                <a:gd name="connsiteY119" fmla="*/ 23889 h 63427"/>
                <a:gd name="connsiteX120" fmla="*/ 24158 w 42306"/>
                <a:gd name="connsiteY120" fmla="*/ 25645 h 63427"/>
                <a:gd name="connsiteX121" fmla="*/ 23599 w 42306"/>
                <a:gd name="connsiteY121" fmla="*/ 25815 h 63427"/>
                <a:gd name="connsiteX122" fmla="*/ 23446 w 42306"/>
                <a:gd name="connsiteY122" fmla="*/ 26948 h 63427"/>
                <a:gd name="connsiteX123" fmla="*/ 21108 w 42306"/>
                <a:gd name="connsiteY123" fmla="*/ 28647 h 63427"/>
                <a:gd name="connsiteX124" fmla="*/ 266 w 42306"/>
                <a:gd name="connsiteY124" fmla="*/ 61041 h 63427"/>
                <a:gd name="connsiteX125" fmla="*/ 9670 w 42306"/>
                <a:gd name="connsiteY125" fmla="*/ 60927 h 63427"/>
                <a:gd name="connsiteX126" fmla="*/ 10636 w 42306"/>
                <a:gd name="connsiteY126" fmla="*/ 60247 h 63427"/>
                <a:gd name="connsiteX127" fmla="*/ 11653 w 42306"/>
                <a:gd name="connsiteY127" fmla="*/ 59794 h 63427"/>
                <a:gd name="connsiteX128" fmla="*/ 13127 w 42306"/>
                <a:gd name="connsiteY128" fmla="*/ 59624 h 63427"/>
                <a:gd name="connsiteX129" fmla="*/ 13940 w 42306"/>
                <a:gd name="connsiteY129" fmla="*/ 61097 h 63427"/>
                <a:gd name="connsiteX130" fmla="*/ 15059 w 42306"/>
                <a:gd name="connsiteY130" fmla="*/ 59794 h 63427"/>
                <a:gd name="connsiteX131" fmla="*/ 16228 w 42306"/>
                <a:gd name="connsiteY131" fmla="*/ 59624 h 63427"/>
                <a:gd name="connsiteX132" fmla="*/ 16991 w 42306"/>
                <a:gd name="connsiteY132" fmla="*/ 58322 h 63427"/>
                <a:gd name="connsiteX133" fmla="*/ 17956 w 42306"/>
                <a:gd name="connsiteY133" fmla="*/ 58435 h 63427"/>
                <a:gd name="connsiteX134" fmla="*/ 20142 w 42306"/>
                <a:gd name="connsiteY134" fmla="*/ 58662 h 63427"/>
                <a:gd name="connsiteX135" fmla="*/ 21108 w 42306"/>
                <a:gd name="connsiteY135" fmla="*/ 57586 h 63427"/>
                <a:gd name="connsiteX136" fmla="*/ 22836 w 42306"/>
                <a:gd name="connsiteY136" fmla="*/ 57133 h 63427"/>
                <a:gd name="connsiteX137" fmla="*/ 24209 w 42306"/>
                <a:gd name="connsiteY137" fmla="*/ 57133 h 63427"/>
                <a:gd name="connsiteX0" fmla="*/ 24209 w 42306"/>
                <a:gd name="connsiteY0" fmla="*/ 57133 h 63427"/>
                <a:gd name="connsiteX1" fmla="*/ 26039 w 42306"/>
                <a:gd name="connsiteY1" fmla="*/ 55717 h 63427"/>
                <a:gd name="connsiteX2" fmla="*/ 26242 w 42306"/>
                <a:gd name="connsiteY2" fmla="*/ 56510 h 63427"/>
                <a:gd name="connsiteX3" fmla="*/ 26802 w 42306"/>
                <a:gd name="connsiteY3" fmla="*/ 56736 h 63427"/>
                <a:gd name="connsiteX4" fmla="*/ 27005 w 42306"/>
                <a:gd name="connsiteY4" fmla="*/ 58039 h 63427"/>
                <a:gd name="connsiteX5" fmla="*/ 27412 w 42306"/>
                <a:gd name="connsiteY5" fmla="*/ 57755 h 63427"/>
                <a:gd name="connsiteX6" fmla="*/ 30157 w 42306"/>
                <a:gd name="connsiteY6" fmla="*/ 56113 h 63427"/>
                <a:gd name="connsiteX7" fmla="*/ 31224 w 42306"/>
                <a:gd name="connsiteY7" fmla="*/ 55094 h 63427"/>
                <a:gd name="connsiteX8" fmla="*/ 33054 w 42306"/>
                <a:gd name="connsiteY8" fmla="*/ 54414 h 63427"/>
                <a:gd name="connsiteX9" fmla="*/ 33918 w 42306"/>
                <a:gd name="connsiteY9" fmla="*/ 54641 h 63427"/>
                <a:gd name="connsiteX10" fmla="*/ 36511 w 42306"/>
                <a:gd name="connsiteY10" fmla="*/ 54188 h 63427"/>
                <a:gd name="connsiteX11" fmla="*/ 37070 w 42306"/>
                <a:gd name="connsiteY11" fmla="*/ 53112 h 63427"/>
                <a:gd name="connsiteX12" fmla="*/ 36968 w 42306"/>
                <a:gd name="connsiteY12" fmla="*/ 50903 h 63427"/>
                <a:gd name="connsiteX13" fmla="*/ 38138 w 42306"/>
                <a:gd name="connsiteY13" fmla="*/ 47675 h 63427"/>
                <a:gd name="connsiteX14" fmla="*/ 38493 w 42306"/>
                <a:gd name="connsiteY14" fmla="*/ 46089 h 63427"/>
                <a:gd name="connsiteX15" fmla="*/ 37528 w 42306"/>
                <a:gd name="connsiteY15" fmla="*/ 44390 h 63427"/>
                <a:gd name="connsiteX16" fmla="*/ 37884 w 42306"/>
                <a:gd name="connsiteY16" fmla="*/ 42465 h 63427"/>
                <a:gd name="connsiteX17" fmla="*/ 36867 w 42306"/>
                <a:gd name="connsiteY17" fmla="*/ 41502 h 63427"/>
                <a:gd name="connsiteX18" fmla="*/ 36409 w 42306"/>
                <a:gd name="connsiteY18" fmla="*/ 41445 h 63427"/>
                <a:gd name="connsiteX19" fmla="*/ 36816 w 42306"/>
                <a:gd name="connsiteY19" fmla="*/ 39690 h 63427"/>
                <a:gd name="connsiteX20" fmla="*/ 38239 w 42306"/>
                <a:gd name="connsiteY20" fmla="*/ 37991 h 63427"/>
                <a:gd name="connsiteX21" fmla="*/ 37578 w 42306"/>
                <a:gd name="connsiteY21" fmla="*/ 36292 h 63427"/>
                <a:gd name="connsiteX22" fmla="*/ 36206 w 42306"/>
                <a:gd name="connsiteY22" fmla="*/ 35839 h 63427"/>
                <a:gd name="connsiteX23" fmla="*/ 36816 w 42306"/>
                <a:gd name="connsiteY23" fmla="*/ 35103 h 63427"/>
                <a:gd name="connsiteX24" fmla="*/ 37121 w 42306"/>
                <a:gd name="connsiteY24" fmla="*/ 33234 h 63427"/>
                <a:gd name="connsiteX25" fmla="*/ 37731 w 42306"/>
                <a:gd name="connsiteY25" fmla="*/ 31138 h 63427"/>
                <a:gd name="connsiteX26" fmla="*/ 37680 w 42306"/>
                <a:gd name="connsiteY26" fmla="*/ 28193 h 63427"/>
                <a:gd name="connsiteX27" fmla="*/ 39663 w 42306"/>
                <a:gd name="connsiteY27" fmla="*/ 26608 h 63427"/>
                <a:gd name="connsiteX28" fmla="*/ 39002 w 42306"/>
                <a:gd name="connsiteY28" fmla="*/ 25022 h 63427"/>
                <a:gd name="connsiteX29" fmla="*/ 39815 w 42306"/>
                <a:gd name="connsiteY29" fmla="*/ 24569 h 63427"/>
                <a:gd name="connsiteX30" fmla="*/ 39866 w 42306"/>
                <a:gd name="connsiteY30" fmla="*/ 23493 h 63427"/>
                <a:gd name="connsiteX31" fmla="*/ 40629 w 42306"/>
                <a:gd name="connsiteY31" fmla="*/ 22304 h 63427"/>
                <a:gd name="connsiteX32" fmla="*/ 42306 w 42306"/>
                <a:gd name="connsiteY32" fmla="*/ 20548 h 63427"/>
                <a:gd name="connsiteX33" fmla="*/ 40934 w 42306"/>
                <a:gd name="connsiteY33" fmla="*/ 18453 h 63427"/>
                <a:gd name="connsiteX34" fmla="*/ 39663 w 42306"/>
                <a:gd name="connsiteY34" fmla="*/ 16244 h 63427"/>
                <a:gd name="connsiteX35" fmla="*/ 39053 w 42306"/>
                <a:gd name="connsiteY35" fmla="*/ 16471 h 63427"/>
                <a:gd name="connsiteX36" fmla="*/ 38849 w 42306"/>
                <a:gd name="connsiteY36" fmla="*/ 15678 h 63427"/>
                <a:gd name="connsiteX37" fmla="*/ 38544 w 42306"/>
                <a:gd name="connsiteY37" fmla="*/ 14885 h 63427"/>
                <a:gd name="connsiteX38" fmla="*/ 38239 w 42306"/>
                <a:gd name="connsiteY38" fmla="*/ 14488 h 63427"/>
                <a:gd name="connsiteX39" fmla="*/ 38188 w 42306"/>
                <a:gd name="connsiteY39" fmla="*/ 13242 h 63427"/>
                <a:gd name="connsiteX40" fmla="*/ 36918 w 42306"/>
                <a:gd name="connsiteY40" fmla="*/ 12110 h 63427"/>
                <a:gd name="connsiteX41" fmla="*/ 36003 w 42306"/>
                <a:gd name="connsiteY41" fmla="*/ 11544 h 63427"/>
                <a:gd name="connsiteX42" fmla="*/ 36358 w 42306"/>
                <a:gd name="connsiteY42" fmla="*/ 10637 h 63427"/>
                <a:gd name="connsiteX43" fmla="*/ 34884 w 42306"/>
                <a:gd name="connsiteY43" fmla="*/ 9335 h 63427"/>
                <a:gd name="connsiteX44" fmla="*/ 33105 w 42306"/>
                <a:gd name="connsiteY44" fmla="*/ 9844 h 63427"/>
                <a:gd name="connsiteX45" fmla="*/ 33969 w 42306"/>
                <a:gd name="connsiteY45" fmla="*/ 6617 h 63427"/>
                <a:gd name="connsiteX46" fmla="*/ 32190 w 42306"/>
                <a:gd name="connsiteY46" fmla="*/ 6050 h 63427"/>
                <a:gd name="connsiteX47" fmla="*/ 31275 w 42306"/>
                <a:gd name="connsiteY47" fmla="*/ 6843 h 63427"/>
                <a:gd name="connsiteX48" fmla="*/ 31783 w 42306"/>
                <a:gd name="connsiteY48" fmla="*/ 7806 h 63427"/>
                <a:gd name="connsiteX49" fmla="*/ 30563 w 42306"/>
                <a:gd name="connsiteY49" fmla="*/ 9165 h 63427"/>
                <a:gd name="connsiteX50" fmla="*/ 30817 w 42306"/>
                <a:gd name="connsiteY50" fmla="*/ 9618 h 63427"/>
                <a:gd name="connsiteX51" fmla="*/ 31631 w 42306"/>
                <a:gd name="connsiteY51" fmla="*/ 9165 h 63427"/>
                <a:gd name="connsiteX52" fmla="*/ 32088 w 42306"/>
                <a:gd name="connsiteY52" fmla="*/ 10411 h 63427"/>
                <a:gd name="connsiteX53" fmla="*/ 31224 w 42306"/>
                <a:gd name="connsiteY53" fmla="*/ 11034 h 63427"/>
                <a:gd name="connsiteX54" fmla="*/ 30919 w 42306"/>
                <a:gd name="connsiteY54" fmla="*/ 10807 h 63427"/>
                <a:gd name="connsiteX55" fmla="*/ 29140 w 42306"/>
                <a:gd name="connsiteY55" fmla="*/ 10355 h 63427"/>
                <a:gd name="connsiteX56" fmla="*/ 28530 w 42306"/>
                <a:gd name="connsiteY56" fmla="*/ 9788 h 63427"/>
                <a:gd name="connsiteX57" fmla="*/ 28123 w 42306"/>
                <a:gd name="connsiteY57" fmla="*/ 9618 h 63427"/>
                <a:gd name="connsiteX58" fmla="*/ 27666 w 42306"/>
                <a:gd name="connsiteY58" fmla="*/ 8769 h 63427"/>
                <a:gd name="connsiteX59" fmla="*/ 27056 w 42306"/>
                <a:gd name="connsiteY59" fmla="*/ 8655 h 63427"/>
                <a:gd name="connsiteX60" fmla="*/ 26802 w 42306"/>
                <a:gd name="connsiteY60" fmla="*/ 9052 h 63427"/>
                <a:gd name="connsiteX61" fmla="*/ 25757 w 42306"/>
                <a:gd name="connsiteY61" fmla="*/ 8456 h 63427"/>
                <a:gd name="connsiteX62" fmla="*/ 25949 w 42306"/>
                <a:gd name="connsiteY62" fmla="*/ 7721 h 63427"/>
                <a:gd name="connsiteX63" fmla="*/ 25629 w 42306"/>
                <a:gd name="connsiteY63" fmla="*/ 7132 h 63427"/>
                <a:gd name="connsiteX64" fmla="*/ 26206 w 42306"/>
                <a:gd name="connsiteY64" fmla="*/ 6618 h 63427"/>
                <a:gd name="connsiteX65" fmla="*/ 25757 w 42306"/>
                <a:gd name="connsiteY65" fmla="*/ 5662 h 63427"/>
                <a:gd name="connsiteX66" fmla="*/ 26334 w 42306"/>
                <a:gd name="connsiteY66" fmla="*/ 5147 h 63427"/>
                <a:gd name="connsiteX67" fmla="*/ 25693 w 42306"/>
                <a:gd name="connsiteY67" fmla="*/ 4559 h 63427"/>
                <a:gd name="connsiteX68" fmla="*/ 24924 w 42306"/>
                <a:gd name="connsiteY68" fmla="*/ 4559 h 63427"/>
                <a:gd name="connsiteX69" fmla="*/ 23065 w 42306"/>
                <a:gd name="connsiteY69" fmla="*/ 3529 h 63427"/>
                <a:gd name="connsiteX70" fmla="*/ 21847 w 42306"/>
                <a:gd name="connsiteY70" fmla="*/ 4044 h 63427"/>
                <a:gd name="connsiteX71" fmla="*/ 21462 w 42306"/>
                <a:gd name="connsiteY71" fmla="*/ 3750 h 63427"/>
                <a:gd name="connsiteX72" fmla="*/ 21206 w 42306"/>
                <a:gd name="connsiteY72" fmla="*/ 3235 h 63427"/>
                <a:gd name="connsiteX73" fmla="*/ 20757 w 42306"/>
                <a:gd name="connsiteY73" fmla="*/ 3603 h 63427"/>
                <a:gd name="connsiteX74" fmla="*/ 20501 w 42306"/>
                <a:gd name="connsiteY74" fmla="*/ 3382 h 63427"/>
                <a:gd name="connsiteX75" fmla="*/ 19860 w 42306"/>
                <a:gd name="connsiteY75" fmla="*/ 3382 h 63427"/>
                <a:gd name="connsiteX76" fmla="*/ 19347 w 42306"/>
                <a:gd name="connsiteY76" fmla="*/ 3088 h 63427"/>
                <a:gd name="connsiteX77" fmla="*/ 19283 w 42306"/>
                <a:gd name="connsiteY77" fmla="*/ 2647 h 63427"/>
                <a:gd name="connsiteX78" fmla="*/ 19411 w 42306"/>
                <a:gd name="connsiteY78" fmla="*/ 1985 h 63427"/>
                <a:gd name="connsiteX79" fmla="*/ 19411 w 42306"/>
                <a:gd name="connsiteY79" fmla="*/ 1618 h 63427"/>
                <a:gd name="connsiteX80" fmla="*/ 19347 w 42306"/>
                <a:gd name="connsiteY80" fmla="*/ 1103 h 63427"/>
                <a:gd name="connsiteX81" fmla="*/ 18834 w 42306"/>
                <a:gd name="connsiteY81" fmla="*/ 515 h 63427"/>
                <a:gd name="connsiteX82" fmla="*/ 17616 w 42306"/>
                <a:gd name="connsiteY82" fmla="*/ 0 h 63427"/>
                <a:gd name="connsiteX83" fmla="*/ 17231 w 42306"/>
                <a:gd name="connsiteY83" fmla="*/ 588 h 63427"/>
                <a:gd name="connsiteX84" fmla="*/ 16590 w 42306"/>
                <a:gd name="connsiteY84" fmla="*/ 735 h 63427"/>
                <a:gd name="connsiteX85" fmla="*/ 16334 w 42306"/>
                <a:gd name="connsiteY85" fmla="*/ 1397 h 63427"/>
                <a:gd name="connsiteX86" fmla="*/ 16911 w 42306"/>
                <a:gd name="connsiteY86" fmla="*/ 2132 h 63427"/>
                <a:gd name="connsiteX87" fmla="*/ 17744 w 42306"/>
                <a:gd name="connsiteY87" fmla="*/ 2132 h 63427"/>
                <a:gd name="connsiteX88" fmla="*/ 17616 w 42306"/>
                <a:gd name="connsiteY88" fmla="*/ 3897 h 63427"/>
                <a:gd name="connsiteX89" fmla="*/ 18001 w 42306"/>
                <a:gd name="connsiteY89" fmla="*/ 5662 h 63427"/>
                <a:gd name="connsiteX90" fmla="*/ 17360 w 42306"/>
                <a:gd name="connsiteY90" fmla="*/ 5809 h 63427"/>
                <a:gd name="connsiteX91" fmla="*/ 17231 w 42306"/>
                <a:gd name="connsiteY91" fmla="*/ 6912 h 63427"/>
                <a:gd name="connsiteX92" fmla="*/ 18193 w 42306"/>
                <a:gd name="connsiteY92" fmla="*/ 7794 h 63427"/>
                <a:gd name="connsiteX93" fmla="*/ 19539 w 42306"/>
                <a:gd name="connsiteY93" fmla="*/ 7868 h 63427"/>
                <a:gd name="connsiteX94" fmla="*/ 20052 w 42306"/>
                <a:gd name="connsiteY94" fmla="*/ 8824 h 63427"/>
                <a:gd name="connsiteX95" fmla="*/ 21206 w 42306"/>
                <a:gd name="connsiteY95" fmla="*/ 8750 h 63427"/>
                <a:gd name="connsiteX96" fmla="*/ 21911 w 42306"/>
                <a:gd name="connsiteY96" fmla="*/ 9412 h 63427"/>
                <a:gd name="connsiteX97" fmla="*/ 23257 w 42306"/>
                <a:gd name="connsiteY97" fmla="*/ 9118 h 63427"/>
                <a:gd name="connsiteX98" fmla="*/ 24283 w 42306"/>
                <a:gd name="connsiteY98" fmla="*/ 10000 h 63427"/>
                <a:gd name="connsiteX99" fmla="*/ 24811 w 42306"/>
                <a:gd name="connsiteY99" fmla="*/ 9926 h 63427"/>
                <a:gd name="connsiteX100" fmla="*/ 24616 w 42306"/>
                <a:gd name="connsiteY100" fmla="*/ 10637 h 63427"/>
                <a:gd name="connsiteX101" fmla="*/ 24209 w 42306"/>
                <a:gd name="connsiteY101" fmla="*/ 10807 h 63427"/>
                <a:gd name="connsiteX102" fmla="*/ 23650 w 42306"/>
                <a:gd name="connsiteY102" fmla="*/ 10694 h 63427"/>
                <a:gd name="connsiteX103" fmla="*/ 22887 w 42306"/>
                <a:gd name="connsiteY103" fmla="*/ 10694 h 63427"/>
                <a:gd name="connsiteX104" fmla="*/ 21769 w 42306"/>
                <a:gd name="connsiteY104" fmla="*/ 11600 h 63427"/>
                <a:gd name="connsiteX105" fmla="*/ 22430 w 42306"/>
                <a:gd name="connsiteY105" fmla="*/ 12110 h 63427"/>
                <a:gd name="connsiteX106" fmla="*/ 22582 w 42306"/>
                <a:gd name="connsiteY106" fmla="*/ 12959 h 63427"/>
                <a:gd name="connsiteX107" fmla="*/ 23243 w 42306"/>
                <a:gd name="connsiteY107" fmla="*/ 12450 h 63427"/>
                <a:gd name="connsiteX108" fmla="*/ 22989 w 42306"/>
                <a:gd name="connsiteY108" fmla="*/ 14488 h 63427"/>
                <a:gd name="connsiteX109" fmla="*/ 22684 w 42306"/>
                <a:gd name="connsiteY109" fmla="*/ 15564 h 63427"/>
                <a:gd name="connsiteX110" fmla="*/ 21820 w 42306"/>
                <a:gd name="connsiteY110" fmla="*/ 16187 h 63427"/>
                <a:gd name="connsiteX111" fmla="*/ 22125 w 42306"/>
                <a:gd name="connsiteY111" fmla="*/ 17320 h 63427"/>
                <a:gd name="connsiteX112" fmla="*/ 21515 w 42306"/>
                <a:gd name="connsiteY112" fmla="*/ 18962 h 63427"/>
                <a:gd name="connsiteX113" fmla="*/ 21921 w 42306"/>
                <a:gd name="connsiteY113" fmla="*/ 20152 h 63427"/>
                <a:gd name="connsiteX114" fmla="*/ 22481 w 42306"/>
                <a:gd name="connsiteY114" fmla="*/ 20265 h 63427"/>
                <a:gd name="connsiteX115" fmla="*/ 22989 w 42306"/>
                <a:gd name="connsiteY115" fmla="*/ 20718 h 63427"/>
                <a:gd name="connsiteX116" fmla="*/ 23294 w 42306"/>
                <a:gd name="connsiteY116" fmla="*/ 21511 h 63427"/>
                <a:gd name="connsiteX117" fmla="*/ 23497 w 42306"/>
                <a:gd name="connsiteY117" fmla="*/ 22530 h 63427"/>
                <a:gd name="connsiteX118" fmla="*/ 23345 w 42306"/>
                <a:gd name="connsiteY118" fmla="*/ 23040 h 63427"/>
                <a:gd name="connsiteX119" fmla="*/ 24057 w 42306"/>
                <a:gd name="connsiteY119" fmla="*/ 23889 h 63427"/>
                <a:gd name="connsiteX120" fmla="*/ 24158 w 42306"/>
                <a:gd name="connsiteY120" fmla="*/ 25645 h 63427"/>
                <a:gd name="connsiteX121" fmla="*/ 23599 w 42306"/>
                <a:gd name="connsiteY121" fmla="*/ 25815 h 63427"/>
                <a:gd name="connsiteX122" fmla="*/ 23446 w 42306"/>
                <a:gd name="connsiteY122" fmla="*/ 26948 h 63427"/>
                <a:gd name="connsiteX123" fmla="*/ 21108 w 42306"/>
                <a:gd name="connsiteY123" fmla="*/ 28647 h 63427"/>
                <a:gd name="connsiteX124" fmla="*/ 266 w 42306"/>
                <a:gd name="connsiteY124" fmla="*/ 61041 h 63427"/>
                <a:gd name="connsiteX125" fmla="*/ 9670 w 42306"/>
                <a:gd name="connsiteY125" fmla="*/ 60927 h 63427"/>
                <a:gd name="connsiteX126" fmla="*/ 10636 w 42306"/>
                <a:gd name="connsiteY126" fmla="*/ 60247 h 63427"/>
                <a:gd name="connsiteX127" fmla="*/ 11653 w 42306"/>
                <a:gd name="connsiteY127" fmla="*/ 59794 h 63427"/>
                <a:gd name="connsiteX128" fmla="*/ 13127 w 42306"/>
                <a:gd name="connsiteY128" fmla="*/ 59624 h 63427"/>
                <a:gd name="connsiteX129" fmla="*/ 13940 w 42306"/>
                <a:gd name="connsiteY129" fmla="*/ 61097 h 63427"/>
                <a:gd name="connsiteX130" fmla="*/ 15059 w 42306"/>
                <a:gd name="connsiteY130" fmla="*/ 59794 h 63427"/>
                <a:gd name="connsiteX131" fmla="*/ 16228 w 42306"/>
                <a:gd name="connsiteY131" fmla="*/ 59624 h 63427"/>
                <a:gd name="connsiteX132" fmla="*/ 16991 w 42306"/>
                <a:gd name="connsiteY132" fmla="*/ 58322 h 63427"/>
                <a:gd name="connsiteX133" fmla="*/ 17956 w 42306"/>
                <a:gd name="connsiteY133" fmla="*/ 58435 h 63427"/>
                <a:gd name="connsiteX134" fmla="*/ 20142 w 42306"/>
                <a:gd name="connsiteY134" fmla="*/ 58662 h 63427"/>
                <a:gd name="connsiteX135" fmla="*/ 21108 w 42306"/>
                <a:gd name="connsiteY135" fmla="*/ 57586 h 63427"/>
                <a:gd name="connsiteX136" fmla="*/ 22836 w 42306"/>
                <a:gd name="connsiteY136" fmla="*/ 57133 h 63427"/>
                <a:gd name="connsiteX137" fmla="*/ 24209 w 42306"/>
                <a:gd name="connsiteY137" fmla="*/ 57133 h 63427"/>
                <a:gd name="connsiteX0" fmla="*/ 24192 w 42289"/>
                <a:gd name="connsiteY0" fmla="*/ 57133 h 63330"/>
                <a:gd name="connsiteX1" fmla="*/ 26022 w 42289"/>
                <a:gd name="connsiteY1" fmla="*/ 55717 h 63330"/>
                <a:gd name="connsiteX2" fmla="*/ 26225 w 42289"/>
                <a:gd name="connsiteY2" fmla="*/ 56510 h 63330"/>
                <a:gd name="connsiteX3" fmla="*/ 26785 w 42289"/>
                <a:gd name="connsiteY3" fmla="*/ 56736 h 63330"/>
                <a:gd name="connsiteX4" fmla="*/ 26988 w 42289"/>
                <a:gd name="connsiteY4" fmla="*/ 58039 h 63330"/>
                <a:gd name="connsiteX5" fmla="*/ 27395 w 42289"/>
                <a:gd name="connsiteY5" fmla="*/ 57755 h 63330"/>
                <a:gd name="connsiteX6" fmla="*/ 30140 w 42289"/>
                <a:gd name="connsiteY6" fmla="*/ 56113 h 63330"/>
                <a:gd name="connsiteX7" fmla="*/ 31207 w 42289"/>
                <a:gd name="connsiteY7" fmla="*/ 55094 h 63330"/>
                <a:gd name="connsiteX8" fmla="*/ 33037 w 42289"/>
                <a:gd name="connsiteY8" fmla="*/ 54414 h 63330"/>
                <a:gd name="connsiteX9" fmla="*/ 33901 w 42289"/>
                <a:gd name="connsiteY9" fmla="*/ 54641 h 63330"/>
                <a:gd name="connsiteX10" fmla="*/ 36494 w 42289"/>
                <a:gd name="connsiteY10" fmla="*/ 54188 h 63330"/>
                <a:gd name="connsiteX11" fmla="*/ 37053 w 42289"/>
                <a:gd name="connsiteY11" fmla="*/ 53112 h 63330"/>
                <a:gd name="connsiteX12" fmla="*/ 36951 w 42289"/>
                <a:gd name="connsiteY12" fmla="*/ 50903 h 63330"/>
                <a:gd name="connsiteX13" fmla="*/ 38121 w 42289"/>
                <a:gd name="connsiteY13" fmla="*/ 47675 h 63330"/>
                <a:gd name="connsiteX14" fmla="*/ 38476 w 42289"/>
                <a:gd name="connsiteY14" fmla="*/ 46089 h 63330"/>
                <a:gd name="connsiteX15" fmla="*/ 37511 w 42289"/>
                <a:gd name="connsiteY15" fmla="*/ 44390 h 63330"/>
                <a:gd name="connsiteX16" fmla="*/ 37867 w 42289"/>
                <a:gd name="connsiteY16" fmla="*/ 42465 h 63330"/>
                <a:gd name="connsiteX17" fmla="*/ 36850 w 42289"/>
                <a:gd name="connsiteY17" fmla="*/ 41502 h 63330"/>
                <a:gd name="connsiteX18" fmla="*/ 36392 w 42289"/>
                <a:gd name="connsiteY18" fmla="*/ 41445 h 63330"/>
                <a:gd name="connsiteX19" fmla="*/ 36799 w 42289"/>
                <a:gd name="connsiteY19" fmla="*/ 39690 h 63330"/>
                <a:gd name="connsiteX20" fmla="*/ 38222 w 42289"/>
                <a:gd name="connsiteY20" fmla="*/ 37991 h 63330"/>
                <a:gd name="connsiteX21" fmla="*/ 37561 w 42289"/>
                <a:gd name="connsiteY21" fmla="*/ 36292 h 63330"/>
                <a:gd name="connsiteX22" fmla="*/ 36189 w 42289"/>
                <a:gd name="connsiteY22" fmla="*/ 35839 h 63330"/>
                <a:gd name="connsiteX23" fmla="*/ 36799 w 42289"/>
                <a:gd name="connsiteY23" fmla="*/ 35103 h 63330"/>
                <a:gd name="connsiteX24" fmla="*/ 37104 w 42289"/>
                <a:gd name="connsiteY24" fmla="*/ 33234 h 63330"/>
                <a:gd name="connsiteX25" fmla="*/ 37714 w 42289"/>
                <a:gd name="connsiteY25" fmla="*/ 31138 h 63330"/>
                <a:gd name="connsiteX26" fmla="*/ 37663 w 42289"/>
                <a:gd name="connsiteY26" fmla="*/ 28193 h 63330"/>
                <a:gd name="connsiteX27" fmla="*/ 39646 w 42289"/>
                <a:gd name="connsiteY27" fmla="*/ 26608 h 63330"/>
                <a:gd name="connsiteX28" fmla="*/ 38985 w 42289"/>
                <a:gd name="connsiteY28" fmla="*/ 25022 h 63330"/>
                <a:gd name="connsiteX29" fmla="*/ 39798 w 42289"/>
                <a:gd name="connsiteY29" fmla="*/ 24569 h 63330"/>
                <a:gd name="connsiteX30" fmla="*/ 39849 w 42289"/>
                <a:gd name="connsiteY30" fmla="*/ 23493 h 63330"/>
                <a:gd name="connsiteX31" fmla="*/ 40612 w 42289"/>
                <a:gd name="connsiteY31" fmla="*/ 22304 h 63330"/>
                <a:gd name="connsiteX32" fmla="*/ 42289 w 42289"/>
                <a:gd name="connsiteY32" fmla="*/ 20548 h 63330"/>
                <a:gd name="connsiteX33" fmla="*/ 40917 w 42289"/>
                <a:gd name="connsiteY33" fmla="*/ 18453 h 63330"/>
                <a:gd name="connsiteX34" fmla="*/ 39646 w 42289"/>
                <a:gd name="connsiteY34" fmla="*/ 16244 h 63330"/>
                <a:gd name="connsiteX35" fmla="*/ 39036 w 42289"/>
                <a:gd name="connsiteY35" fmla="*/ 16471 h 63330"/>
                <a:gd name="connsiteX36" fmla="*/ 38832 w 42289"/>
                <a:gd name="connsiteY36" fmla="*/ 15678 h 63330"/>
                <a:gd name="connsiteX37" fmla="*/ 38527 w 42289"/>
                <a:gd name="connsiteY37" fmla="*/ 14885 h 63330"/>
                <a:gd name="connsiteX38" fmla="*/ 38222 w 42289"/>
                <a:gd name="connsiteY38" fmla="*/ 14488 h 63330"/>
                <a:gd name="connsiteX39" fmla="*/ 38171 w 42289"/>
                <a:gd name="connsiteY39" fmla="*/ 13242 h 63330"/>
                <a:gd name="connsiteX40" fmla="*/ 36901 w 42289"/>
                <a:gd name="connsiteY40" fmla="*/ 12110 h 63330"/>
                <a:gd name="connsiteX41" fmla="*/ 35986 w 42289"/>
                <a:gd name="connsiteY41" fmla="*/ 11544 h 63330"/>
                <a:gd name="connsiteX42" fmla="*/ 36341 w 42289"/>
                <a:gd name="connsiteY42" fmla="*/ 10637 h 63330"/>
                <a:gd name="connsiteX43" fmla="*/ 34867 w 42289"/>
                <a:gd name="connsiteY43" fmla="*/ 9335 h 63330"/>
                <a:gd name="connsiteX44" fmla="*/ 33088 w 42289"/>
                <a:gd name="connsiteY44" fmla="*/ 9844 h 63330"/>
                <a:gd name="connsiteX45" fmla="*/ 33952 w 42289"/>
                <a:gd name="connsiteY45" fmla="*/ 6617 h 63330"/>
                <a:gd name="connsiteX46" fmla="*/ 32173 w 42289"/>
                <a:gd name="connsiteY46" fmla="*/ 6050 h 63330"/>
                <a:gd name="connsiteX47" fmla="*/ 31258 w 42289"/>
                <a:gd name="connsiteY47" fmla="*/ 6843 h 63330"/>
                <a:gd name="connsiteX48" fmla="*/ 31766 w 42289"/>
                <a:gd name="connsiteY48" fmla="*/ 7806 h 63330"/>
                <a:gd name="connsiteX49" fmla="*/ 30546 w 42289"/>
                <a:gd name="connsiteY49" fmla="*/ 9165 h 63330"/>
                <a:gd name="connsiteX50" fmla="*/ 30800 w 42289"/>
                <a:gd name="connsiteY50" fmla="*/ 9618 h 63330"/>
                <a:gd name="connsiteX51" fmla="*/ 31614 w 42289"/>
                <a:gd name="connsiteY51" fmla="*/ 9165 h 63330"/>
                <a:gd name="connsiteX52" fmla="*/ 32071 w 42289"/>
                <a:gd name="connsiteY52" fmla="*/ 10411 h 63330"/>
                <a:gd name="connsiteX53" fmla="*/ 31207 w 42289"/>
                <a:gd name="connsiteY53" fmla="*/ 11034 h 63330"/>
                <a:gd name="connsiteX54" fmla="*/ 30902 w 42289"/>
                <a:gd name="connsiteY54" fmla="*/ 10807 h 63330"/>
                <a:gd name="connsiteX55" fmla="*/ 29123 w 42289"/>
                <a:gd name="connsiteY55" fmla="*/ 10355 h 63330"/>
                <a:gd name="connsiteX56" fmla="*/ 28513 w 42289"/>
                <a:gd name="connsiteY56" fmla="*/ 9788 h 63330"/>
                <a:gd name="connsiteX57" fmla="*/ 28106 w 42289"/>
                <a:gd name="connsiteY57" fmla="*/ 9618 h 63330"/>
                <a:gd name="connsiteX58" fmla="*/ 27649 w 42289"/>
                <a:gd name="connsiteY58" fmla="*/ 8769 h 63330"/>
                <a:gd name="connsiteX59" fmla="*/ 27039 w 42289"/>
                <a:gd name="connsiteY59" fmla="*/ 8655 h 63330"/>
                <a:gd name="connsiteX60" fmla="*/ 26785 w 42289"/>
                <a:gd name="connsiteY60" fmla="*/ 9052 h 63330"/>
                <a:gd name="connsiteX61" fmla="*/ 25740 w 42289"/>
                <a:gd name="connsiteY61" fmla="*/ 8456 h 63330"/>
                <a:gd name="connsiteX62" fmla="*/ 25932 w 42289"/>
                <a:gd name="connsiteY62" fmla="*/ 7721 h 63330"/>
                <a:gd name="connsiteX63" fmla="*/ 25612 w 42289"/>
                <a:gd name="connsiteY63" fmla="*/ 7132 h 63330"/>
                <a:gd name="connsiteX64" fmla="*/ 26189 w 42289"/>
                <a:gd name="connsiteY64" fmla="*/ 6618 h 63330"/>
                <a:gd name="connsiteX65" fmla="*/ 25740 w 42289"/>
                <a:gd name="connsiteY65" fmla="*/ 5662 h 63330"/>
                <a:gd name="connsiteX66" fmla="*/ 26317 w 42289"/>
                <a:gd name="connsiteY66" fmla="*/ 5147 h 63330"/>
                <a:gd name="connsiteX67" fmla="*/ 25676 w 42289"/>
                <a:gd name="connsiteY67" fmla="*/ 4559 h 63330"/>
                <a:gd name="connsiteX68" fmla="*/ 24907 w 42289"/>
                <a:gd name="connsiteY68" fmla="*/ 4559 h 63330"/>
                <a:gd name="connsiteX69" fmla="*/ 23048 w 42289"/>
                <a:gd name="connsiteY69" fmla="*/ 3529 h 63330"/>
                <a:gd name="connsiteX70" fmla="*/ 21830 w 42289"/>
                <a:gd name="connsiteY70" fmla="*/ 4044 h 63330"/>
                <a:gd name="connsiteX71" fmla="*/ 21445 w 42289"/>
                <a:gd name="connsiteY71" fmla="*/ 3750 h 63330"/>
                <a:gd name="connsiteX72" fmla="*/ 21189 w 42289"/>
                <a:gd name="connsiteY72" fmla="*/ 3235 h 63330"/>
                <a:gd name="connsiteX73" fmla="*/ 20740 w 42289"/>
                <a:gd name="connsiteY73" fmla="*/ 3603 h 63330"/>
                <a:gd name="connsiteX74" fmla="*/ 20484 w 42289"/>
                <a:gd name="connsiteY74" fmla="*/ 3382 h 63330"/>
                <a:gd name="connsiteX75" fmla="*/ 19843 w 42289"/>
                <a:gd name="connsiteY75" fmla="*/ 3382 h 63330"/>
                <a:gd name="connsiteX76" fmla="*/ 19330 w 42289"/>
                <a:gd name="connsiteY76" fmla="*/ 3088 h 63330"/>
                <a:gd name="connsiteX77" fmla="*/ 19266 w 42289"/>
                <a:gd name="connsiteY77" fmla="*/ 2647 h 63330"/>
                <a:gd name="connsiteX78" fmla="*/ 19394 w 42289"/>
                <a:gd name="connsiteY78" fmla="*/ 1985 h 63330"/>
                <a:gd name="connsiteX79" fmla="*/ 19394 w 42289"/>
                <a:gd name="connsiteY79" fmla="*/ 1618 h 63330"/>
                <a:gd name="connsiteX80" fmla="*/ 19330 w 42289"/>
                <a:gd name="connsiteY80" fmla="*/ 1103 h 63330"/>
                <a:gd name="connsiteX81" fmla="*/ 18817 w 42289"/>
                <a:gd name="connsiteY81" fmla="*/ 515 h 63330"/>
                <a:gd name="connsiteX82" fmla="*/ 17599 w 42289"/>
                <a:gd name="connsiteY82" fmla="*/ 0 h 63330"/>
                <a:gd name="connsiteX83" fmla="*/ 17214 w 42289"/>
                <a:gd name="connsiteY83" fmla="*/ 588 h 63330"/>
                <a:gd name="connsiteX84" fmla="*/ 16573 w 42289"/>
                <a:gd name="connsiteY84" fmla="*/ 735 h 63330"/>
                <a:gd name="connsiteX85" fmla="*/ 16317 w 42289"/>
                <a:gd name="connsiteY85" fmla="*/ 1397 h 63330"/>
                <a:gd name="connsiteX86" fmla="*/ 16894 w 42289"/>
                <a:gd name="connsiteY86" fmla="*/ 2132 h 63330"/>
                <a:gd name="connsiteX87" fmla="*/ 17727 w 42289"/>
                <a:gd name="connsiteY87" fmla="*/ 2132 h 63330"/>
                <a:gd name="connsiteX88" fmla="*/ 17599 w 42289"/>
                <a:gd name="connsiteY88" fmla="*/ 3897 h 63330"/>
                <a:gd name="connsiteX89" fmla="*/ 17984 w 42289"/>
                <a:gd name="connsiteY89" fmla="*/ 5662 h 63330"/>
                <a:gd name="connsiteX90" fmla="*/ 17343 w 42289"/>
                <a:gd name="connsiteY90" fmla="*/ 5809 h 63330"/>
                <a:gd name="connsiteX91" fmla="*/ 17214 w 42289"/>
                <a:gd name="connsiteY91" fmla="*/ 6912 h 63330"/>
                <a:gd name="connsiteX92" fmla="*/ 18176 w 42289"/>
                <a:gd name="connsiteY92" fmla="*/ 7794 h 63330"/>
                <a:gd name="connsiteX93" fmla="*/ 19522 w 42289"/>
                <a:gd name="connsiteY93" fmla="*/ 7868 h 63330"/>
                <a:gd name="connsiteX94" fmla="*/ 20035 w 42289"/>
                <a:gd name="connsiteY94" fmla="*/ 8824 h 63330"/>
                <a:gd name="connsiteX95" fmla="*/ 21189 w 42289"/>
                <a:gd name="connsiteY95" fmla="*/ 8750 h 63330"/>
                <a:gd name="connsiteX96" fmla="*/ 21894 w 42289"/>
                <a:gd name="connsiteY96" fmla="*/ 9412 h 63330"/>
                <a:gd name="connsiteX97" fmla="*/ 23240 w 42289"/>
                <a:gd name="connsiteY97" fmla="*/ 9118 h 63330"/>
                <a:gd name="connsiteX98" fmla="*/ 24266 w 42289"/>
                <a:gd name="connsiteY98" fmla="*/ 10000 h 63330"/>
                <a:gd name="connsiteX99" fmla="*/ 24794 w 42289"/>
                <a:gd name="connsiteY99" fmla="*/ 9926 h 63330"/>
                <a:gd name="connsiteX100" fmla="*/ 24599 w 42289"/>
                <a:gd name="connsiteY100" fmla="*/ 10637 h 63330"/>
                <a:gd name="connsiteX101" fmla="*/ 24192 w 42289"/>
                <a:gd name="connsiteY101" fmla="*/ 10807 h 63330"/>
                <a:gd name="connsiteX102" fmla="*/ 23633 w 42289"/>
                <a:gd name="connsiteY102" fmla="*/ 10694 h 63330"/>
                <a:gd name="connsiteX103" fmla="*/ 22870 w 42289"/>
                <a:gd name="connsiteY103" fmla="*/ 10694 h 63330"/>
                <a:gd name="connsiteX104" fmla="*/ 21752 w 42289"/>
                <a:gd name="connsiteY104" fmla="*/ 11600 h 63330"/>
                <a:gd name="connsiteX105" fmla="*/ 22413 w 42289"/>
                <a:gd name="connsiteY105" fmla="*/ 12110 h 63330"/>
                <a:gd name="connsiteX106" fmla="*/ 22565 w 42289"/>
                <a:gd name="connsiteY106" fmla="*/ 12959 h 63330"/>
                <a:gd name="connsiteX107" fmla="*/ 23226 w 42289"/>
                <a:gd name="connsiteY107" fmla="*/ 12450 h 63330"/>
                <a:gd name="connsiteX108" fmla="*/ 22972 w 42289"/>
                <a:gd name="connsiteY108" fmla="*/ 14488 h 63330"/>
                <a:gd name="connsiteX109" fmla="*/ 22667 w 42289"/>
                <a:gd name="connsiteY109" fmla="*/ 15564 h 63330"/>
                <a:gd name="connsiteX110" fmla="*/ 21803 w 42289"/>
                <a:gd name="connsiteY110" fmla="*/ 16187 h 63330"/>
                <a:gd name="connsiteX111" fmla="*/ 22108 w 42289"/>
                <a:gd name="connsiteY111" fmla="*/ 17320 h 63330"/>
                <a:gd name="connsiteX112" fmla="*/ 21498 w 42289"/>
                <a:gd name="connsiteY112" fmla="*/ 18962 h 63330"/>
                <a:gd name="connsiteX113" fmla="*/ 21904 w 42289"/>
                <a:gd name="connsiteY113" fmla="*/ 20152 h 63330"/>
                <a:gd name="connsiteX114" fmla="*/ 22464 w 42289"/>
                <a:gd name="connsiteY114" fmla="*/ 20265 h 63330"/>
                <a:gd name="connsiteX115" fmla="*/ 22972 w 42289"/>
                <a:gd name="connsiteY115" fmla="*/ 20718 h 63330"/>
                <a:gd name="connsiteX116" fmla="*/ 23277 w 42289"/>
                <a:gd name="connsiteY116" fmla="*/ 21511 h 63330"/>
                <a:gd name="connsiteX117" fmla="*/ 23480 w 42289"/>
                <a:gd name="connsiteY117" fmla="*/ 22530 h 63330"/>
                <a:gd name="connsiteX118" fmla="*/ 23328 w 42289"/>
                <a:gd name="connsiteY118" fmla="*/ 23040 h 63330"/>
                <a:gd name="connsiteX119" fmla="*/ 24040 w 42289"/>
                <a:gd name="connsiteY119" fmla="*/ 23889 h 63330"/>
                <a:gd name="connsiteX120" fmla="*/ 24141 w 42289"/>
                <a:gd name="connsiteY120" fmla="*/ 25645 h 63330"/>
                <a:gd name="connsiteX121" fmla="*/ 23582 w 42289"/>
                <a:gd name="connsiteY121" fmla="*/ 25815 h 63330"/>
                <a:gd name="connsiteX122" fmla="*/ 23429 w 42289"/>
                <a:gd name="connsiteY122" fmla="*/ 26948 h 63330"/>
                <a:gd name="connsiteX123" fmla="*/ 21091 w 42289"/>
                <a:gd name="connsiteY123" fmla="*/ 28647 h 63330"/>
                <a:gd name="connsiteX124" fmla="*/ 249 w 42289"/>
                <a:gd name="connsiteY124" fmla="*/ 61041 h 63330"/>
                <a:gd name="connsiteX125" fmla="*/ 9653 w 42289"/>
                <a:gd name="connsiteY125" fmla="*/ 60927 h 63330"/>
                <a:gd name="connsiteX126" fmla="*/ 10619 w 42289"/>
                <a:gd name="connsiteY126" fmla="*/ 60247 h 63330"/>
                <a:gd name="connsiteX127" fmla="*/ 11636 w 42289"/>
                <a:gd name="connsiteY127" fmla="*/ 59794 h 63330"/>
                <a:gd name="connsiteX128" fmla="*/ 13110 w 42289"/>
                <a:gd name="connsiteY128" fmla="*/ 59624 h 63330"/>
                <a:gd name="connsiteX129" fmla="*/ 13923 w 42289"/>
                <a:gd name="connsiteY129" fmla="*/ 61097 h 63330"/>
                <a:gd name="connsiteX130" fmla="*/ 15042 w 42289"/>
                <a:gd name="connsiteY130" fmla="*/ 59794 h 63330"/>
                <a:gd name="connsiteX131" fmla="*/ 16211 w 42289"/>
                <a:gd name="connsiteY131" fmla="*/ 59624 h 63330"/>
                <a:gd name="connsiteX132" fmla="*/ 16974 w 42289"/>
                <a:gd name="connsiteY132" fmla="*/ 58322 h 63330"/>
                <a:gd name="connsiteX133" fmla="*/ 17939 w 42289"/>
                <a:gd name="connsiteY133" fmla="*/ 58435 h 63330"/>
                <a:gd name="connsiteX134" fmla="*/ 20125 w 42289"/>
                <a:gd name="connsiteY134" fmla="*/ 58662 h 63330"/>
                <a:gd name="connsiteX135" fmla="*/ 21091 w 42289"/>
                <a:gd name="connsiteY135" fmla="*/ 57586 h 63330"/>
                <a:gd name="connsiteX136" fmla="*/ 22819 w 42289"/>
                <a:gd name="connsiteY136" fmla="*/ 57133 h 63330"/>
                <a:gd name="connsiteX137" fmla="*/ 24192 w 42289"/>
                <a:gd name="connsiteY137" fmla="*/ 57133 h 63330"/>
                <a:gd name="connsiteX0" fmla="*/ 24281 w 42378"/>
                <a:gd name="connsiteY0" fmla="*/ 57133 h 63351"/>
                <a:gd name="connsiteX1" fmla="*/ 26111 w 42378"/>
                <a:gd name="connsiteY1" fmla="*/ 55717 h 63351"/>
                <a:gd name="connsiteX2" fmla="*/ 26314 w 42378"/>
                <a:gd name="connsiteY2" fmla="*/ 56510 h 63351"/>
                <a:gd name="connsiteX3" fmla="*/ 26874 w 42378"/>
                <a:gd name="connsiteY3" fmla="*/ 56736 h 63351"/>
                <a:gd name="connsiteX4" fmla="*/ 27077 w 42378"/>
                <a:gd name="connsiteY4" fmla="*/ 58039 h 63351"/>
                <a:gd name="connsiteX5" fmla="*/ 27484 w 42378"/>
                <a:gd name="connsiteY5" fmla="*/ 57755 h 63351"/>
                <a:gd name="connsiteX6" fmla="*/ 30229 w 42378"/>
                <a:gd name="connsiteY6" fmla="*/ 56113 h 63351"/>
                <a:gd name="connsiteX7" fmla="*/ 31296 w 42378"/>
                <a:gd name="connsiteY7" fmla="*/ 55094 h 63351"/>
                <a:gd name="connsiteX8" fmla="*/ 33126 w 42378"/>
                <a:gd name="connsiteY8" fmla="*/ 54414 h 63351"/>
                <a:gd name="connsiteX9" fmla="*/ 33990 w 42378"/>
                <a:gd name="connsiteY9" fmla="*/ 54641 h 63351"/>
                <a:gd name="connsiteX10" fmla="*/ 36583 w 42378"/>
                <a:gd name="connsiteY10" fmla="*/ 54188 h 63351"/>
                <a:gd name="connsiteX11" fmla="*/ 37142 w 42378"/>
                <a:gd name="connsiteY11" fmla="*/ 53112 h 63351"/>
                <a:gd name="connsiteX12" fmla="*/ 37040 w 42378"/>
                <a:gd name="connsiteY12" fmla="*/ 50903 h 63351"/>
                <a:gd name="connsiteX13" fmla="*/ 38210 w 42378"/>
                <a:gd name="connsiteY13" fmla="*/ 47675 h 63351"/>
                <a:gd name="connsiteX14" fmla="*/ 38565 w 42378"/>
                <a:gd name="connsiteY14" fmla="*/ 46089 h 63351"/>
                <a:gd name="connsiteX15" fmla="*/ 37600 w 42378"/>
                <a:gd name="connsiteY15" fmla="*/ 44390 h 63351"/>
                <a:gd name="connsiteX16" fmla="*/ 37956 w 42378"/>
                <a:gd name="connsiteY16" fmla="*/ 42465 h 63351"/>
                <a:gd name="connsiteX17" fmla="*/ 36939 w 42378"/>
                <a:gd name="connsiteY17" fmla="*/ 41502 h 63351"/>
                <a:gd name="connsiteX18" fmla="*/ 36481 w 42378"/>
                <a:gd name="connsiteY18" fmla="*/ 41445 h 63351"/>
                <a:gd name="connsiteX19" fmla="*/ 36888 w 42378"/>
                <a:gd name="connsiteY19" fmla="*/ 39690 h 63351"/>
                <a:gd name="connsiteX20" fmla="*/ 38311 w 42378"/>
                <a:gd name="connsiteY20" fmla="*/ 37991 h 63351"/>
                <a:gd name="connsiteX21" fmla="*/ 37650 w 42378"/>
                <a:gd name="connsiteY21" fmla="*/ 36292 h 63351"/>
                <a:gd name="connsiteX22" fmla="*/ 36278 w 42378"/>
                <a:gd name="connsiteY22" fmla="*/ 35839 h 63351"/>
                <a:gd name="connsiteX23" fmla="*/ 36888 w 42378"/>
                <a:gd name="connsiteY23" fmla="*/ 35103 h 63351"/>
                <a:gd name="connsiteX24" fmla="*/ 37193 w 42378"/>
                <a:gd name="connsiteY24" fmla="*/ 33234 h 63351"/>
                <a:gd name="connsiteX25" fmla="*/ 37803 w 42378"/>
                <a:gd name="connsiteY25" fmla="*/ 31138 h 63351"/>
                <a:gd name="connsiteX26" fmla="*/ 37752 w 42378"/>
                <a:gd name="connsiteY26" fmla="*/ 28193 h 63351"/>
                <a:gd name="connsiteX27" fmla="*/ 39735 w 42378"/>
                <a:gd name="connsiteY27" fmla="*/ 26608 h 63351"/>
                <a:gd name="connsiteX28" fmla="*/ 39074 w 42378"/>
                <a:gd name="connsiteY28" fmla="*/ 25022 h 63351"/>
                <a:gd name="connsiteX29" fmla="*/ 39887 w 42378"/>
                <a:gd name="connsiteY29" fmla="*/ 24569 h 63351"/>
                <a:gd name="connsiteX30" fmla="*/ 39938 w 42378"/>
                <a:gd name="connsiteY30" fmla="*/ 23493 h 63351"/>
                <a:gd name="connsiteX31" fmla="*/ 40701 w 42378"/>
                <a:gd name="connsiteY31" fmla="*/ 22304 h 63351"/>
                <a:gd name="connsiteX32" fmla="*/ 42378 w 42378"/>
                <a:gd name="connsiteY32" fmla="*/ 20548 h 63351"/>
                <a:gd name="connsiteX33" fmla="*/ 41006 w 42378"/>
                <a:gd name="connsiteY33" fmla="*/ 18453 h 63351"/>
                <a:gd name="connsiteX34" fmla="*/ 39735 w 42378"/>
                <a:gd name="connsiteY34" fmla="*/ 16244 h 63351"/>
                <a:gd name="connsiteX35" fmla="*/ 39125 w 42378"/>
                <a:gd name="connsiteY35" fmla="*/ 16471 h 63351"/>
                <a:gd name="connsiteX36" fmla="*/ 38921 w 42378"/>
                <a:gd name="connsiteY36" fmla="*/ 15678 h 63351"/>
                <a:gd name="connsiteX37" fmla="*/ 38616 w 42378"/>
                <a:gd name="connsiteY37" fmla="*/ 14885 h 63351"/>
                <a:gd name="connsiteX38" fmla="*/ 38311 w 42378"/>
                <a:gd name="connsiteY38" fmla="*/ 14488 h 63351"/>
                <a:gd name="connsiteX39" fmla="*/ 38260 w 42378"/>
                <a:gd name="connsiteY39" fmla="*/ 13242 h 63351"/>
                <a:gd name="connsiteX40" fmla="*/ 36990 w 42378"/>
                <a:gd name="connsiteY40" fmla="*/ 12110 h 63351"/>
                <a:gd name="connsiteX41" fmla="*/ 36075 w 42378"/>
                <a:gd name="connsiteY41" fmla="*/ 11544 h 63351"/>
                <a:gd name="connsiteX42" fmla="*/ 36430 w 42378"/>
                <a:gd name="connsiteY42" fmla="*/ 10637 h 63351"/>
                <a:gd name="connsiteX43" fmla="*/ 34956 w 42378"/>
                <a:gd name="connsiteY43" fmla="*/ 9335 h 63351"/>
                <a:gd name="connsiteX44" fmla="*/ 33177 w 42378"/>
                <a:gd name="connsiteY44" fmla="*/ 9844 h 63351"/>
                <a:gd name="connsiteX45" fmla="*/ 34041 w 42378"/>
                <a:gd name="connsiteY45" fmla="*/ 6617 h 63351"/>
                <a:gd name="connsiteX46" fmla="*/ 32262 w 42378"/>
                <a:gd name="connsiteY46" fmla="*/ 6050 h 63351"/>
                <a:gd name="connsiteX47" fmla="*/ 31347 w 42378"/>
                <a:gd name="connsiteY47" fmla="*/ 6843 h 63351"/>
                <a:gd name="connsiteX48" fmla="*/ 31855 w 42378"/>
                <a:gd name="connsiteY48" fmla="*/ 7806 h 63351"/>
                <a:gd name="connsiteX49" fmla="*/ 30635 w 42378"/>
                <a:gd name="connsiteY49" fmla="*/ 9165 h 63351"/>
                <a:gd name="connsiteX50" fmla="*/ 30889 w 42378"/>
                <a:gd name="connsiteY50" fmla="*/ 9618 h 63351"/>
                <a:gd name="connsiteX51" fmla="*/ 31703 w 42378"/>
                <a:gd name="connsiteY51" fmla="*/ 9165 h 63351"/>
                <a:gd name="connsiteX52" fmla="*/ 32160 w 42378"/>
                <a:gd name="connsiteY52" fmla="*/ 10411 h 63351"/>
                <a:gd name="connsiteX53" fmla="*/ 31296 w 42378"/>
                <a:gd name="connsiteY53" fmla="*/ 11034 h 63351"/>
                <a:gd name="connsiteX54" fmla="*/ 30991 w 42378"/>
                <a:gd name="connsiteY54" fmla="*/ 10807 h 63351"/>
                <a:gd name="connsiteX55" fmla="*/ 29212 w 42378"/>
                <a:gd name="connsiteY55" fmla="*/ 10355 h 63351"/>
                <a:gd name="connsiteX56" fmla="*/ 28602 w 42378"/>
                <a:gd name="connsiteY56" fmla="*/ 9788 h 63351"/>
                <a:gd name="connsiteX57" fmla="*/ 28195 w 42378"/>
                <a:gd name="connsiteY57" fmla="*/ 9618 h 63351"/>
                <a:gd name="connsiteX58" fmla="*/ 27738 w 42378"/>
                <a:gd name="connsiteY58" fmla="*/ 8769 h 63351"/>
                <a:gd name="connsiteX59" fmla="*/ 27128 w 42378"/>
                <a:gd name="connsiteY59" fmla="*/ 8655 h 63351"/>
                <a:gd name="connsiteX60" fmla="*/ 26874 w 42378"/>
                <a:gd name="connsiteY60" fmla="*/ 9052 h 63351"/>
                <a:gd name="connsiteX61" fmla="*/ 25829 w 42378"/>
                <a:gd name="connsiteY61" fmla="*/ 8456 h 63351"/>
                <a:gd name="connsiteX62" fmla="*/ 26021 w 42378"/>
                <a:gd name="connsiteY62" fmla="*/ 7721 h 63351"/>
                <a:gd name="connsiteX63" fmla="*/ 25701 w 42378"/>
                <a:gd name="connsiteY63" fmla="*/ 7132 h 63351"/>
                <a:gd name="connsiteX64" fmla="*/ 26278 w 42378"/>
                <a:gd name="connsiteY64" fmla="*/ 6618 h 63351"/>
                <a:gd name="connsiteX65" fmla="*/ 25829 w 42378"/>
                <a:gd name="connsiteY65" fmla="*/ 5662 h 63351"/>
                <a:gd name="connsiteX66" fmla="*/ 26406 w 42378"/>
                <a:gd name="connsiteY66" fmla="*/ 5147 h 63351"/>
                <a:gd name="connsiteX67" fmla="*/ 25765 w 42378"/>
                <a:gd name="connsiteY67" fmla="*/ 4559 h 63351"/>
                <a:gd name="connsiteX68" fmla="*/ 24996 w 42378"/>
                <a:gd name="connsiteY68" fmla="*/ 4559 h 63351"/>
                <a:gd name="connsiteX69" fmla="*/ 23137 w 42378"/>
                <a:gd name="connsiteY69" fmla="*/ 3529 h 63351"/>
                <a:gd name="connsiteX70" fmla="*/ 21919 w 42378"/>
                <a:gd name="connsiteY70" fmla="*/ 4044 h 63351"/>
                <a:gd name="connsiteX71" fmla="*/ 21534 w 42378"/>
                <a:gd name="connsiteY71" fmla="*/ 3750 h 63351"/>
                <a:gd name="connsiteX72" fmla="*/ 21278 w 42378"/>
                <a:gd name="connsiteY72" fmla="*/ 3235 h 63351"/>
                <a:gd name="connsiteX73" fmla="*/ 20829 w 42378"/>
                <a:gd name="connsiteY73" fmla="*/ 3603 h 63351"/>
                <a:gd name="connsiteX74" fmla="*/ 20573 w 42378"/>
                <a:gd name="connsiteY74" fmla="*/ 3382 h 63351"/>
                <a:gd name="connsiteX75" fmla="*/ 19932 w 42378"/>
                <a:gd name="connsiteY75" fmla="*/ 3382 h 63351"/>
                <a:gd name="connsiteX76" fmla="*/ 19419 w 42378"/>
                <a:gd name="connsiteY76" fmla="*/ 3088 h 63351"/>
                <a:gd name="connsiteX77" fmla="*/ 19355 w 42378"/>
                <a:gd name="connsiteY77" fmla="*/ 2647 h 63351"/>
                <a:gd name="connsiteX78" fmla="*/ 19483 w 42378"/>
                <a:gd name="connsiteY78" fmla="*/ 1985 h 63351"/>
                <a:gd name="connsiteX79" fmla="*/ 19483 w 42378"/>
                <a:gd name="connsiteY79" fmla="*/ 1618 h 63351"/>
                <a:gd name="connsiteX80" fmla="*/ 19419 w 42378"/>
                <a:gd name="connsiteY80" fmla="*/ 1103 h 63351"/>
                <a:gd name="connsiteX81" fmla="*/ 18906 w 42378"/>
                <a:gd name="connsiteY81" fmla="*/ 515 h 63351"/>
                <a:gd name="connsiteX82" fmla="*/ 17688 w 42378"/>
                <a:gd name="connsiteY82" fmla="*/ 0 h 63351"/>
                <a:gd name="connsiteX83" fmla="*/ 17303 w 42378"/>
                <a:gd name="connsiteY83" fmla="*/ 588 h 63351"/>
                <a:gd name="connsiteX84" fmla="*/ 16662 w 42378"/>
                <a:gd name="connsiteY84" fmla="*/ 735 h 63351"/>
                <a:gd name="connsiteX85" fmla="*/ 16406 w 42378"/>
                <a:gd name="connsiteY85" fmla="*/ 1397 h 63351"/>
                <a:gd name="connsiteX86" fmla="*/ 16983 w 42378"/>
                <a:gd name="connsiteY86" fmla="*/ 2132 h 63351"/>
                <a:gd name="connsiteX87" fmla="*/ 17816 w 42378"/>
                <a:gd name="connsiteY87" fmla="*/ 2132 h 63351"/>
                <a:gd name="connsiteX88" fmla="*/ 17688 w 42378"/>
                <a:gd name="connsiteY88" fmla="*/ 3897 h 63351"/>
                <a:gd name="connsiteX89" fmla="*/ 18073 w 42378"/>
                <a:gd name="connsiteY89" fmla="*/ 5662 h 63351"/>
                <a:gd name="connsiteX90" fmla="*/ 17432 w 42378"/>
                <a:gd name="connsiteY90" fmla="*/ 5809 h 63351"/>
                <a:gd name="connsiteX91" fmla="*/ 17303 w 42378"/>
                <a:gd name="connsiteY91" fmla="*/ 6912 h 63351"/>
                <a:gd name="connsiteX92" fmla="*/ 18265 w 42378"/>
                <a:gd name="connsiteY92" fmla="*/ 7794 h 63351"/>
                <a:gd name="connsiteX93" fmla="*/ 19611 w 42378"/>
                <a:gd name="connsiteY93" fmla="*/ 7868 h 63351"/>
                <a:gd name="connsiteX94" fmla="*/ 20124 w 42378"/>
                <a:gd name="connsiteY94" fmla="*/ 8824 h 63351"/>
                <a:gd name="connsiteX95" fmla="*/ 21278 w 42378"/>
                <a:gd name="connsiteY95" fmla="*/ 8750 h 63351"/>
                <a:gd name="connsiteX96" fmla="*/ 21983 w 42378"/>
                <a:gd name="connsiteY96" fmla="*/ 9412 h 63351"/>
                <a:gd name="connsiteX97" fmla="*/ 23329 w 42378"/>
                <a:gd name="connsiteY97" fmla="*/ 9118 h 63351"/>
                <a:gd name="connsiteX98" fmla="*/ 24355 w 42378"/>
                <a:gd name="connsiteY98" fmla="*/ 10000 h 63351"/>
                <a:gd name="connsiteX99" fmla="*/ 24883 w 42378"/>
                <a:gd name="connsiteY99" fmla="*/ 9926 h 63351"/>
                <a:gd name="connsiteX100" fmla="*/ 24688 w 42378"/>
                <a:gd name="connsiteY100" fmla="*/ 10637 h 63351"/>
                <a:gd name="connsiteX101" fmla="*/ 24281 w 42378"/>
                <a:gd name="connsiteY101" fmla="*/ 10807 h 63351"/>
                <a:gd name="connsiteX102" fmla="*/ 23722 w 42378"/>
                <a:gd name="connsiteY102" fmla="*/ 10694 h 63351"/>
                <a:gd name="connsiteX103" fmla="*/ 22959 w 42378"/>
                <a:gd name="connsiteY103" fmla="*/ 10694 h 63351"/>
                <a:gd name="connsiteX104" fmla="*/ 21841 w 42378"/>
                <a:gd name="connsiteY104" fmla="*/ 11600 h 63351"/>
                <a:gd name="connsiteX105" fmla="*/ 22502 w 42378"/>
                <a:gd name="connsiteY105" fmla="*/ 12110 h 63351"/>
                <a:gd name="connsiteX106" fmla="*/ 22654 w 42378"/>
                <a:gd name="connsiteY106" fmla="*/ 12959 h 63351"/>
                <a:gd name="connsiteX107" fmla="*/ 23315 w 42378"/>
                <a:gd name="connsiteY107" fmla="*/ 12450 h 63351"/>
                <a:gd name="connsiteX108" fmla="*/ 23061 w 42378"/>
                <a:gd name="connsiteY108" fmla="*/ 14488 h 63351"/>
                <a:gd name="connsiteX109" fmla="*/ 22756 w 42378"/>
                <a:gd name="connsiteY109" fmla="*/ 15564 h 63351"/>
                <a:gd name="connsiteX110" fmla="*/ 21892 w 42378"/>
                <a:gd name="connsiteY110" fmla="*/ 16187 h 63351"/>
                <a:gd name="connsiteX111" fmla="*/ 22197 w 42378"/>
                <a:gd name="connsiteY111" fmla="*/ 17320 h 63351"/>
                <a:gd name="connsiteX112" fmla="*/ 21587 w 42378"/>
                <a:gd name="connsiteY112" fmla="*/ 18962 h 63351"/>
                <a:gd name="connsiteX113" fmla="*/ 21993 w 42378"/>
                <a:gd name="connsiteY113" fmla="*/ 20152 h 63351"/>
                <a:gd name="connsiteX114" fmla="*/ 22553 w 42378"/>
                <a:gd name="connsiteY114" fmla="*/ 20265 h 63351"/>
                <a:gd name="connsiteX115" fmla="*/ 23061 w 42378"/>
                <a:gd name="connsiteY115" fmla="*/ 20718 h 63351"/>
                <a:gd name="connsiteX116" fmla="*/ 23366 w 42378"/>
                <a:gd name="connsiteY116" fmla="*/ 21511 h 63351"/>
                <a:gd name="connsiteX117" fmla="*/ 23569 w 42378"/>
                <a:gd name="connsiteY117" fmla="*/ 22530 h 63351"/>
                <a:gd name="connsiteX118" fmla="*/ 23417 w 42378"/>
                <a:gd name="connsiteY118" fmla="*/ 23040 h 63351"/>
                <a:gd name="connsiteX119" fmla="*/ 24129 w 42378"/>
                <a:gd name="connsiteY119" fmla="*/ 23889 h 63351"/>
                <a:gd name="connsiteX120" fmla="*/ 24230 w 42378"/>
                <a:gd name="connsiteY120" fmla="*/ 25645 h 63351"/>
                <a:gd name="connsiteX121" fmla="*/ 23671 w 42378"/>
                <a:gd name="connsiteY121" fmla="*/ 25815 h 63351"/>
                <a:gd name="connsiteX122" fmla="*/ 23518 w 42378"/>
                <a:gd name="connsiteY122" fmla="*/ 26948 h 63351"/>
                <a:gd name="connsiteX123" fmla="*/ 21180 w 42378"/>
                <a:gd name="connsiteY123" fmla="*/ 28647 h 63351"/>
                <a:gd name="connsiteX124" fmla="*/ 338 w 42378"/>
                <a:gd name="connsiteY124" fmla="*/ 61041 h 63351"/>
                <a:gd name="connsiteX125" fmla="*/ 8827 w 42378"/>
                <a:gd name="connsiteY125" fmla="*/ 60530 h 63351"/>
                <a:gd name="connsiteX126" fmla="*/ 9742 w 42378"/>
                <a:gd name="connsiteY126" fmla="*/ 60927 h 63351"/>
                <a:gd name="connsiteX127" fmla="*/ 10708 w 42378"/>
                <a:gd name="connsiteY127" fmla="*/ 60247 h 63351"/>
                <a:gd name="connsiteX128" fmla="*/ 11725 w 42378"/>
                <a:gd name="connsiteY128" fmla="*/ 59794 h 63351"/>
                <a:gd name="connsiteX129" fmla="*/ 13199 w 42378"/>
                <a:gd name="connsiteY129" fmla="*/ 59624 h 63351"/>
                <a:gd name="connsiteX130" fmla="*/ 14012 w 42378"/>
                <a:gd name="connsiteY130" fmla="*/ 61097 h 63351"/>
                <a:gd name="connsiteX131" fmla="*/ 15131 w 42378"/>
                <a:gd name="connsiteY131" fmla="*/ 59794 h 63351"/>
                <a:gd name="connsiteX132" fmla="*/ 16300 w 42378"/>
                <a:gd name="connsiteY132" fmla="*/ 59624 h 63351"/>
                <a:gd name="connsiteX133" fmla="*/ 17063 w 42378"/>
                <a:gd name="connsiteY133" fmla="*/ 58322 h 63351"/>
                <a:gd name="connsiteX134" fmla="*/ 18028 w 42378"/>
                <a:gd name="connsiteY134" fmla="*/ 58435 h 63351"/>
                <a:gd name="connsiteX135" fmla="*/ 20214 w 42378"/>
                <a:gd name="connsiteY135" fmla="*/ 58662 h 63351"/>
                <a:gd name="connsiteX136" fmla="*/ 21180 w 42378"/>
                <a:gd name="connsiteY136" fmla="*/ 57586 h 63351"/>
                <a:gd name="connsiteX137" fmla="*/ 22908 w 42378"/>
                <a:gd name="connsiteY137" fmla="*/ 57133 h 63351"/>
                <a:gd name="connsiteX138" fmla="*/ 24281 w 42378"/>
                <a:gd name="connsiteY138" fmla="*/ 57133 h 63351"/>
                <a:gd name="connsiteX0" fmla="*/ 24355 w 42452"/>
                <a:gd name="connsiteY0" fmla="*/ 57133 h 63676"/>
                <a:gd name="connsiteX1" fmla="*/ 26185 w 42452"/>
                <a:gd name="connsiteY1" fmla="*/ 55717 h 63676"/>
                <a:gd name="connsiteX2" fmla="*/ 26388 w 42452"/>
                <a:gd name="connsiteY2" fmla="*/ 56510 h 63676"/>
                <a:gd name="connsiteX3" fmla="*/ 26948 w 42452"/>
                <a:gd name="connsiteY3" fmla="*/ 56736 h 63676"/>
                <a:gd name="connsiteX4" fmla="*/ 27151 w 42452"/>
                <a:gd name="connsiteY4" fmla="*/ 58039 h 63676"/>
                <a:gd name="connsiteX5" fmla="*/ 27558 w 42452"/>
                <a:gd name="connsiteY5" fmla="*/ 57755 h 63676"/>
                <a:gd name="connsiteX6" fmla="*/ 30303 w 42452"/>
                <a:gd name="connsiteY6" fmla="*/ 56113 h 63676"/>
                <a:gd name="connsiteX7" fmla="*/ 31370 w 42452"/>
                <a:gd name="connsiteY7" fmla="*/ 55094 h 63676"/>
                <a:gd name="connsiteX8" fmla="*/ 33200 w 42452"/>
                <a:gd name="connsiteY8" fmla="*/ 54414 h 63676"/>
                <a:gd name="connsiteX9" fmla="*/ 34064 w 42452"/>
                <a:gd name="connsiteY9" fmla="*/ 54641 h 63676"/>
                <a:gd name="connsiteX10" fmla="*/ 36657 w 42452"/>
                <a:gd name="connsiteY10" fmla="*/ 54188 h 63676"/>
                <a:gd name="connsiteX11" fmla="*/ 37216 w 42452"/>
                <a:gd name="connsiteY11" fmla="*/ 53112 h 63676"/>
                <a:gd name="connsiteX12" fmla="*/ 37114 w 42452"/>
                <a:gd name="connsiteY12" fmla="*/ 50903 h 63676"/>
                <a:gd name="connsiteX13" fmla="*/ 38284 w 42452"/>
                <a:gd name="connsiteY13" fmla="*/ 47675 h 63676"/>
                <a:gd name="connsiteX14" fmla="*/ 38639 w 42452"/>
                <a:gd name="connsiteY14" fmla="*/ 46089 h 63676"/>
                <a:gd name="connsiteX15" fmla="*/ 37674 w 42452"/>
                <a:gd name="connsiteY15" fmla="*/ 44390 h 63676"/>
                <a:gd name="connsiteX16" fmla="*/ 38030 w 42452"/>
                <a:gd name="connsiteY16" fmla="*/ 42465 h 63676"/>
                <a:gd name="connsiteX17" fmla="*/ 37013 w 42452"/>
                <a:gd name="connsiteY17" fmla="*/ 41502 h 63676"/>
                <a:gd name="connsiteX18" fmla="*/ 36555 w 42452"/>
                <a:gd name="connsiteY18" fmla="*/ 41445 h 63676"/>
                <a:gd name="connsiteX19" fmla="*/ 36962 w 42452"/>
                <a:gd name="connsiteY19" fmla="*/ 39690 h 63676"/>
                <a:gd name="connsiteX20" fmla="*/ 38385 w 42452"/>
                <a:gd name="connsiteY20" fmla="*/ 37991 h 63676"/>
                <a:gd name="connsiteX21" fmla="*/ 37724 w 42452"/>
                <a:gd name="connsiteY21" fmla="*/ 36292 h 63676"/>
                <a:gd name="connsiteX22" fmla="*/ 36352 w 42452"/>
                <a:gd name="connsiteY22" fmla="*/ 35839 h 63676"/>
                <a:gd name="connsiteX23" fmla="*/ 36962 w 42452"/>
                <a:gd name="connsiteY23" fmla="*/ 35103 h 63676"/>
                <a:gd name="connsiteX24" fmla="*/ 37267 w 42452"/>
                <a:gd name="connsiteY24" fmla="*/ 33234 h 63676"/>
                <a:gd name="connsiteX25" fmla="*/ 37877 w 42452"/>
                <a:gd name="connsiteY25" fmla="*/ 31138 h 63676"/>
                <a:gd name="connsiteX26" fmla="*/ 37826 w 42452"/>
                <a:gd name="connsiteY26" fmla="*/ 28193 h 63676"/>
                <a:gd name="connsiteX27" fmla="*/ 39809 w 42452"/>
                <a:gd name="connsiteY27" fmla="*/ 26608 h 63676"/>
                <a:gd name="connsiteX28" fmla="*/ 39148 w 42452"/>
                <a:gd name="connsiteY28" fmla="*/ 25022 h 63676"/>
                <a:gd name="connsiteX29" fmla="*/ 39961 w 42452"/>
                <a:gd name="connsiteY29" fmla="*/ 24569 h 63676"/>
                <a:gd name="connsiteX30" fmla="*/ 40012 w 42452"/>
                <a:gd name="connsiteY30" fmla="*/ 23493 h 63676"/>
                <a:gd name="connsiteX31" fmla="*/ 40775 w 42452"/>
                <a:gd name="connsiteY31" fmla="*/ 22304 h 63676"/>
                <a:gd name="connsiteX32" fmla="*/ 42452 w 42452"/>
                <a:gd name="connsiteY32" fmla="*/ 20548 h 63676"/>
                <a:gd name="connsiteX33" fmla="*/ 41080 w 42452"/>
                <a:gd name="connsiteY33" fmla="*/ 18453 h 63676"/>
                <a:gd name="connsiteX34" fmla="*/ 39809 w 42452"/>
                <a:gd name="connsiteY34" fmla="*/ 16244 h 63676"/>
                <a:gd name="connsiteX35" fmla="*/ 39199 w 42452"/>
                <a:gd name="connsiteY35" fmla="*/ 16471 h 63676"/>
                <a:gd name="connsiteX36" fmla="*/ 38995 w 42452"/>
                <a:gd name="connsiteY36" fmla="*/ 15678 h 63676"/>
                <a:gd name="connsiteX37" fmla="*/ 38690 w 42452"/>
                <a:gd name="connsiteY37" fmla="*/ 14885 h 63676"/>
                <a:gd name="connsiteX38" fmla="*/ 38385 w 42452"/>
                <a:gd name="connsiteY38" fmla="*/ 14488 h 63676"/>
                <a:gd name="connsiteX39" fmla="*/ 38334 w 42452"/>
                <a:gd name="connsiteY39" fmla="*/ 13242 h 63676"/>
                <a:gd name="connsiteX40" fmla="*/ 37064 w 42452"/>
                <a:gd name="connsiteY40" fmla="*/ 12110 h 63676"/>
                <a:gd name="connsiteX41" fmla="*/ 36149 w 42452"/>
                <a:gd name="connsiteY41" fmla="*/ 11544 h 63676"/>
                <a:gd name="connsiteX42" fmla="*/ 36504 w 42452"/>
                <a:gd name="connsiteY42" fmla="*/ 10637 h 63676"/>
                <a:gd name="connsiteX43" fmla="*/ 35030 w 42452"/>
                <a:gd name="connsiteY43" fmla="*/ 9335 h 63676"/>
                <a:gd name="connsiteX44" fmla="*/ 33251 w 42452"/>
                <a:gd name="connsiteY44" fmla="*/ 9844 h 63676"/>
                <a:gd name="connsiteX45" fmla="*/ 34115 w 42452"/>
                <a:gd name="connsiteY45" fmla="*/ 6617 h 63676"/>
                <a:gd name="connsiteX46" fmla="*/ 32336 w 42452"/>
                <a:gd name="connsiteY46" fmla="*/ 6050 h 63676"/>
                <a:gd name="connsiteX47" fmla="*/ 31421 w 42452"/>
                <a:gd name="connsiteY47" fmla="*/ 6843 h 63676"/>
                <a:gd name="connsiteX48" fmla="*/ 31929 w 42452"/>
                <a:gd name="connsiteY48" fmla="*/ 7806 h 63676"/>
                <a:gd name="connsiteX49" fmla="*/ 30709 w 42452"/>
                <a:gd name="connsiteY49" fmla="*/ 9165 h 63676"/>
                <a:gd name="connsiteX50" fmla="*/ 30963 w 42452"/>
                <a:gd name="connsiteY50" fmla="*/ 9618 h 63676"/>
                <a:gd name="connsiteX51" fmla="*/ 31777 w 42452"/>
                <a:gd name="connsiteY51" fmla="*/ 9165 h 63676"/>
                <a:gd name="connsiteX52" fmla="*/ 32234 w 42452"/>
                <a:gd name="connsiteY52" fmla="*/ 10411 h 63676"/>
                <a:gd name="connsiteX53" fmla="*/ 31370 w 42452"/>
                <a:gd name="connsiteY53" fmla="*/ 11034 h 63676"/>
                <a:gd name="connsiteX54" fmla="*/ 31065 w 42452"/>
                <a:gd name="connsiteY54" fmla="*/ 10807 h 63676"/>
                <a:gd name="connsiteX55" fmla="*/ 29286 w 42452"/>
                <a:gd name="connsiteY55" fmla="*/ 10355 h 63676"/>
                <a:gd name="connsiteX56" fmla="*/ 28676 w 42452"/>
                <a:gd name="connsiteY56" fmla="*/ 9788 h 63676"/>
                <a:gd name="connsiteX57" fmla="*/ 28269 w 42452"/>
                <a:gd name="connsiteY57" fmla="*/ 9618 h 63676"/>
                <a:gd name="connsiteX58" fmla="*/ 27812 w 42452"/>
                <a:gd name="connsiteY58" fmla="*/ 8769 h 63676"/>
                <a:gd name="connsiteX59" fmla="*/ 27202 w 42452"/>
                <a:gd name="connsiteY59" fmla="*/ 8655 h 63676"/>
                <a:gd name="connsiteX60" fmla="*/ 26948 w 42452"/>
                <a:gd name="connsiteY60" fmla="*/ 9052 h 63676"/>
                <a:gd name="connsiteX61" fmla="*/ 25903 w 42452"/>
                <a:gd name="connsiteY61" fmla="*/ 8456 h 63676"/>
                <a:gd name="connsiteX62" fmla="*/ 26095 w 42452"/>
                <a:gd name="connsiteY62" fmla="*/ 7721 h 63676"/>
                <a:gd name="connsiteX63" fmla="*/ 25775 w 42452"/>
                <a:gd name="connsiteY63" fmla="*/ 7132 h 63676"/>
                <a:gd name="connsiteX64" fmla="*/ 26352 w 42452"/>
                <a:gd name="connsiteY64" fmla="*/ 6618 h 63676"/>
                <a:gd name="connsiteX65" fmla="*/ 25903 w 42452"/>
                <a:gd name="connsiteY65" fmla="*/ 5662 h 63676"/>
                <a:gd name="connsiteX66" fmla="*/ 26480 w 42452"/>
                <a:gd name="connsiteY66" fmla="*/ 5147 h 63676"/>
                <a:gd name="connsiteX67" fmla="*/ 25839 w 42452"/>
                <a:gd name="connsiteY67" fmla="*/ 4559 h 63676"/>
                <a:gd name="connsiteX68" fmla="*/ 25070 w 42452"/>
                <a:gd name="connsiteY68" fmla="*/ 4559 h 63676"/>
                <a:gd name="connsiteX69" fmla="*/ 23211 w 42452"/>
                <a:gd name="connsiteY69" fmla="*/ 3529 h 63676"/>
                <a:gd name="connsiteX70" fmla="*/ 21993 w 42452"/>
                <a:gd name="connsiteY70" fmla="*/ 4044 h 63676"/>
                <a:gd name="connsiteX71" fmla="*/ 21608 w 42452"/>
                <a:gd name="connsiteY71" fmla="*/ 3750 h 63676"/>
                <a:gd name="connsiteX72" fmla="*/ 21352 w 42452"/>
                <a:gd name="connsiteY72" fmla="*/ 3235 h 63676"/>
                <a:gd name="connsiteX73" fmla="*/ 20903 w 42452"/>
                <a:gd name="connsiteY73" fmla="*/ 3603 h 63676"/>
                <a:gd name="connsiteX74" fmla="*/ 20647 w 42452"/>
                <a:gd name="connsiteY74" fmla="*/ 3382 h 63676"/>
                <a:gd name="connsiteX75" fmla="*/ 20006 w 42452"/>
                <a:gd name="connsiteY75" fmla="*/ 3382 h 63676"/>
                <a:gd name="connsiteX76" fmla="*/ 19493 w 42452"/>
                <a:gd name="connsiteY76" fmla="*/ 3088 h 63676"/>
                <a:gd name="connsiteX77" fmla="*/ 19429 w 42452"/>
                <a:gd name="connsiteY77" fmla="*/ 2647 h 63676"/>
                <a:gd name="connsiteX78" fmla="*/ 19557 w 42452"/>
                <a:gd name="connsiteY78" fmla="*/ 1985 h 63676"/>
                <a:gd name="connsiteX79" fmla="*/ 19557 w 42452"/>
                <a:gd name="connsiteY79" fmla="*/ 1618 h 63676"/>
                <a:gd name="connsiteX80" fmla="*/ 19493 w 42452"/>
                <a:gd name="connsiteY80" fmla="*/ 1103 h 63676"/>
                <a:gd name="connsiteX81" fmla="*/ 18980 w 42452"/>
                <a:gd name="connsiteY81" fmla="*/ 515 h 63676"/>
                <a:gd name="connsiteX82" fmla="*/ 17762 w 42452"/>
                <a:gd name="connsiteY82" fmla="*/ 0 h 63676"/>
                <a:gd name="connsiteX83" fmla="*/ 17377 w 42452"/>
                <a:gd name="connsiteY83" fmla="*/ 588 h 63676"/>
                <a:gd name="connsiteX84" fmla="*/ 16736 w 42452"/>
                <a:gd name="connsiteY84" fmla="*/ 735 h 63676"/>
                <a:gd name="connsiteX85" fmla="*/ 16480 w 42452"/>
                <a:gd name="connsiteY85" fmla="*/ 1397 h 63676"/>
                <a:gd name="connsiteX86" fmla="*/ 17057 w 42452"/>
                <a:gd name="connsiteY86" fmla="*/ 2132 h 63676"/>
                <a:gd name="connsiteX87" fmla="*/ 17890 w 42452"/>
                <a:gd name="connsiteY87" fmla="*/ 2132 h 63676"/>
                <a:gd name="connsiteX88" fmla="*/ 17762 w 42452"/>
                <a:gd name="connsiteY88" fmla="*/ 3897 h 63676"/>
                <a:gd name="connsiteX89" fmla="*/ 18147 w 42452"/>
                <a:gd name="connsiteY89" fmla="*/ 5662 h 63676"/>
                <a:gd name="connsiteX90" fmla="*/ 17506 w 42452"/>
                <a:gd name="connsiteY90" fmla="*/ 5809 h 63676"/>
                <a:gd name="connsiteX91" fmla="*/ 17377 w 42452"/>
                <a:gd name="connsiteY91" fmla="*/ 6912 h 63676"/>
                <a:gd name="connsiteX92" fmla="*/ 18339 w 42452"/>
                <a:gd name="connsiteY92" fmla="*/ 7794 h 63676"/>
                <a:gd name="connsiteX93" fmla="*/ 19685 w 42452"/>
                <a:gd name="connsiteY93" fmla="*/ 7868 h 63676"/>
                <a:gd name="connsiteX94" fmla="*/ 20198 w 42452"/>
                <a:gd name="connsiteY94" fmla="*/ 8824 h 63676"/>
                <a:gd name="connsiteX95" fmla="*/ 21352 w 42452"/>
                <a:gd name="connsiteY95" fmla="*/ 8750 h 63676"/>
                <a:gd name="connsiteX96" fmla="*/ 22057 w 42452"/>
                <a:gd name="connsiteY96" fmla="*/ 9412 h 63676"/>
                <a:gd name="connsiteX97" fmla="*/ 23403 w 42452"/>
                <a:gd name="connsiteY97" fmla="*/ 9118 h 63676"/>
                <a:gd name="connsiteX98" fmla="*/ 24429 w 42452"/>
                <a:gd name="connsiteY98" fmla="*/ 10000 h 63676"/>
                <a:gd name="connsiteX99" fmla="*/ 24957 w 42452"/>
                <a:gd name="connsiteY99" fmla="*/ 9926 h 63676"/>
                <a:gd name="connsiteX100" fmla="*/ 24762 w 42452"/>
                <a:gd name="connsiteY100" fmla="*/ 10637 h 63676"/>
                <a:gd name="connsiteX101" fmla="*/ 24355 w 42452"/>
                <a:gd name="connsiteY101" fmla="*/ 10807 h 63676"/>
                <a:gd name="connsiteX102" fmla="*/ 23796 w 42452"/>
                <a:gd name="connsiteY102" fmla="*/ 10694 h 63676"/>
                <a:gd name="connsiteX103" fmla="*/ 23033 w 42452"/>
                <a:gd name="connsiteY103" fmla="*/ 10694 h 63676"/>
                <a:gd name="connsiteX104" fmla="*/ 21915 w 42452"/>
                <a:gd name="connsiteY104" fmla="*/ 11600 h 63676"/>
                <a:gd name="connsiteX105" fmla="*/ 22576 w 42452"/>
                <a:gd name="connsiteY105" fmla="*/ 12110 h 63676"/>
                <a:gd name="connsiteX106" fmla="*/ 22728 w 42452"/>
                <a:gd name="connsiteY106" fmla="*/ 12959 h 63676"/>
                <a:gd name="connsiteX107" fmla="*/ 23389 w 42452"/>
                <a:gd name="connsiteY107" fmla="*/ 12450 h 63676"/>
                <a:gd name="connsiteX108" fmla="*/ 23135 w 42452"/>
                <a:gd name="connsiteY108" fmla="*/ 14488 h 63676"/>
                <a:gd name="connsiteX109" fmla="*/ 22830 w 42452"/>
                <a:gd name="connsiteY109" fmla="*/ 15564 h 63676"/>
                <a:gd name="connsiteX110" fmla="*/ 21966 w 42452"/>
                <a:gd name="connsiteY110" fmla="*/ 16187 h 63676"/>
                <a:gd name="connsiteX111" fmla="*/ 22271 w 42452"/>
                <a:gd name="connsiteY111" fmla="*/ 17320 h 63676"/>
                <a:gd name="connsiteX112" fmla="*/ 21661 w 42452"/>
                <a:gd name="connsiteY112" fmla="*/ 18962 h 63676"/>
                <a:gd name="connsiteX113" fmla="*/ 22067 w 42452"/>
                <a:gd name="connsiteY113" fmla="*/ 20152 h 63676"/>
                <a:gd name="connsiteX114" fmla="*/ 22627 w 42452"/>
                <a:gd name="connsiteY114" fmla="*/ 20265 h 63676"/>
                <a:gd name="connsiteX115" fmla="*/ 23135 w 42452"/>
                <a:gd name="connsiteY115" fmla="*/ 20718 h 63676"/>
                <a:gd name="connsiteX116" fmla="*/ 23440 w 42452"/>
                <a:gd name="connsiteY116" fmla="*/ 21511 h 63676"/>
                <a:gd name="connsiteX117" fmla="*/ 23643 w 42452"/>
                <a:gd name="connsiteY117" fmla="*/ 22530 h 63676"/>
                <a:gd name="connsiteX118" fmla="*/ 23491 w 42452"/>
                <a:gd name="connsiteY118" fmla="*/ 23040 h 63676"/>
                <a:gd name="connsiteX119" fmla="*/ 24203 w 42452"/>
                <a:gd name="connsiteY119" fmla="*/ 23889 h 63676"/>
                <a:gd name="connsiteX120" fmla="*/ 24304 w 42452"/>
                <a:gd name="connsiteY120" fmla="*/ 25645 h 63676"/>
                <a:gd name="connsiteX121" fmla="*/ 23745 w 42452"/>
                <a:gd name="connsiteY121" fmla="*/ 25815 h 63676"/>
                <a:gd name="connsiteX122" fmla="*/ 23592 w 42452"/>
                <a:gd name="connsiteY122" fmla="*/ 26948 h 63676"/>
                <a:gd name="connsiteX123" fmla="*/ 21254 w 42452"/>
                <a:gd name="connsiteY123" fmla="*/ 28647 h 63676"/>
                <a:gd name="connsiteX124" fmla="*/ 412 w 42452"/>
                <a:gd name="connsiteY124" fmla="*/ 61041 h 63676"/>
                <a:gd name="connsiteX125" fmla="*/ 8444 w 42452"/>
                <a:gd name="connsiteY125" fmla="*/ 61720 h 63676"/>
                <a:gd name="connsiteX126" fmla="*/ 8901 w 42452"/>
                <a:gd name="connsiteY126" fmla="*/ 60530 h 63676"/>
                <a:gd name="connsiteX127" fmla="*/ 9816 w 42452"/>
                <a:gd name="connsiteY127" fmla="*/ 60927 h 63676"/>
                <a:gd name="connsiteX128" fmla="*/ 10782 w 42452"/>
                <a:gd name="connsiteY128" fmla="*/ 60247 h 63676"/>
                <a:gd name="connsiteX129" fmla="*/ 11799 w 42452"/>
                <a:gd name="connsiteY129" fmla="*/ 59794 h 63676"/>
                <a:gd name="connsiteX130" fmla="*/ 13273 w 42452"/>
                <a:gd name="connsiteY130" fmla="*/ 59624 h 63676"/>
                <a:gd name="connsiteX131" fmla="*/ 14086 w 42452"/>
                <a:gd name="connsiteY131" fmla="*/ 61097 h 63676"/>
                <a:gd name="connsiteX132" fmla="*/ 15205 w 42452"/>
                <a:gd name="connsiteY132" fmla="*/ 59794 h 63676"/>
                <a:gd name="connsiteX133" fmla="*/ 16374 w 42452"/>
                <a:gd name="connsiteY133" fmla="*/ 59624 h 63676"/>
                <a:gd name="connsiteX134" fmla="*/ 17137 w 42452"/>
                <a:gd name="connsiteY134" fmla="*/ 58322 h 63676"/>
                <a:gd name="connsiteX135" fmla="*/ 18102 w 42452"/>
                <a:gd name="connsiteY135" fmla="*/ 58435 h 63676"/>
                <a:gd name="connsiteX136" fmla="*/ 20288 w 42452"/>
                <a:gd name="connsiteY136" fmla="*/ 58662 h 63676"/>
                <a:gd name="connsiteX137" fmla="*/ 21254 w 42452"/>
                <a:gd name="connsiteY137" fmla="*/ 57586 h 63676"/>
                <a:gd name="connsiteX138" fmla="*/ 22982 w 42452"/>
                <a:gd name="connsiteY138" fmla="*/ 57133 h 63676"/>
                <a:gd name="connsiteX139" fmla="*/ 24355 w 42452"/>
                <a:gd name="connsiteY139" fmla="*/ 57133 h 63676"/>
                <a:gd name="connsiteX0" fmla="*/ 24355 w 42452"/>
                <a:gd name="connsiteY0" fmla="*/ 57133 h 63676"/>
                <a:gd name="connsiteX1" fmla="*/ 26185 w 42452"/>
                <a:gd name="connsiteY1" fmla="*/ 55717 h 63676"/>
                <a:gd name="connsiteX2" fmla="*/ 26388 w 42452"/>
                <a:gd name="connsiteY2" fmla="*/ 56510 h 63676"/>
                <a:gd name="connsiteX3" fmla="*/ 26948 w 42452"/>
                <a:gd name="connsiteY3" fmla="*/ 56736 h 63676"/>
                <a:gd name="connsiteX4" fmla="*/ 27151 w 42452"/>
                <a:gd name="connsiteY4" fmla="*/ 58039 h 63676"/>
                <a:gd name="connsiteX5" fmla="*/ 27558 w 42452"/>
                <a:gd name="connsiteY5" fmla="*/ 57755 h 63676"/>
                <a:gd name="connsiteX6" fmla="*/ 30303 w 42452"/>
                <a:gd name="connsiteY6" fmla="*/ 56113 h 63676"/>
                <a:gd name="connsiteX7" fmla="*/ 31370 w 42452"/>
                <a:gd name="connsiteY7" fmla="*/ 55094 h 63676"/>
                <a:gd name="connsiteX8" fmla="*/ 33200 w 42452"/>
                <a:gd name="connsiteY8" fmla="*/ 54414 h 63676"/>
                <a:gd name="connsiteX9" fmla="*/ 34064 w 42452"/>
                <a:gd name="connsiteY9" fmla="*/ 54641 h 63676"/>
                <a:gd name="connsiteX10" fmla="*/ 36657 w 42452"/>
                <a:gd name="connsiteY10" fmla="*/ 54188 h 63676"/>
                <a:gd name="connsiteX11" fmla="*/ 37216 w 42452"/>
                <a:gd name="connsiteY11" fmla="*/ 53112 h 63676"/>
                <a:gd name="connsiteX12" fmla="*/ 37114 w 42452"/>
                <a:gd name="connsiteY12" fmla="*/ 50903 h 63676"/>
                <a:gd name="connsiteX13" fmla="*/ 38284 w 42452"/>
                <a:gd name="connsiteY13" fmla="*/ 47675 h 63676"/>
                <a:gd name="connsiteX14" fmla="*/ 38639 w 42452"/>
                <a:gd name="connsiteY14" fmla="*/ 46089 h 63676"/>
                <a:gd name="connsiteX15" fmla="*/ 37674 w 42452"/>
                <a:gd name="connsiteY15" fmla="*/ 44390 h 63676"/>
                <a:gd name="connsiteX16" fmla="*/ 38030 w 42452"/>
                <a:gd name="connsiteY16" fmla="*/ 42465 h 63676"/>
                <a:gd name="connsiteX17" fmla="*/ 37013 w 42452"/>
                <a:gd name="connsiteY17" fmla="*/ 41502 h 63676"/>
                <a:gd name="connsiteX18" fmla="*/ 36555 w 42452"/>
                <a:gd name="connsiteY18" fmla="*/ 41445 h 63676"/>
                <a:gd name="connsiteX19" fmla="*/ 36962 w 42452"/>
                <a:gd name="connsiteY19" fmla="*/ 39690 h 63676"/>
                <a:gd name="connsiteX20" fmla="*/ 38385 w 42452"/>
                <a:gd name="connsiteY20" fmla="*/ 37991 h 63676"/>
                <a:gd name="connsiteX21" fmla="*/ 37724 w 42452"/>
                <a:gd name="connsiteY21" fmla="*/ 36292 h 63676"/>
                <a:gd name="connsiteX22" fmla="*/ 36352 w 42452"/>
                <a:gd name="connsiteY22" fmla="*/ 35839 h 63676"/>
                <a:gd name="connsiteX23" fmla="*/ 36962 w 42452"/>
                <a:gd name="connsiteY23" fmla="*/ 35103 h 63676"/>
                <a:gd name="connsiteX24" fmla="*/ 37267 w 42452"/>
                <a:gd name="connsiteY24" fmla="*/ 33234 h 63676"/>
                <a:gd name="connsiteX25" fmla="*/ 37877 w 42452"/>
                <a:gd name="connsiteY25" fmla="*/ 31138 h 63676"/>
                <a:gd name="connsiteX26" fmla="*/ 37826 w 42452"/>
                <a:gd name="connsiteY26" fmla="*/ 28193 h 63676"/>
                <a:gd name="connsiteX27" fmla="*/ 39809 w 42452"/>
                <a:gd name="connsiteY27" fmla="*/ 26608 h 63676"/>
                <a:gd name="connsiteX28" fmla="*/ 39148 w 42452"/>
                <a:gd name="connsiteY28" fmla="*/ 25022 h 63676"/>
                <a:gd name="connsiteX29" fmla="*/ 39961 w 42452"/>
                <a:gd name="connsiteY29" fmla="*/ 24569 h 63676"/>
                <a:gd name="connsiteX30" fmla="*/ 40012 w 42452"/>
                <a:gd name="connsiteY30" fmla="*/ 23493 h 63676"/>
                <a:gd name="connsiteX31" fmla="*/ 40775 w 42452"/>
                <a:gd name="connsiteY31" fmla="*/ 22304 h 63676"/>
                <a:gd name="connsiteX32" fmla="*/ 42452 w 42452"/>
                <a:gd name="connsiteY32" fmla="*/ 20548 h 63676"/>
                <a:gd name="connsiteX33" fmla="*/ 41080 w 42452"/>
                <a:gd name="connsiteY33" fmla="*/ 18453 h 63676"/>
                <a:gd name="connsiteX34" fmla="*/ 39809 w 42452"/>
                <a:gd name="connsiteY34" fmla="*/ 16244 h 63676"/>
                <a:gd name="connsiteX35" fmla="*/ 39199 w 42452"/>
                <a:gd name="connsiteY35" fmla="*/ 16471 h 63676"/>
                <a:gd name="connsiteX36" fmla="*/ 38995 w 42452"/>
                <a:gd name="connsiteY36" fmla="*/ 15678 h 63676"/>
                <a:gd name="connsiteX37" fmla="*/ 38690 w 42452"/>
                <a:gd name="connsiteY37" fmla="*/ 14885 h 63676"/>
                <a:gd name="connsiteX38" fmla="*/ 38385 w 42452"/>
                <a:gd name="connsiteY38" fmla="*/ 14488 h 63676"/>
                <a:gd name="connsiteX39" fmla="*/ 38334 w 42452"/>
                <a:gd name="connsiteY39" fmla="*/ 13242 h 63676"/>
                <a:gd name="connsiteX40" fmla="*/ 37064 w 42452"/>
                <a:gd name="connsiteY40" fmla="*/ 12110 h 63676"/>
                <a:gd name="connsiteX41" fmla="*/ 36149 w 42452"/>
                <a:gd name="connsiteY41" fmla="*/ 11544 h 63676"/>
                <a:gd name="connsiteX42" fmla="*/ 36504 w 42452"/>
                <a:gd name="connsiteY42" fmla="*/ 10637 h 63676"/>
                <a:gd name="connsiteX43" fmla="*/ 35030 w 42452"/>
                <a:gd name="connsiteY43" fmla="*/ 9335 h 63676"/>
                <a:gd name="connsiteX44" fmla="*/ 33251 w 42452"/>
                <a:gd name="connsiteY44" fmla="*/ 9844 h 63676"/>
                <a:gd name="connsiteX45" fmla="*/ 34115 w 42452"/>
                <a:gd name="connsiteY45" fmla="*/ 6617 h 63676"/>
                <a:gd name="connsiteX46" fmla="*/ 32336 w 42452"/>
                <a:gd name="connsiteY46" fmla="*/ 6050 h 63676"/>
                <a:gd name="connsiteX47" fmla="*/ 31421 w 42452"/>
                <a:gd name="connsiteY47" fmla="*/ 6843 h 63676"/>
                <a:gd name="connsiteX48" fmla="*/ 31929 w 42452"/>
                <a:gd name="connsiteY48" fmla="*/ 7806 h 63676"/>
                <a:gd name="connsiteX49" fmla="*/ 30709 w 42452"/>
                <a:gd name="connsiteY49" fmla="*/ 9165 h 63676"/>
                <a:gd name="connsiteX50" fmla="*/ 30963 w 42452"/>
                <a:gd name="connsiteY50" fmla="*/ 9618 h 63676"/>
                <a:gd name="connsiteX51" fmla="*/ 31777 w 42452"/>
                <a:gd name="connsiteY51" fmla="*/ 9165 h 63676"/>
                <a:gd name="connsiteX52" fmla="*/ 32234 w 42452"/>
                <a:gd name="connsiteY52" fmla="*/ 10411 h 63676"/>
                <a:gd name="connsiteX53" fmla="*/ 31370 w 42452"/>
                <a:gd name="connsiteY53" fmla="*/ 11034 h 63676"/>
                <a:gd name="connsiteX54" fmla="*/ 31065 w 42452"/>
                <a:gd name="connsiteY54" fmla="*/ 10807 h 63676"/>
                <a:gd name="connsiteX55" fmla="*/ 29286 w 42452"/>
                <a:gd name="connsiteY55" fmla="*/ 10355 h 63676"/>
                <a:gd name="connsiteX56" fmla="*/ 28676 w 42452"/>
                <a:gd name="connsiteY56" fmla="*/ 9788 h 63676"/>
                <a:gd name="connsiteX57" fmla="*/ 28269 w 42452"/>
                <a:gd name="connsiteY57" fmla="*/ 9618 h 63676"/>
                <a:gd name="connsiteX58" fmla="*/ 27812 w 42452"/>
                <a:gd name="connsiteY58" fmla="*/ 8769 h 63676"/>
                <a:gd name="connsiteX59" fmla="*/ 27202 w 42452"/>
                <a:gd name="connsiteY59" fmla="*/ 8655 h 63676"/>
                <a:gd name="connsiteX60" fmla="*/ 26948 w 42452"/>
                <a:gd name="connsiteY60" fmla="*/ 9052 h 63676"/>
                <a:gd name="connsiteX61" fmla="*/ 25903 w 42452"/>
                <a:gd name="connsiteY61" fmla="*/ 8456 h 63676"/>
                <a:gd name="connsiteX62" fmla="*/ 26095 w 42452"/>
                <a:gd name="connsiteY62" fmla="*/ 7721 h 63676"/>
                <a:gd name="connsiteX63" fmla="*/ 25775 w 42452"/>
                <a:gd name="connsiteY63" fmla="*/ 7132 h 63676"/>
                <a:gd name="connsiteX64" fmla="*/ 26352 w 42452"/>
                <a:gd name="connsiteY64" fmla="*/ 6618 h 63676"/>
                <a:gd name="connsiteX65" fmla="*/ 25903 w 42452"/>
                <a:gd name="connsiteY65" fmla="*/ 5662 h 63676"/>
                <a:gd name="connsiteX66" fmla="*/ 26480 w 42452"/>
                <a:gd name="connsiteY66" fmla="*/ 5147 h 63676"/>
                <a:gd name="connsiteX67" fmla="*/ 25839 w 42452"/>
                <a:gd name="connsiteY67" fmla="*/ 4559 h 63676"/>
                <a:gd name="connsiteX68" fmla="*/ 25070 w 42452"/>
                <a:gd name="connsiteY68" fmla="*/ 4559 h 63676"/>
                <a:gd name="connsiteX69" fmla="*/ 23211 w 42452"/>
                <a:gd name="connsiteY69" fmla="*/ 3529 h 63676"/>
                <a:gd name="connsiteX70" fmla="*/ 21993 w 42452"/>
                <a:gd name="connsiteY70" fmla="*/ 4044 h 63676"/>
                <a:gd name="connsiteX71" fmla="*/ 21608 w 42452"/>
                <a:gd name="connsiteY71" fmla="*/ 3750 h 63676"/>
                <a:gd name="connsiteX72" fmla="*/ 21352 w 42452"/>
                <a:gd name="connsiteY72" fmla="*/ 3235 h 63676"/>
                <a:gd name="connsiteX73" fmla="*/ 20903 w 42452"/>
                <a:gd name="connsiteY73" fmla="*/ 3603 h 63676"/>
                <a:gd name="connsiteX74" fmla="*/ 20647 w 42452"/>
                <a:gd name="connsiteY74" fmla="*/ 3382 h 63676"/>
                <a:gd name="connsiteX75" fmla="*/ 20006 w 42452"/>
                <a:gd name="connsiteY75" fmla="*/ 3382 h 63676"/>
                <a:gd name="connsiteX76" fmla="*/ 19493 w 42452"/>
                <a:gd name="connsiteY76" fmla="*/ 3088 h 63676"/>
                <a:gd name="connsiteX77" fmla="*/ 19429 w 42452"/>
                <a:gd name="connsiteY77" fmla="*/ 2647 h 63676"/>
                <a:gd name="connsiteX78" fmla="*/ 19557 w 42452"/>
                <a:gd name="connsiteY78" fmla="*/ 1985 h 63676"/>
                <a:gd name="connsiteX79" fmla="*/ 19557 w 42452"/>
                <a:gd name="connsiteY79" fmla="*/ 1618 h 63676"/>
                <a:gd name="connsiteX80" fmla="*/ 19493 w 42452"/>
                <a:gd name="connsiteY80" fmla="*/ 1103 h 63676"/>
                <a:gd name="connsiteX81" fmla="*/ 18980 w 42452"/>
                <a:gd name="connsiteY81" fmla="*/ 515 h 63676"/>
                <a:gd name="connsiteX82" fmla="*/ 17762 w 42452"/>
                <a:gd name="connsiteY82" fmla="*/ 0 h 63676"/>
                <a:gd name="connsiteX83" fmla="*/ 17377 w 42452"/>
                <a:gd name="connsiteY83" fmla="*/ 588 h 63676"/>
                <a:gd name="connsiteX84" fmla="*/ 16736 w 42452"/>
                <a:gd name="connsiteY84" fmla="*/ 735 h 63676"/>
                <a:gd name="connsiteX85" fmla="*/ 16480 w 42452"/>
                <a:gd name="connsiteY85" fmla="*/ 1397 h 63676"/>
                <a:gd name="connsiteX86" fmla="*/ 17057 w 42452"/>
                <a:gd name="connsiteY86" fmla="*/ 2132 h 63676"/>
                <a:gd name="connsiteX87" fmla="*/ 17890 w 42452"/>
                <a:gd name="connsiteY87" fmla="*/ 2132 h 63676"/>
                <a:gd name="connsiteX88" fmla="*/ 17762 w 42452"/>
                <a:gd name="connsiteY88" fmla="*/ 3897 h 63676"/>
                <a:gd name="connsiteX89" fmla="*/ 18147 w 42452"/>
                <a:gd name="connsiteY89" fmla="*/ 5662 h 63676"/>
                <a:gd name="connsiteX90" fmla="*/ 17506 w 42452"/>
                <a:gd name="connsiteY90" fmla="*/ 5809 h 63676"/>
                <a:gd name="connsiteX91" fmla="*/ 17377 w 42452"/>
                <a:gd name="connsiteY91" fmla="*/ 6912 h 63676"/>
                <a:gd name="connsiteX92" fmla="*/ 18339 w 42452"/>
                <a:gd name="connsiteY92" fmla="*/ 7794 h 63676"/>
                <a:gd name="connsiteX93" fmla="*/ 19685 w 42452"/>
                <a:gd name="connsiteY93" fmla="*/ 7868 h 63676"/>
                <a:gd name="connsiteX94" fmla="*/ 20198 w 42452"/>
                <a:gd name="connsiteY94" fmla="*/ 8824 h 63676"/>
                <a:gd name="connsiteX95" fmla="*/ 21352 w 42452"/>
                <a:gd name="connsiteY95" fmla="*/ 8750 h 63676"/>
                <a:gd name="connsiteX96" fmla="*/ 22057 w 42452"/>
                <a:gd name="connsiteY96" fmla="*/ 9412 h 63676"/>
                <a:gd name="connsiteX97" fmla="*/ 23403 w 42452"/>
                <a:gd name="connsiteY97" fmla="*/ 9118 h 63676"/>
                <a:gd name="connsiteX98" fmla="*/ 24429 w 42452"/>
                <a:gd name="connsiteY98" fmla="*/ 10000 h 63676"/>
                <a:gd name="connsiteX99" fmla="*/ 24957 w 42452"/>
                <a:gd name="connsiteY99" fmla="*/ 9926 h 63676"/>
                <a:gd name="connsiteX100" fmla="*/ 24762 w 42452"/>
                <a:gd name="connsiteY100" fmla="*/ 10637 h 63676"/>
                <a:gd name="connsiteX101" fmla="*/ 24355 w 42452"/>
                <a:gd name="connsiteY101" fmla="*/ 10807 h 63676"/>
                <a:gd name="connsiteX102" fmla="*/ 23796 w 42452"/>
                <a:gd name="connsiteY102" fmla="*/ 10694 h 63676"/>
                <a:gd name="connsiteX103" fmla="*/ 23033 w 42452"/>
                <a:gd name="connsiteY103" fmla="*/ 10694 h 63676"/>
                <a:gd name="connsiteX104" fmla="*/ 21915 w 42452"/>
                <a:gd name="connsiteY104" fmla="*/ 11600 h 63676"/>
                <a:gd name="connsiteX105" fmla="*/ 22576 w 42452"/>
                <a:gd name="connsiteY105" fmla="*/ 12110 h 63676"/>
                <a:gd name="connsiteX106" fmla="*/ 22728 w 42452"/>
                <a:gd name="connsiteY106" fmla="*/ 12959 h 63676"/>
                <a:gd name="connsiteX107" fmla="*/ 23389 w 42452"/>
                <a:gd name="connsiteY107" fmla="*/ 12450 h 63676"/>
                <a:gd name="connsiteX108" fmla="*/ 23135 w 42452"/>
                <a:gd name="connsiteY108" fmla="*/ 14488 h 63676"/>
                <a:gd name="connsiteX109" fmla="*/ 22830 w 42452"/>
                <a:gd name="connsiteY109" fmla="*/ 15564 h 63676"/>
                <a:gd name="connsiteX110" fmla="*/ 21966 w 42452"/>
                <a:gd name="connsiteY110" fmla="*/ 16187 h 63676"/>
                <a:gd name="connsiteX111" fmla="*/ 22271 w 42452"/>
                <a:gd name="connsiteY111" fmla="*/ 17320 h 63676"/>
                <a:gd name="connsiteX112" fmla="*/ 21661 w 42452"/>
                <a:gd name="connsiteY112" fmla="*/ 18962 h 63676"/>
                <a:gd name="connsiteX113" fmla="*/ 22067 w 42452"/>
                <a:gd name="connsiteY113" fmla="*/ 20152 h 63676"/>
                <a:gd name="connsiteX114" fmla="*/ 22627 w 42452"/>
                <a:gd name="connsiteY114" fmla="*/ 20265 h 63676"/>
                <a:gd name="connsiteX115" fmla="*/ 23135 w 42452"/>
                <a:gd name="connsiteY115" fmla="*/ 20718 h 63676"/>
                <a:gd name="connsiteX116" fmla="*/ 23440 w 42452"/>
                <a:gd name="connsiteY116" fmla="*/ 21511 h 63676"/>
                <a:gd name="connsiteX117" fmla="*/ 23643 w 42452"/>
                <a:gd name="connsiteY117" fmla="*/ 22530 h 63676"/>
                <a:gd name="connsiteX118" fmla="*/ 23491 w 42452"/>
                <a:gd name="connsiteY118" fmla="*/ 23040 h 63676"/>
                <a:gd name="connsiteX119" fmla="*/ 24203 w 42452"/>
                <a:gd name="connsiteY119" fmla="*/ 23889 h 63676"/>
                <a:gd name="connsiteX120" fmla="*/ 24304 w 42452"/>
                <a:gd name="connsiteY120" fmla="*/ 25645 h 63676"/>
                <a:gd name="connsiteX121" fmla="*/ 23745 w 42452"/>
                <a:gd name="connsiteY121" fmla="*/ 25815 h 63676"/>
                <a:gd name="connsiteX122" fmla="*/ 23592 w 42452"/>
                <a:gd name="connsiteY122" fmla="*/ 26948 h 63676"/>
                <a:gd name="connsiteX123" fmla="*/ 21254 w 42452"/>
                <a:gd name="connsiteY123" fmla="*/ 28647 h 63676"/>
                <a:gd name="connsiteX124" fmla="*/ 412 w 42452"/>
                <a:gd name="connsiteY124" fmla="*/ 61041 h 63676"/>
                <a:gd name="connsiteX125" fmla="*/ 8444 w 42452"/>
                <a:gd name="connsiteY125" fmla="*/ 61720 h 63676"/>
                <a:gd name="connsiteX126" fmla="*/ 8901 w 42452"/>
                <a:gd name="connsiteY126" fmla="*/ 60530 h 63676"/>
                <a:gd name="connsiteX127" fmla="*/ 9816 w 42452"/>
                <a:gd name="connsiteY127" fmla="*/ 60927 h 63676"/>
                <a:gd name="connsiteX128" fmla="*/ 10782 w 42452"/>
                <a:gd name="connsiteY128" fmla="*/ 60247 h 63676"/>
                <a:gd name="connsiteX129" fmla="*/ 11799 w 42452"/>
                <a:gd name="connsiteY129" fmla="*/ 59794 h 63676"/>
                <a:gd name="connsiteX130" fmla="*/ 13273 w 42452"/>
                <a:gd name="connsiteY130" fmla="*/ 59624 h 63676"/>
                <a:gd name="connsiteX131" fmla="*/ 14086 w 42452"/>
                <a:gd name="connsiteY131" fmla="*/ 61097 h 63676"/>
                <a:gd name="connsiteX132" fmla="*/ 15205 w 42452"/>
                <a:gd name="connsiteY132" fmla="*/ 59794 h 63676"/>
                <a:gd name="connsiteX133" fmla="*/ 16374 w 42452"/>
                <a:gd name="connsiteY133" fmla="*/ 59624 h 63676"/>
                <a:gd name="connsiteX134" fmla="*/ 17137 w 42452"/>
                <a:gd name="connsiteY134" fmla="*/ 58322 h 63676"/>
                <a:gd name="connsiteX135" fmla="*/ 18102 w 42452"/>
                <a:gd name="connsiteY135" fmla="*/ 58435 h 63676"/>
                <a:gd name="connsiteX136" fmla="*/ 20288 w 42452"/>
                <a:gd name="connsiteY136" fmla="*/ 58662 h 63676"/>
                <a:gd name="connsiteX137" fmla="*/ 21254 w 42452"/>
                <a:gd name="connsiteY137" fmla="*/ 57586 h 63676"/>
                <a:gd name="connsiteX138" fmla="*/ 22982 w 42452"/>
                <a:gd name="connsiteY138" fmla="*/ 57133 h 63676"/>
                <a:gd name="connsiteX139" fmla="*/ 24355 w 42452"/>
                <a:gd name="connsiteY139" fmla="*/ 57133 h 63676"/>
                <a:gd name="connsiteX0" fmla="*/ 24323 w 42420"/>
                <a:gd name="connsiteY0" fmla="*/ 57133 h 63676"/>
                <a:gd name="connsiteX1" fmla="*/ 26153 w 42420"/>
                <a:gd name="connsiteY1" fmla="*/ 55717 h 63676"/>
                <a:gd name="connsiteX2" fmla="*/ 26356 w 42420"/>
                <a:gd name="connsiteY2" fmla="*/ 56510 h 63676"/>
                <a:gd name="connsiteX3" fmla="*/ 26916 w 42420"/>
                <a:gd name="connsiteY3" fmla="*/ 56736 h 63676"/>
                <a:gd name="connsiteX4" fmla="*/ 27119 w 42420"/>
                <a:gd name="connsiteY4" fmla="*/ 58039 h 63676"/>
                <a:gd name="connsiteX5" fmla="*/ 27526 w 42420"/>
                <a:gd name="connsiteY5" fmla="*/ 57755 h 63676"/>
                <a:gd name="connsiteX6" fmla="*/ 30271 w 42420"/>
                <a:gd name="connsiteY6" fmla="*/ 56113 h 63676"/>
                <a:gd name="connsiteX7" fmla="*/ 31338 w 42420"/>
                <a:gd name="connsiteY7" fmla="*/ 55094 h 63676"/>
                <a:gd name="connsiteX8" fmla="*/ 33168 w 42420"/>
                <a:gd name="connsiteY8" fmla="*/ 54414 h 63676"/>
                <a:gd name="connsiteX9" fmla="*/ 34032 w 42420"/>
                <a:gd name="connsiteY9" fmla="*/ 54641 h 63676"/>
                <a:gd name="connsiteX10" fmla="*/ 36625 w 42420"/>
                <a:gd name="connsiteY10" fmla="*/ 54188 h 63676"/>
                <a:gd name="connsiteX11" fmla="*/ 37184 w 42420"/>
                <a:gd name="connsiteY11" fmla="*/ 53112 h 63676"/>
                <a:gd name="connsiteX12" fmla="*/ 37082 w 42420"/>
                <a:gd name="connsiteY12" fmla="*/ 50903 h 63676"/>
                <a:gd name="connsiteX13" fmla="*/ 38252 w 42420"/>
                <a:gd name="connsiteY13" fmla="*/ 47675 h 63676"/>
                <a:gd name="connsiteX14" fmla="*/ 38607 w 42420"/>
                <a:gd name="connsiteY14" fmla="*/ 46089 h 63676"/>
                <a:gd name="connsiteX15" fmla="*/ 37642 w 42420"/>
                <a:gd name="connsiteY15" fmla="*/ 44390 h 63676"/>
                <a:gd name="connsiteX16" fmla="*/ 37998 w 42420"/>
                <a:gd name="connsiteY16" fmla="*/ 42465 h 63676"/>
                <a:gd name="connsiteX17" fmla="*/ 36981 w 42420"/>
                <a:gd name="connsiteY17" fmla="*/ 41502 h 63676"/>
                <a:gd name="connsiteX18" fmla="*/ 36523 w 42420"/>
                <a:gd name="connsiteY18" fmla="*/ 41445 h 63676"/>
                <a:gd name="connsiteX19" fmla="*/ 36930 w 42420"/>
                <a:gd name="connsiteY19" fmla="*/ 39690 h 63676"/>
                <a:gd name="connsiteX20" fmla="*/ 38353 w 42420"/>
                <a:gd name="connsiteY20" fmla="*/ 37991 h 63676"/>
                <a:gd name="connsiteX21" fmla="*/ 37692 w 42420"/>
                <a:gd name="connsiteY21" fmla="*/ 36292 h 63676"/>
                <a:gd name="connsiteX22" fmla="*/ 36320 w 42420"/>
                <a:gd name="connsiteY22" fmla="*/ 35839 h 63676"/>
                <a:gd name="connsiteX23" fmla="*/ 36930 w 42420"/>
                <a:gd name="connsiteY23" fmla="*/ 35103 h 63676"/>
                <a:gd name="connsiteX24" fmla="*/ 37235 w 42420"/>
                <a:gd name="connsiteY24" fmla="*/ 33234 h 63676"/>
                <a:gd name="connsiteX25" fmla="*/ 37845 w 42420"/>
                <a:gd name="connsiteY25" fmla="*/ 31138 h 63676"/>
                <a:gd name="connsiteX26" fmla="*/ 37794 w 42420"/>
                <a:gd name="connsiteY26" fmla="*/ 28193 h 63676"/>
                <a:gd name="connsiteX27" fmla="*/ 39777 w 42420"/>
                <a:gd name="connsiteY27" fmla="*/ 26608 h 63676"/>
                <a:gd name="connsiteX28" fmla="*/ 39116 w 42420"/>
                <a:gd name="connsiteY28" fmla="*/ 25022 h 63676"/>
                <a:gd name="connsiteX29" fmla="*/ 39929 w 42420"/>
                <a:gd name="connsiteY29" fmla="*/ 24569 h 63676"/>
                <a:gd name="connsiteX30" fmla="*/ 39980 w 42420"/>
                <a:gd name="connsiteY30" fmla="*/ 23493 h 63676"/>
                <a:gd name="connsiteX31" fmla="*/ 40743 w 42420"/>
                <a:gd name="connsiteY31" fmla="*/ 22304 h 63676"/>
                <a:gd name="connsiteX32" fmla="*/ 42420 w 42420"/>
                <a:gd name="connsiteY32" fmla="*/ 20548 h 63676"/>
                <a:gd name="connsiteX33" fmla="*/ 41048 w 42420"/>
                <a:gd name="connsiteY33" fmla="*/ 18453 h 63676"/>
                <a:gd name="connsiteX34" fmla="*/ 39777 w 42420"/>
                <a:gd name="connsiteY34" fmla="*/ 16244 h 63676"/>
                <a:gd name="connsiteX35" fmla="*/ 39167 w 42420"/>
                <a:gd name="connsiteY35" fmla="*/ 16471 h 63676"/>
                <a:gd name="connsiteX36" fmla="*/ 38963 w 42420"/>
                <a:gd name="connsiteY36" fmla="*/ 15678 h 63676"/>
                <a:gd name="connsiteX37" fmla="*/ 38658 w 42420"/>
                <a:gd name="connsiteY37" fmla="*/ 14885 h 63676"/>
                <a:gd name="connsiteX38" fmla="*/ 38353 w 42420"/>
                <a:gd name="connsiteY38" fmla="*/ 14488 h 63676"/>
                <a:gd name="connsiteX39" fmla="*/ 38302 w 42420"/>
                <a:gd name="connsiteY39" fmla="*/ 13242 h 63676"/>
                <a:gd name="connsiteX40" fmla="*/ 37032 w 42420"/>
                <a:gd name="connsiteY40" fmla="*/ 12110 h 63676"/>
                <a:gd name="connsiteX41" fmla="*/ 36117 w 42420"/>
                <a:gd name="connsiteY41" fmla="*/ 11544 h 63676"/>
                <a:gd name="connsiteX42" fmla="*/ 36472 w 42420"/>
                <a:gd name="connsiteY42" fmla="*/ 10637 h 63676"/>
                <a:gd name="connsiteX43" fmla="*/ 34998 w 42420"/>
                <a:gd name="connsiteY43" fmla="*/ 9335 h 63676"/>
                <a:gd name="connsiteX44" fmla="*/ 33219 w 42420"/>
                <a:gd name="connsiteY44" fmla="*/ 9844 h 63676"/>
                <a:gd name="connsiteX45" fmla="*/ 34083 w 42420"/>
                <a:gd name="connsiteY45" fmla="*/ 6617 h 63676"/>
                <a:gd name="connsiteX46" fmla="*/ 32304 w 42420"/>
                <a:gd name="connsiteY46" fmla="*/ 6050 h 63676"/>
                <a:gd name="connsiteX47" fmla="*/ 31389 w 42420"/>
                <a:gd name="connsiteY47" fmla="*/ 6843 h 63676"/>
                <a:gd name="connsiteX48" fmla="*/ 31897 w 42420"/>
                <a:gd name="connsiteY48" fmla="*/ 7806 h 63676"/>
                <a:gd name="connsiteX49" fmla="*/ 30677 w 42420"/>
                <a:gd name="connsiteY49" fmla="*/ 9165 h 63676"/>
                <a:gd name="connsiteX50" fmla="*/ 30931 w 42420"/>
                <a:gd name="connsiteY50" fmla="*/ 9618 h 63676"/>
                <a:gd name="connsiteX51" fmla="*/ 31745 w 42420"/>
                <a:gd name="connsiteY51" fmla="*/ 9165 h 63676"/>
                <a:gd name="connsiteX52" fmla="*/ 32202 w 42420"/>
                <a:gd name="connsiteY52" fmla="*/ 10411 h 63676"/>
                <a:gd name="connsiteX53" fmla="*/ 31338 w 42420"/>
                <a:gd name="connsiteY53" fmla="*/ 11034 h 63676"/>
                <a:gd name="connsiteX54" fmla="*/ 31033 w 42420"/>
                <a:gd name="connsiteY54" fmla="*/ 10807 h 63676"/>
                <a:gd name="connsiteX55" fmla="*/ 29254 w 42420"/>
                <a:gd name="connsiteY55" fmla="*/ 10355 h 63676"/>
                <a:gd name="connsiteX56" fmla="*/ 28644 w 42420"/>
                <a:gd name="connsiteY56" fmla="*/ 9788 h 63676"/>
                <a:gd name="connsiteX57" fmla="*/ 28237 w 42420"/>
                <a:gd name="connsiteY57" fmla="*/ 9618 h 63676"/>
                <a:gd name="connsiteX58" fmla="*/ 27780 w 42420"/>
                <a:gd name="connsiteY58" fmla="*/ 8769 h 63676"/>
                <a:gd name="connsiteX59" fmla="*/ 27170 w 42420"/>
                <a:gd name="connsiteY59" fmla="*/ 8655 h 63676"/>
                <a:gd name="connsiteX60" fmla="*/ 26916 w 42420"/>
                <a:gd name="connsiteY60" fmla="*/ 9052 h 63676"/>
                <a:gd name="connsiteX61" fmla="*/ 25871 w 42420"/>
                <a:gd name="connsiteY61" fmla="*/ 8456 h 63676"/>
                <a:gd name="connsiteX62" fmla="*/ 26063 w 42420"/>
                <a:gd name="connsiteY62" fmla="*/ 7721 h 63676"/>
                <a:gd name="connsiteX63" fmla="*/ 25743 w 42420"/>
                <a:gd name="connsiteY63" fmla="*/ 7132 h 63676"/>
                <a:gd name="connsiteX64" fmla="*/ 26320 w 42420"/>
                <a:gd name="connsiteY64" fmla="*/ 6618 h 63676"/>
                <a:gd name="connsiteX65" fmla="*/ 25871 w 42420"/>
                <a:gd name="connsiteY65" fmla="*/ 5662 h 63676"/>
                <a:gd name="connsiteX66" fmla="*/ 26448 w 42420"/>
                <a:gd name="connsiteY66" fmla="*/ 5147 h 63676"/>
                <a:gd name="connsiteX67" fmla="*/ 25807 w 42420"/>
                <a:gd name="connsiteY67" fmla="*/ 4559 h 63676"/>
                <a:gd name="connsiteX68" fmla="*/ 25038 w 42420"/>
                <a:gd name="connsiteY68" fmla="*/ 4559 h 63676"/>
                <a:gd name="connsiteX69" fmla="*/ 23179 w 42420"/>
                <a:gd name="connsiteY69" fmla="*/ 3529 h 63676"/>
                <a:gd name="connsiteX70" fmla="*/ 21961 w 42420"/>
                <a:gd name="connsiteY70" fmla="*/ 4044 h 63676"/>
                <a:gd name="connsiteX71" fmla="*/ 21576 w 42420"/>
                <a:gd name="connsiteY71" fmla="*/ 3750 h 63676"/>
                <a:gd name="connsiteX72" fmla="*/ 21320 w 42420"/>
                <a:gd name="connsiteY72" fmla="*/ 3235 h 63676"/>
                <a:gd name="connsiteX73" fmla="*/ 20871 w 42420"/>
                <a:gd name="connsiteY73" fmla="*/ 3603 h 63676"/>
                <a:gd name="connsiteX74" fmla="*/ 20615 w 42420"/>
                <a:gd name="connsiteY74" fmla="*/ 3382 h 63676"/>
                <a:gd name="connsiteX75" fmla="*/ 19974 w 42420"/>
                <a:gd name="connsiteY75" fmla="*/ 3382 h 63676"/>
                <a:gd name="connsiteX76" fmla="*/ 19461 w 42420"/>
                <a:gd name="connsiteY76" fmla="*/ 3088 h 63676"/>
                <a:gd name="connsiteX77" fmla="*/ 19397 w 42420"/>
                <a:gd name="connsiteY77" fmla="*/ 2647 h 63676"/>
                <a:gd name="connsiteX78" fmla="*/ 19525 w 42420"/>
                <a:gd name="connsiteY78" fmla="*/ 1985 h 63676"/>
                <a:gd name="connsiteX79" fmla="*/ 19525 w 42420"/>
                <a:gd name="connsiteY79" fmla="*/ 1618 h 63676"/>
                <a:gd name="connsiteX80" fmla="*/ 19461 w 42420"/>
                <a:gd name="connsiteY80" fmla="*/ 1103 h 63676"/>
                <a:gd name="connsiteX81" fmla="*/ 18948 w 42420"/>
                <a:gd name="connsiteY81" fmla="*/ 515 h 63676"/>
                <a:gd name="connsiteX82" fmla="*/ 17730 w 42420"/>
                <a:gd name="connsiteY82" fmla="*/ 0 h 63676"/>
                <a:gd name="connsiteX83" fmla="*/ 17345 w 42420"/>
                <a:gd name="connsiteY83" fmla="*/ 588 h 63676"/>
                <a:gd name="connsiteX84" fmla="*/ 16704 w 42420"/>
                <a:gd name="connsiteY84" fmla="*/ 735 h 63676"/>
                <a:gd name="connsiteX85" fmla="*/ 16448 w 42420"/>
                <a:gd name="connsiteY85" fmla="*/ 1397 h 63676"/>
                <a:gd name="connsiteX86" fmla="*/ 17025 w 42420"/>
                <a:gd name="connsiteY86" fmla="*/ 2132 h 63676"/>
                <a:gd name="connsiteX87" fmla="*/ 17858 w 42420"/>
                <a:gd name="connsiteY87" fmla="*/ 2132 h 63676"/>
                <a:gd name="connsiteX88" fmla="*/ 17730 w 42420"/>
                <a:gd name="connsiteY88" fmla="*/ 3897 h 63676"/>
                <a:gd name="connsiteX89" fmla="*/ 18115 w 42420"/>
                <a:gd name="connsiteY89" fmla="*/ 5662 h 63676"/>
                <a:gd name="connsiteX90" fmla="*/ 17474 w 42420"/>
                <a:gd name="connsiteY90" fmla="*/ 5809 h 63676"/>
                <a:gd name="connsiteX91" fmla="*/ 17345 w 42420"/>
                <a:gd name="connsiteY91" fmla="*/ 6912 h 63676"/>
                <a:gd name="connsiteX92" fmla="*/ 18307 w 42420"/>
                <a:gd name="connsiteY92" fmla="*/ 7794 h 63676"/>
                <a:gd name="connsiteX93" fmla="*/ 19653 w 42420"/>
                <a:gd name="connsiteY93" fmla="*/ 7868 h 63676"/>
                <a:gd name="connsiteX94" fmla="*/ 20166 w 42420"/>
                <a:gd name="connsiteY94" fmla="*/ 8824 h 63676"/>
                <a:gd name="connsiteX95" fmla="*/ 21320 w 42420"/>
                <a:gd name="connsiteY95" fmla="*/ 8750 h 63676"/>
                <a:gd name="connsiteX96" fmla="*/ 22025 w 42420"/>
                <a:gd name="connsiteY96" fmla="*/ 9412 h 63676"/>
                <a:gd name="connsiteX97" fmla="*/ 23371 w 42420"/>
                <a:gd name="connsiteY97" fmla="*/ 9118 h 63676"/>
                <a:gd name="connsiteX98" fmla="*/ 24397 w 42420"/>
                <a:gd name="connsiteY98" fmla="*/ 10000 h 63676"/>
                <a:gd name="connsiteX99" fmla="*/ 24925 w 42420"/>
                <a:gd name="connsiteY99" fmla="*/ 9926 h 63676"/>
                <a:gd name="connsiteX100" fmla="*/ 24730 w 42420"/>
                <a:gd name="connsiteY100" fmla="*/ 10637 h 63676"/>
                <a:gd name="connsiteX101" fmla="*/ 24323 w 42420"/>
                <a:gd name="connsiteY101" fmla="*/ 10807 h 63676"/>
                <a:gd name="connsiteX102" fmla="*/ 23764 w 42420"/>
                <a:gd name="connsiteY102" fmla="*/ 10694 h 63676"/>
                <a:gd name="connsiteX103" fmla="*/ 23001 w 42420"/>
                <a:gd name="connsiteY103" fmla="*/ 10694 h 63676"/>
                <a:gd name="connsiteX104" fmla="*/ 21883 w 42420"/>
                <a:gd name="connsiteY104" fmla="*/ 11600 h 63676"/>
                <a:gd name="connsiteX105" fmla="*/ 22544 w 42420"/>
                <a:gd name="connsiteY105" fmla="*/ 12110 h 63676"/>
                <a:gd name="connsiteX106" fmla="*/ 22696 w 42420"/>
                <a:gd name="connsiteY106" fmla="*/ 12959 h 63676"/>
                <a:gd name="connsiteX107" fmla="*/ 23357 w 42420"/>
                <a:gd name="connsiteY107" fmla="*/ 12450 h 63676"/>
                <a:gd name="connsiteX108" fmla="*/ 23103 w 42420"/>
                <a:gd name="connsiteY108" fmla="*/ 14488 h 63676"/>
                <a:gd name="connsiteX109" fmla="*/ 22798 w 42420"/>
                <a:gd name="connsiteY109" fmla="*/ 15564 h 63676"/>
                <a:gd name="connsiteX110" fmla="*/ 21934 w 42420"/>
                <a:gd name="connsiteY110" fmla="*/ 16187 h 63676"/>
                <a:gd name="connsiteX111" fmla="*/ 22239 w 42420"/>
                <a:gd name="connsiteY111" fmla="*/ 17320 h 63676"/>
                <a:gd name="connsiteX112" fmla="*/ 21629 w 42420"/>
                <a:gd name="connsiteY112" fmla="*/ 18962 h 63676"/>
                <a:gd name="connsiteX113" fmla="*/ 22035 w 42420"/>
                <a:gd name="connsiteY113" fmla="*/ 20152 h 63676"/>
                <a:gd name="connsiteX114" fmla="*/ 22595 w 42420"/>
                <a:gd name="connsiteY114" fmla="*/ 20265 h 63676"/>
                <a:gd name="connsiteX115" fmla="*/ 23103 w 42420"/>
                <a:gd name="connsiteY115" fmla="*/ 20718 h 63676"/>
                <a:gd name="connsiteX116" fmla="*/ 23408 w 42420"/>
                <a:gd name="connsiteY116" fmla="*/ 21511 h 63676"/>
                <a:gd name="connsiteX117" fmla="*/ 23611 w 42420"/>
                <a:gd name="connsiteY117" fmla="*/ 22530 h 63676"/>
                <a:gd name="connsiteX118" fmla="*/ 23459 w 42420"/>
                <a:gd name="connsiteY118" fmla="*/ 23040 h 63676"/>
                <a:gd name="connsiteX119" fmla="*/ 24171 w 42420"/>
                <a:gd name="connsiteY119" fmla="*/ 23889 h 63676"/>
                <a:gd name="connsiteX120" fmla="*/ 24272 w 42420"/>
                <a:gd name="connsiteY120" fmla="*/ 25645 h 63676"/>
                <a:gd name="connsiteX121" fmla="*/ 23713 w 42420"/>
                <a:gd name="connsiteY121" fmla="*/ 25815 h 63676"/>
                <a:gd name="connsiteX122" fmla="*/ 23560 w 42420"/>
                <a:gd name="connsiteY122" fmla="*/ 26948 h 63676"/>
                <a:gd name="connsiteX123" fmla="*/ 21222 w 42420"/>
                <a:gd name="connsiteY123" fmla="*/ 28647 h 63676"/>
                <a:gd name="connsiteX124" fmla="*/ 380 w 42420"/>
                <a:gd name="connsiteY124" fmla="*/ 61041 h 63676"/>
                <a:gd name="connsiteX125" fmla="*/ 8412 w 42420"/>
                <a:gd name="connsiteY125" fmla="*/ 61720 h 63676"/>
                <a:gd name="connsiteX126" fmla="*/ 8869 w 42420"/>
                <a:gd name="connsiteY126" fmla="*/ 60530 h 63676"/>
                <a:gd name="connsiteX127" fmla="*/ 9784 w 42420"/>
                <a:gd name="connsiteY127" fmla="*/ 60927 h 63676"/>
                <a:gd name="connsiteX128" fmla="*/ 10750 w 42420"/>
                <a:gd name="connsiteY128" fmla="*/ 60247 h 63676"/>
                <a:gd name="connsiteX129" fmla="*/ 11767 w 42420"/>
                <a:gd name="connsiteY129" fmla="*/ 59794 h 63676"/>
                <a:gd name="connsiteX130" fmla="*/ 13241 w 42420"/>
                <a:gd name="connsiteY130" fmla="*/ 59624 h 63676"/>
                <a:gd name="connsiteX131" fmla="*/ 14054 w 42420"/>
                <a:gd name="connsiteY131" fmla="*/ 61097 h 63676"/>
                <a:gd name="connsiteX132" fmla="*/ 15173 w 42420"/>
                <a:gd name="connsiteY132" fmla="*/ 59794 h 63676"/>
                <a:gd name="connsiteX133" fmla="*/ 16342 w 42420"/>
                <a:gd name="connsiteY133" fmla="*/ 59624 h 63676"/>
                <a:gd name="connsiteX134" fmla="*/ 17105 w 42420"/>
                <a:gd name="connsiteY134" fmla="*/ 58322 h 63676"/>
                <a:gd name="connsiteX135" fmla="*/ 18070 w 42420"/>
                <a:gd name="connsiteY135" fmla="*/ 58435 h 63676"/>
                <a:gd name="connsiteX136" fmla="*/ 20256 w 42420"/>
                <a:gd name="connsiteY136" fmla="*/ 58662 h 63676"/>
                <a:gd name="connsiteX137" fmla="*/ 21222 w 42420"/>
                <a:gd name="connsiteY137" fmla="*/ 57586 h 63676"/>
                <a:gd name="connsiteX138" fmla="*/ 22950 w 42420"/>
                <a:gd name="connsiteY138" fmla="*/ 57133 h 63676"/>
                <a:gd name="connsiteX139" fmla="*/ 24323 w 42420"/>
                <a:gd name="connsiteY139" fmla="*/ 57133 h 63676"/>
                <a:gd name="connsiteX0" fmla="*/ 24422 w 42519"/>
                <a:gd name="connsiteY0" fmla="*/ 57133 h 64029"/>
                <a:gd name="connsiteX1" fmla="*/ 26252 w 42519"/>
                <a:gd name="connsiteY1" fmla="*/ 55717 h 64029"/>
                <a:gd name="connsiteX2" fmla="*/ 26455 w 42519"/>
                <a:gd name="connsiteY2" fmla="*/ 56510 h 64029"/>
                <a:gd name="connsiteX3" fmla="*/ 27015 w 42519"/>
                <a:gd name="connsiteY3" fmla="*/ 56736 h 64029"/>
                <a:gd name="connsiteX4" fmla="*/ 27218 w 42519"/>
                <a:gd name="connsiteY4" fmla="*/ 58039 h 64029"/>
                <a:gd name="connsiteX5" fmla="*/ 27625 w 42519"/>
                <a:gd name="connsiteY5" fmla="*/ 57755 h 64029"/>
                <a:gd name="connsiteX6" fmla="*/ 30370 w 42519"/>
                <a:gd name="connsiteY6" fmla="*/ 56113 h 64029"/>
                <a:gd name="connsiteX7" fmla="*/ 31437 w 42519"/>
                <a:gd name="connsiteY7" fmla="*/ 55094 h 64029"/>
                <a:gd name="connsiteX8" fmla="*/ 33267 w 42519"/>
                <a:gd name="connsiteY8" fmla="*/ 54414 h 64029"/>
                <a:gd name="connsiteX9" fmla="*/ 34131 w 42519"/>
                <a:gd name="connsiteY9" fmla="*/ 54641 h 64029"/>
                <a:gd name="connsiteX10" fmla="*/ 36724 w 42519"/>
                <a:gd name="connsiteY10" fmla="*/ 54188 h 64029"/>
                <a:gd name="connsiteX11" fmla="*/ 37283 w 42519"/>
                <a:gd name="connsiteY11" fmla="*/ 53112 h 64029"/>
                <a:gd name="connsiteX12" fmla="*/ 37181 w 42519"/>
                <a:gd name="connsiteY12" fmla="*/ 50903 h 64029"/>
                <a:gd name="connsiteX13" fmla="*/ 38351 w 42519"/>
                <a:gd name="connsiteY13" fmla="*/ 47675 h 64029"/>
                <a:gd name="connsiteX14" fmla="*/ 38706 w 42519"/>
                <a:gd name="connsiteY14" fmla="*/ 46089 h 64029"/>
                <a:gd name="connsiteX15" fmla="*/ 37741 w 42519"/>
                <a:gd name="connsiteY15" fmla="*/ 44390 h 64029"/>
                <a:gd name="connsiteX16" fmla="*/ 38097 w 42519"/>
                <a:gd name="connsiteY16" fmla="*/ 42465 h 64029"/>
                <a:gd name="connsiteX17" fmla="*/ 37080 w 42519"/>
                <a:gd name="connsiteY17" fmla="*/ 41502 h 64029"/>
                <a:gd name="connsiteX18" fmla="*/ 36622 w 42519"/>
                <a:gd name="connsiteY18" fmla="*/ 41445 h 64029"/>
                <a:gd name="connsiteX19" fmla="*/ 37029 w 42519"/>
                <a:gd name="connsiteY19" fmla="*/ 39690 h 64029"/>
                <a:gd name="connsiteX20" fmla="*/ 38452 w 42519"/>
                <a:gd name="connsiteY20" fmla="*/ 37991 h 64029"/>
                <a:gd name="connsiteX21" fmla="*/ 37791 w 42519"/>
                <a:gd name="connsiteY21" fmla="*/ 36292 h 64029"/>
                <a:gd name="connsiteX22" fmla="*/ 36419 w 42519"/>
                <a:gd name="connsiteY22" fmla="*/ 35839 h 64029"/>
                <a:gd name="connsiteX23" fmla="*/ 37029 w 42519"/>
                <a:gd name="connsiteY23" fmla="*/ 35103 h 64029"/>
                <a:gd name="connsiteX24" fmla="*/ 37334 w 42519"/>
                <a:gd name="connsiteY24" fmla="*/ 33234 h 64029"/>
                <a:gd name="connsiteX25" fmla="*/ 37944 w 42519"/>
                <a:gd name="connsiteY25" fmla="*/ 31138 h 64029"/>
                <a:gd name="connsiteX26" fmla="*/ 37893 w 42519"/>
                <a:gd name="connsiteY26" fmla="*/ 28193 h 64029"/>
                <a:gd name="connsiteX27" fmla="*/ 39876 w 42519"/>
                <a:gd name="connsiteY27" fmla="*/ 26608 h 64029"/>
                <a:gd name="connsiteX28" fmla="*/ 39215 w 42519"/>
                <a:gd name="connsiteY28" fmla="*/ 25022 h 64029"/>
                <a:gd name="connsiteX29" fmla="*/ 40028 w 42519"/>
                <a:gd name="connsiteY29" fmla="*/ 24569 h 64029"/>
                <a:gd name="connsiteX30" fmla="*/ 40079 w 42519"/>
                <a:gd name="connsiteY30" fmla="*/ 23493 h 64029"/>
                <a:gd name="connsiteX31" fmla="*/ 40842 w 42519"/>
                <a:gd name="connsiteY31" fmla="*/ 22304 h 64029"/>
                <a:gd name="connsiteX32" fmla="*/ 42519 w 42519"/>
                <a:gd name="connsiteY32" fmla="*/ 20548 h 64029"/>
                <a:gd name="connsiteX33" fmla="*/ 41147 w 42519"/>
                <a:gd name="connsiteY33" fmla="*/ 18453 h 64029"/>
                <a:gd name="connsiteX34" fmla="*/ 39876 w 42519"/>
                <a:gd name="connsiteY34" fmla="*/ 16244 h 64029"/>
                <a:gd name="connsiteX35" fmla="*/ 39266 w 42519"/>
                <a:gd name="connsiteY35" fmla="*/ 16471 h 64029"/>
                <a:gd name="connsiteX36" fmla="*/ 39062 w 42519"/>
                <a:gd name="connsiteY36" fmla="*/ 15678 h 64029"/>
                <a:gd name="connsiteX37" fmla="*/ 38757 w 42519"/>
                <a:gd name="connsiteY37" fmla="*/ 14885 h 64029"/>
                <a:gd name="connsiteX38" fmla="*/ 38452 w 42519"/>
                <a:gd name="connsiteY38" fmla="*/ 14488 h 64029"/>
                <a:gd name="connsiteX39" fmla="*/ 38401 w 42519"/>
                <a:gd name="connsiteY39" fmla="*/ 13242 h 64029"/>
                <a:gd name="connsiteX40" fmla="*/ 37131 w 42519"/>
                <a:gd name="connsiteY40" fmla="*/ 12110 h 64029"/>
                <a:gd name="connsiteX41" fmla="*/ 36216 w 42519"/>
                <a:gd name="connsiteY41" fmla="*/ 11544 h 64029"/>
                <a:gd name="connsiteX42" fmla="*/ 36571 w 42519"/>
                <a:gd name="connsiteY42" fmla="*/ 10637 h 64029"/>
                <a:gd name="connsiteX43" fmla="*/ 35097 w 42519"/>
                <a:gd name="connsiteY43" fmla="*/ 9335 h 64029"/>
                <a:gd name="connsiteX44" fmla="*/ 33318 w 42519"/>
                <a:gd name="connsiteY44" fmla="*/ 9844 h 64029"/>
                <a:gd name="connsiteX45" fmla="*/ 34182 w 42519"/>
                <a:gd name="connsiteY45" fmla="*/ 6617 h 64029"/>
                <a:gd name="connsiteX46" fmla="*/ 32403 w 42519"/>
                <a:gd name="connsiteY46" fmla="*/ 6050 h 64029"/>
                <a:gd name="connsiteX47" fmla="*/ 31488 w 42519"/>
                <a:gd name="connsiteY47" fmla="*/ 6843 h 64029"/>
                <a:gd name="connsiteX48" fmla="*/ 31996 w 42519"/>
                <a:gd name="connsiteY48" fmla="*/ 7806 h 64029"/>
                <a:gd name="connsiteX49" fmla="*/ 30776 w 42519"/>
                <a:gd name="connsiteY49" fmla="*/ 9165 h 64029"/>
                <a:gd name="connsiteX50" fmla="*/ 31030 w 42519"/>
                <a:gd name="connsiteY50" fmla="*/ 9618 h 64029"/>
                <a:gd name="connsiteX51" fmla="*/ 31844 w 42519"/>
                <a:gd name="connsiteY51" fmla="*/ 9165 h 64029"/>
                <a:gd name="connsiteX52" fmla="*/ 32301 w 42519"/>
                <a:gd name="connsiteY52" fmla="*/ 10411 h 64029"/>
                <a:gd name="connsiteX53" fmla="*/ 31437 w 42519"/>
                <a:gd name="connsiteY53" fmla="*/ 11034 h 64029"/>
                <a:gd name="connsiteX54" fmla="*/ 31132 w 42519"/>
                <a:gd name="connsiteY54" fmla="*/ 10807 h 64029"/>
                <a:gd name="connsiteX55" fmla="*/ 29353 w 42519"/>
                <a:gd name="connsiteY55" fmla="*/ 10355 h 64029"/>
                <a:gd name="connsiteX56" fmla="*/ 28743 w 42519"/>
                <a:gd name="connsiteY56" fmla="*/ 9788 h 64029"/>
                <a:gd name="connsiteX57" fmla="*/ 28336 w 42519"/>
                <a:gd name="connsiteY57" fmla="*/ 9618 h 64029"/>
                <a:gd name="connsiteX58" fmla="*/ 27879 w 42519"/>
                <a:gd name="connsiteY58" fmla="*/ 8769 h 64029"/>
                <a:gd name="connsiteX59" fmla="*/ 27269 w 42519"/>
                <a:gd name="connsiteY59" fmla="*/ 8655 h 64029"/>
                <a:gd name="connsiteX60" fmla="*/ 27015 w 42519"/>
                <a:gd name="connsiteY60" fmla="*/ 9052 h 64029"/>
                <a:gd name="connsiteX61" fmla="*/ 25970 w 42519"/>
                <a:gd name="connsiteY61" fmla="*/ 8456 h 64029"/>
                <a:gd name="connsiteX62" fmla="*/ 26162 w 42519"/>
                <a:gd name="connsiteY62" fmla="*/ 7721 h 64029"/>
                <a:gd name="connsiteX63" fmla="*/ 25842 w 42519"/>
                <a:gd name="connsiteY63" fmla="*/ 7132 h 64029"/>
                <a:gd name="connsiteX64" fmla="*/ 26419 w 42519"/>
                <a:gd name="connsiteY64" fmla="*/ 6618 h 64029"/>
                <a:gd name="connsiteX65" fmla="*/ 25970 w 42519"/>
                <a:gd name="connsiteY65" fmla="*/ 5662 h 64029"/>
                <a:gd name="connsiteX66" fmla="*/ 26547 w 42519"/>
                <a:gd name="connsiteY66" fmla="*/ 5147 h 64029"/>
                <a:gd name="connsiteX67" fmla="*/ 25906 w 42519"/>
                <a:gd name="connsiteY67" fmla="*/ 4559 h 64029"/>
                <a:gd name="connsiteX68" fmla="*/ 25137 w 42519"/>
                <a:gd name="connsiteY68" fmla="*/ 4559 h 64029"/>
                <a:gd name="connsiteX69" fmla="*/ 23278 w 42519"/>
                <a:gd name="connsiteY69" fmla="*/ 3529 h 64029"/>
                <a:gd name="connsiteX70" fmla="*/ 22060 w 42519"/>
                <a:gd name="connsiteY70" fmla="*/ 4044 h 64029"/>
                <a:gd name="connsiteX71" fmla="*/ 21675 w 42519"/>
                <a:gd name="connsiteY71" fmla="*/ 3750 h 64029"/>
                <a:gd name="connsiteX72" fmla="*/ 21419 w 42519"/>
                <a:gd name="connsiteY72" fmla="*/ 3235 h 64029"/>
                <a:gd name="connsiteX73" fmla="*/ 20970 w 42519"/>
                <a:gd name="connsiteY73" fmla="*/ 3603 h 64029"/>
                <a:gd name="connsiteX74" fmla="*/ 20714 w 42519"/>
                <a:gd name="connsiteY74" fmla="*/ 3382 h 64029"/>
                <a:gd name="connsiteX75" fmla="*/ 20073 w 42519"/>
                <a:gd name="connsiteY75" fmla="*/ 3382 h 64029"/>
                <a:gd name="connsiteX76" fmla="*/ 19560 w 42519"/>
                <a:gd name="connsiteY76" fmla="*/ 3088 h 64029"/>
                <a:gd name="connsiteX77" fmla="*/ 19496 w 42519"/>
                <a:gd name="connsiteY77" fmla="*/ 2647 h 64029"/>
                <a:gd name="connsiteX78" fmla="*/ 19624 w 42519"/>
                <a:gd name="connsiteY78" fmla="*/ 1985 h 64029"/>
                <a:gd name="connsiteX79" fmla="*/ 19624 w 42519"/>
                <a:gd name="connsiteY79" fmla="*/ 1618 h 64029"/>
                <a:gd name="connsiteX80" fmla="*/ 19560 w 42519"/>
                <a:gd name="connsiteY80" fmla="*/ 1103 h 64029"/>
                <a:gd name="connsiteX81" fmla="*/ 19047 w 42519"/>
                <a:gd name="connsiteY81" fmla="*/ 515 h 64029"/>
                <a:gd name="connsiteX82" fmla="*/ 17829 w 42519"/>
                <a:gd name="connsiteY82" fmla="*/ 0 h 64029"/>
                <a:gd name="connsiteX83" fmla="*/ 17444 w 42519"/>
                <a:gd name="connsiteY83" fmla="*/ 588 h 64029"/>
                <a:gd name="connsiteX84" fmla="*/ 16803 w 42519"/>
                <a:gd name="connsiteY84" fmla="*/ 735 h 64029"/>
                <a:gd name="connsiteX85" fmla="*/ 16547 w 42519"/>
                <a:gd name="connsiteY85" fmla="*/ 1397 h 64029"/>
                <a:gd name="connsiteX86" fmla="*/ 17124 w 42519"/>
                <a:gd name="connsiteY86" fmla="*/ 2132 h 64029"/>
                <a:gd name="connsiteX87" fmla="*/ 17957 w 42519"/>
                <a:gd name="connsiteY87" fmla="*/ 2132 h 64029"/>
                <a:gd name="connsiteX88" fmla="*/ 17829 w 42519"/>
                <a:gd name="connsiteY88" fmla="*/ 3897 h 64029"/>
                <a:gd name="connsiteX89" fmla="*/ 18214 w 42519"/>
                <a:gd name="connsiteY89" fmla="*/ 5662 h 64029"/>
                <a:gd name="connsiteX90" fmla="*/ 17573 w 42519"/>
                <a:gd name="connsiteY90" fmla="*/ 5809 h 64029"/>
                <a:gd name="connsiteX91" fmla="*/ 17444 w 42519"/>
                <a:gd name="connsiteY91" fmla="*/ 6912 h 64029"/>
                <a:gd name="connsiteX92" fmla="*/ 18406 w 42519"/>
                <a:gd name="connsiteY92" fmla="*/ 7794 h 64029"/>
                <a:gd name="connsiteX93" fmla="*/ 19752 w 42519"/>
                <a:gd name="connsiteY93" fmla="*/ 7868 h 64029"/>
                <a:gd name="connsiteX94" fmla="*/ 20265 w 42519"/>
                <a:gd name="connsiteY94" fmla="*/ 8824 h 64029"/>
                <a:gd name="connsiteX95" fmla="*/ 21419 w 42519"/>
                <a:gd name="connsiteY95" fmla="*/ 8750 h 64029"/>
                <a:gd name="connsiteX96" fmla="*/ 22124 w 42519"/>
                <a:gd name="connsiteY96" fmla="*/ 9412 h 64029"/>
                <a:gd name="connsiteX97" fmla="*/ 23470 w 42519"/>
                <a:gd name="connsiteY97" fmla="*/ 9118 h 64029"/>
                <a:gd name="connsiteX98" fmla="*/ 24496 w 42519"/>
                <a:gd name="connsiteY98" fmla="*/ 10000 h 64029"/>
                <a:gd name="connsiteX99" fmla="*/ 25024 w 42519"/>
                <a:gd name="connsiteY99" fmla="*/ 9926 h 64029"/>
                <a:gd name="connsiteX100" fmla="*/ 24829 w 42519"/>
                <a:gd name="connsiteY100" fmla="*/ 10637 h 64029"/>
                <a:gd name="connsiteX101" fmla="*/ 24422 w 42519"/>
                <a:gd name="connsiteY101" fmla="*/ 10807 h 64029"/>
                <a:gd name="connsiteX102" fmla="*/ 23863 w 42519"/>
                <a:gd name="connsiteY102" fmla="*/ 10694 h 64029"/>
                <a:gd name="connsiteX103" fmla="*/ 23100 w 42519"/>
                <a:gd name="connsiteY103" fmla="*/ 10694 h 64029"/>
                <a:gd name="connsiteX104" fmla="*/ 21982 w 42519"/>
                <a:gd name="connsiteY104" fmla="*/ 11600 h 64029"/>
                <a:gd name="connsiteX105" fmla="*/ 22643 w 42519"/>
                <a:gd name="connsiteY105" fmla="*/ 12110 h 64029"/>
                <a:gd name="connsiteX106" fmla="*/ 22795 w 42519"/>
                <a:gd name="connsiteY106" fmla="*/ 12959 h 64029"/>
                <a:gd name="connsiteX107" fmla="*/ 23456 w 42519"/>
                <a:gd name="connsiteY107" fmla="*/ 12450 h 64029"/>
                <a:gd name="connsiteX108" fmla="*/ 23202 w 42519"/>
                <a:gd name="connsiteY108" fmla="*/ 14488 h 64029"/>
                <a:gd name="connsiteX109" fmla="*/ 22897 w 42519"/>
                <a:gd name="connsiteY109" fmla="*/ 15564 h 64029"/>
                <a:gd name="connsiteX110" fmla="*/ 22033 w 42519"/>
                <a:gd name="connsiteY110" fmla="*/ 16187 h 64029"/>
                <a:gd name="connsiteX111" fmla="*/ 22338 w 42519"/>
                <a:gd name="connsiteY111" fmla="*/ 17320 h 64029"/>
                <a:gd name="connsiteX112" fmla="*/ 21728 w 42519"/>
                <a:gd name="connsiteY112" fmla="*/ 18962 h 64029"/>
                <a:gd name="connsiteX113" fmla="*/ 22134 w 42519"/>
                <a:gd name="connsiteY113" fmla="*/ 20152 h 64029"/>
                <a:gd name="connsiteX114" fmla="*/ 22694 w 42519"/>
                <a:gd name="connsiteY114" fmla="*/ 20265 h 64029"/>
                <a:gd name="connsiteX115" fmla="*/ 23202 w 42519"/>
                <a:gd name="connsiteY115" fmla="*/ 20718 h 64029"/>
                <a:gd name="connsiteX116" fmla="*/ 23507 w 42519"/>
                <a:gd name="connsiteY116" fmla="*/ 21511 h 64029"/>
                <a:gd name="connsiteX117" fmla="*/ 23710 w 42519"/>
                <a:gd name="connsiteY117" fmla="*/ 22530 h 64029"/>
                <a:gd name="connsiteX118" fmla="*/ 23558 w 42519"/>
                <a:gd name="connsiteY118" fmla="*/ 23040 h 64029"/>
                <a:gd name="connsiteX119" fmla="*/ 24270 w 42519"/>
                <a:gd name="connsiteY119" fmla="*/ 23889 h 64029"/>
                <a:gd name="connsiteX120" fmla="*/ 24371 w 42519"/>
                <a:gd name="connsiteY120" fmla="*/ 25645 h 64029"/>
                <a:gd name="connsiteX121" fmla="*/ 23812 w 42519"/>
                <a:gd name="connsiteY121" fmla="*/ 25815 h 64029"/>
                <a:gd name="connsiteX122" fmla="*/ 23659 w 42519"/>
                <a:gd name="connsiteY122" fmla="*/ 26948 h 64029"/>
                <a:gd name="connsiteX123" fmla="*/ 21321 w 42519"/>
                <a:gd name="connsiteY123" fmla="*/ 28647 h 64029"/>
                <a:gd name="connsiteX124" fmla="*/ 479 w 42519"/>
                <a:gd name="connsiteY124" fmla="*/ 61041 h 64029"/>
                <a:gd name="connsiteX125" fmla="*/ 7189 w 42519"/>
                <a:gd name="connsiteY125" fmla="*/ 62682 h 64029"/>
                <a:gd name="connsiteX126" fmla="*/ 8511 w 42519"/>
                <a:gd name="connsiteY126" fmla="*/ 61720 h 64029"/>
                <a:gd name="connsiteX127" fmla="*/ 8968 w 42519"/>
                <a:gd name="connsiteY127" fmla="*/ 60530 h 64029"/>
                <a:gd name="connsiteX128" fmla="*/ 9883 w 42519"/>
                <a:gd name="connsiteY128" fmla="*/ 60927 h 64029"/>
                <a:gd name="connsiteX129" fmla="*/ 10849 w 42519"/>
                <a:gd name="connsiteY129" fmla="*/ 60247 h 64029"/>
                <a:gd name="connsiteX130" fmla="*/ 11866 w 42519"/>
                <a:gd name="connsiteY130" fmla="*/ 59794 h 64029"/>
                <a:gd name="connsiteX131" fmla="*/ 13340 w 42519"/>
                <a:gd name="connsiteY131" fmla="*/ 59624 h 64029"/>
                <a:gd name="connsiteX132" fmla="*/ 14153 w 42519"/>
                <a:gd name="connsiteY132" fmla="*/ 61097 h 64029"/>
                <a:gd name="connsiteX133" fmla="*/ 15272 w 42519"/>
                <a:gd name="connsiteY133" fmla="*/ 59794 h 64029"/>
                <a:gd name="connsiteX134" fmla="*/ 16441 w 42519"/>
                <a:gd name="connsiteY134" fmla="*/ 59624 h 64029"/>
                <a:gd name="connsiteX135" fmla="*/ 17204 w 42519"/>
                <a:gd name="connsiteY135" fmla="*/ 58322 h 64029"/>
                <a:gd name="connsiteX136" fmla="*/ 18169 w 42519"/>
                <a:gd name="connsiteY136" fmla="*/ 58435 h 64029"/>
                <a:gd name="connsiteX137" fmla="*/ 20355 w 42519"/>
                <a:gd name="connsiteY137" fmla="*/ 58662 h 64029"/>
                <a:gd name="connsiteX138" fmla="*/ 21321 w 42519"/>
                <a:gd name="connsiteY138" fmla="*/ 57586 h 64029"/>
                <a:gd name="connsiteX139" fmla="*/ 23049 w 42519"/>
                <a:gd name="connsiteY139" fmla="*/ 57133 h 64029"/>
                <a:gd name="connsiteX140" fmla="*/ 24422 w 42519"/>
                <a:gd name="connsiteY140" fmla="*/ 57133 h 64029"/>
                <a:gd name="connsiteX0" fmla="*/ 24422 w 42519"/>
                <a:gd name="connsiteY0" fmla="*/ 57133 h 64029"/>
                <a:gd name="connsiteX1" fmla="*/ 26252 w 42519"/>
                <a:gd name="connsiteY1" fmla="*/ 55717 h 64029"/>
                <a:gd name="connsiteX2" fmla="*/ 26455 w 42519"/>
                <a:gd name="connsiteY2" fmla="*/ 56510 h 64029"/>
                <a:gd name="connsiteX3" fmla="*/ 27015 w 42519"/>
                <a:gd name="connsiteY3" fmla="*/ 56736 h 64029"/>
                <a:gd name="connsiteX4" fmla="*/ 27218 w 42519"/>
                <a:gd name="connsiteY4" fmla="*/ 58039 h 64029"/>
                <a:gd name="connsiteX5" fmla="*/ 27625 w 42519"/>
                <a:gd name="connsiteY5" fmla="*/ 57755 h 64029"/>
                <a:gd name="connsiteX6" fmla="*/ 30370 w 42519"/>
                <a:gd name="connsiteY6" fmla="*/ 56113 h 64029"/>
                <a:gd name="connsiteX7" fmla="*/ 31437 w 42519"/>
                <a:gd name="connsiteY7" fmla="*/ 55094 h 64029"/>
                <a:gd name="connsiteX8" fmla="*/ 33267 w 42519"/>
                <a:gd name="connsiteY8" fmla="*/ 54414 h 64029"/>
                <a:gd name="connsiteX9" fmla="*/ 34131 w 42519"/>
                <a:gd name="connsiteY9" fmla="*/ 54641 h 64029"/>
                <a:gd name="connsiteX10" fmla="*/ 36724 w 42519"/>
                <a:gd name="connsiteY10" fmla="*/ 54188 h 64029"/>
                <a:gd name="connsiteX11" fmla="*/ 37283 w 42519"/>
                <a:gd name="connsiteY11" fmla="*/ 53112 h 64029"/>
                <a:gd name="connsiteX12" fmla="*/ 37181 w 42519"/>
                <a:gd name="connsiteY12" fmla="*/ 50903 h 64029"/>
                <a:gd name="connsiteX13" fmla="*/ 38351 w 42519"/>
                <a:gd name="connsiteY13" fmla="*/ 47675 h 64029"/>
                <a:gd name="connsiteX14" fmla="*/ 38706 w 42519"/>
                <a:gd name="connsiteY14" fmla="*/ 46089 h 64029"/>
                <a:gd name="connsiteX15" fmla="*/ 37741 w 42519"/>
                <a:gd name="connsiteY15" fmla="*/ 44390 h 64029"/>
                <a:gd name="connsiteX16" fmla="*/ 38097 w 42519"/>
                <a:gd name="connsiteY16" fmla="*/ 42465 h 64029"/>
                <a:gd name="connsiteX17" fmla="*/ 37080 w 42519"/>
                <a:gd name="connsiteY17" fmla="*/ 41502 h 64029"/>
                <a:gd name="connsiteX18" fmla="*/ 36622 w 42519"/>
                <a:gd name="connsiteY18" fmla="*/ 41445 h 64029"/>
                <a:gd name="connsiteX19" fmla="*/ 37029 w 42519"/>
                <a:gd name="connsiteY19" fmla="*/ 39690 h 64029"/>
                <a:gd name="connsiteX20" fmla="*/ 38452 w 42519"/>
                <a:gd name="connsiteY20" fmla="*/ 37991 h 64029"/>
                <a:gd name="connsiteX21" fmla="*/ 37791 w 42519"/>
                <a:gd name="connsiteY21" fmla="*/ 36292 h 64029"/>
                <a:gd name="connsiteX22" fmla="*/ 36419 w 42519"/>
                <a:gd name="connsiteY22" fmla="*/ 35839 h 64029"/>
                <a:gd name="connsiteX23" fmla="*/ 37029 w 42519"/>
                <a:gd name="connsiteY23" fmla="*/ 35103 h 64029"/>
                <a:gd name="connsiteX24" fmla="*/ 37334 w 42519"/>
                <a:gd name="connsiteY24" fmla="*/ 33234 h 64029"/>
                <a:gd name="connsiteX25" fmla="*/ 37944 w 42519"/>
                <a:gd name="connsiteY25" fmla="*/ 31138 h 64029"/>
                <a:gd name="connsiteX26" fmla="*/ 37893 w 42519"/>
                <a:gd name="connsiteY26" fmla="*/ 28193 h 64029"/>
                <a:gd name="connsiteX27" fmla="*/ 39876 w 42519"/>
                <a:gd name="connsiteY27" fmla="*/ 26608 h 64029"/>
                <a:gd name="connsiteX28" fmla="*/ 39215 w 42519"/>
                <a:gd name="connsiteY28" fmla="*/ 25022 h 64029"/>
                <a:gd name="connsiteX29" fmla="*/ 40028 w 42519"/>
                <a:gd name="connsiteY29" fmla="*/ 24569 h 64029"/>
                <a:gd name="connsiteX30" fmla="*/ 40079 w 42519"/>
                <a:gd name="connsiteY30" fmla="*/ 23493 h 64029"/>
                <a:gd name="connsiteX31" fmla="*/ 40842 w 42519"/>
                <a:gd name="connsiteY31" fmla="*/ 22304 h 64029"/>
                <a:gd name="connsiteX32" fmla="*/ 42519 w 42519"/>
                <a:gd name="connsiteY32" fmla="*/ 20548 h 64029"/>
                <a:gd name="connsiteX33" fmla="*/ 41147 w 42519"/>
                <a:gd name="connsiteY33" fmla="*/ 18453 h 64029"/>
                <a:gd name="connsiteX34" fmla="*/ 39876 w 42519"/>
                <a:gd name="connsiteY34" fmla="*/ 16244 h 64029"/>
                <a:gd name="connsiteX35" fmla="*/ 39266 w 42519"/>
                <a:gd name="connsiteY35" fmla="*/ 16471 h 64029"/>
                <a:gd name="connsiteX36" fmla="*/ 39062 w 42519"/>
                <a:gd name="connsiteY36" fmla="*/ 15678 h 64029"/>
                <a:gd name="connsiteX37" fmla="*/ 38757 w 42519"/>
                <a:gd name="connsiteY37" fmla="*/ 14885 h 64029"/>
                <a:gd name="connsiteX38" fmla="*/ 38452 w 42519"/>
                <a:gd name="connsiteY38" fmla="*/ 14488 h 64029"/>
                <a:gd name="connsiteX39" fmla="*/ 38401 w 42519"/>
                <a:gd name="connsiteY39" fmla="*/ 13242 h 64029"/>
                <a:gd name="connsiteX40" fmla="*/ 37131 w 42519"/>
                <a:gd name="connsiteY40" fmla="*/ 12110 h 64029"/>
                <a:gd name="connsiteX41" fmla="*/ 36216 w 42519"/>
                <a:gd name="connsiteY41" fmla="*/ 11544 h 64029"/>
                <a:gd name="connsiteX42" fmla="*/ 36571 w 42519"/>
                <a:gd name="connsiteY42" fmla="*/ 10637 h 64029"/>
                <a:gd name="connsiteX43" fmla="*/ 35097 w 42519"/>
                <a:gd name="connsiteY43" fmla="*/ 9335 h 64029"/>
                <a:gd name="connsiteX44" fmla="*/ 33318 w 42519"/>
                <a:gd name="connsiteY44" fmla="*/ 9844 h 64029"/>
                <a:gd name="connsiteX45" fmla="*/ 34182 w 42519"/>
                <a:gd name="connsiteY45" fmla="*/ 6617 h 64029"/>
                <a:gd name="connsiteX46" fmla="*/ 32403 w 42519"/>
                <a:gd name="connsiteY46" fmla="*/ 6050 h 64029"/>
                <a:gd name="connsiteX47" fmla="*/ 31488 w 42519"/>
                <a:gd name="connsiteY47" fmla="*/ 6843 h 64029"/>
                <a:gd name="connsiteX48" fmla="*/ 31996 w 42519"/>
                <a:gd name="connsiteY48" fmla="*/ 7806 h 64029"/>
                <a:gd name="connsiteX49" fmla="*/ 30776 w 42519"/>
                <a:gd name="connsiteY49" fmla="*/ 9165 h 64029"/>
                <a:gd name="connsiteX50" fmla="*/ 31030 w 42519"/>
                <a:gd name="connsiteY50" fmla="*/ 9618 h 64029"/>
                <a:gd name="connsiteX51" fmla="*/ 31844 w 42519"/>
                <a:gd name="connsiteY51" fmla="*/ 9165 h 64029"/>
                <a:gd name="connsiteX52" fmla="*/ 32301 w 42519"/>
                <a:gd name="connsiteY52" fmla="*/ 10411 h 64029"/>
                <a:gd name="connsiteX53" fmla="*/ 31437 w 42519"/>
                <a:gd name="connsiteY53" fmla="*/ 11034 h 64029"/>
                <a:gd name="connsiteX54" fmla="*/ 31132 w 42519"/>
                <a:gd name="connsiteY54" fmla="*/ 10807 h 64029"/>
                <a:gd name="connsiteX55" fmla="*/ 29353 w 42519"/>
                <a:gd name="connsiteY55" fmla="*/ 10355 h 64029"/>
                <a:gd name="connsiteX56" fmla="*/ 28743 w 42519"/>
                <a:gd name="connsiteY56" fmla="*/ 9788 h 64029"/>
                <a:gd name="connsiteX57" fmla="*/ 28336 w 42519"/>
                <a:gd name="connsiteY57" fmla="*/ 9618 h 64029"/>
                <a:gd name="connsiteX58" fmla="*/ 27879 w 42519"/>
                <a:gd name="connsiteY58" fmla="*/ 8769 h 64029"/>
                <a:gd name="connsiteX59" fmla="*/ 27269 w 42519"/>
                <a:gd name="connsiteY59" fmla="*/ 8655 h 64029"/>
                <a:gd name="connsiteX60" fmla="*/ 27015 w 42519"/>
                <a:gd name="connsiteY60" fmla="*/ 9052 h 64029"/>
                <a:gd name="connsiteX61" fmla="*/ 25970 w 42519"/>
                <a:gd name="connsiteY61" fmla="*/ 8456 h 64029"/>
                <a:gd name="connsiteX62" fmla="*/ 26162 w 42519"/>
                <a:gd name="connsiteY62" fmla="*/ 7721 h 64029"/>
                <a:gd name="connsiteX63" fmla="*/ 25842 w 42519"/>
                <a:gd name="connsiteY63" fmla="*/ 7132 h 64029"/>
                <a:gd name="connsiteX64" fmla="*/ 26419 w 42519"/>
                <a:gd name="connsiteY64" fmla="*/ 6618 h 64029"/>
                <a:gd name="connsiteX65" fmla="*/ 25970 w 42519"/>
                <a:gd name="connsiteY65" fmla="*/ 5662 h 64029"/>
                <a:gd name="connsiteX66" fmla="*/ 26547 w 42519"/>
                <a:gd name="connsiteY66" fmla="*/ 5147 h 64029"/>
                <a:gd name="connsiteX67" fmla="*/ 25906 w 42519"/>
                <a:gd name="connsiteY67" fmla="*/ 4559 h 64029"/>
                <a:gd name="connsiteX68" fmla="*/ 25137 w 42519"/>
                <a:gd name="connsiteY68" fmla="*/ 4559 h 64029"/>
                <a:gd name="connsiteX69" fmla="*/ 23278 w 42519"/>
                <a:gd name="connsiteY69" fmla="*/ 3529 h 64029"/>
                <a:gd name="connsiteX70" fmla="*/ 22060 w 42519"/>
                <a:gd name="connsiteY70" fmla="*/ 4044 h 64029"/>
                <a:gd name="connsiteX71" fmla="*/ 21675 w 42519"/>
                <a:gd name="connsiteY71" fmla="*/ 3750 h 64029"/>
                <a:gd name="connsiteX72" fmla="*/ 21419 w 42519"/>
                <a:gd name="connsiteY72" fmla="*/ 3235 h 64029"/>
                <a:gd name="connsiteX73" fmla="*/ 20970 w 42519"/>
                <a:gd name="connsiteY73" fmla="*/ 3603 h 64029"/>
                <a:gd name="connsiteX74" fmla="*/ 20714 w 42519"/>
                <a:gd name="connsiteY74" fmla="*/ 3382 h 64029"/>
                <a:gd name="connsiteX75" fmla="*/ 20073 w 42519"/>
                <a:gd name="connsiteY75" fmla="*/ 3382 h 64029"/>
                <a:gd name="connsiteX76" fmla="*/ 19560 w 42519"/>
                <a:gd name="connsiteY76" fmla="*/ 3088 h 64029"/>
                <a:gd name="connsiteX77" fmla="*/ 19496 w 42519"/>
                <a:gd name="connsiteY77" fmla="*/ 2647 h 64029"/>
                <a:gd name="connsiteX78" fmla="*/ 19624 w 42519"/>
                <a:gd name="connsiteY78" fmla="*/ 1985 h 64029"/>
                <a:gd name="connsiteX79" fmla="*/ 19624 w 42519"/>
                <a:gd name="connsiteY79" fmla="*/ 1618 h 64029"/>
                <a:gd name="connsiteX80" fmla="*/ 19560 w 42519"/>
                <a:gd name="connsiteY80" fmla="*/ 1103 h 64029"/>
                <a:gd name="connsiteX81" fmla="*/ 19047 w 42519"/>
                <a:gd name="connsiteY81" fmla="*/ 515 h 64029"/>
                <a:gd name="connsiteX82" fmla="*/ 17829 w 42519"/>
                <a:gd name="connsiteY82" fmla="*/ 0 h 64029"/>
                <a:gd name="connsiteX83" fmla="*/ 17444 w 42519"/>
                <a:gd name="connsiteY83" fmla="*/ 588 h 64029"/>
                <a:gd name="connsiteX84" fmla="*/ 16803 w 42519"/>
                <a:gd name="connsiteY84" fmla="*/ 735 h 64029"/>
                <a:gd name="connsiteX85" fmla="*/ 16547 w 42519"/>
                <a:gd name="connsiteY85" fmla="*/ 1397 h 64029"/>
                <a:gd name="connsiteX86" fmla="*/ 17124 w 42519"/>
                <a:gd name="connsiteY86" fmla="*/ 2132 h 64029"/>
                <a:gd name="connsiteX87" fmla="*/ 17957 w 42519"/>
                <a:gd name="connsiteY87" fmla="*/ 2132 h 64029"/>
                <a:gd name="connsiteX88" fmla="*/ 17829 w 42519"/>
                <a:gd name="connsiteY88" fmla="*/ 3897 h 64029"/>
                <a:gd name="connsiteX89" fmla="*/ 18214 w 42519"/>
                <a:gd name="connsiteY89" fmla="*/ 5662 h 64029"/>
                <a:gd name="connsiteX90" fmla="*/ 17573 w 42519"/>
                <a:gd name="connsiteY90" fmla="*/ 5809 h 64029"/>
                <a:gd name="connsiteX91" fmla="*/ 17444 w 42519"/>
                <a:gd name="connsiteY91" fmla="*/ 6912 h 64029"/>
                <a:gd name="connsiteX92" fmla="*/ 18406 w 42519"/>
                <a:gd name="connsiteY92" fmla="*/ 7794 h 64029"/>
                <a:gd name="connsiteX93" fmla="*/ 19752 w 42519"/>
                <a:gd name="connsiteY93" fmla="*/ 7868 h 64029"/>
                <a:gd name="connsiteX94" fmla="*/ 20265 w 42519"/>
                <a:gd name="connsiteY94" fmla="*/ 8824 h 64029"/>
                <a:gd name="connsiteX95" fmla="*/ 21419 w 42519"/>
                <a:gd name="connsiteY95" fmla="*/ 8750 h 64029"/>
                <a:gd name="connsiteX96" fmla="*/ 22124 w 42519"/>
                <a:gd name="connsiteY96" fmla="*/ 9412 h 64029"/>
                <a:gd name="connsiteX97" fmla="*/ 23470 w 42519"/>
                <a:gd name="connsiteY97" fmla="*/ 9118 h 64029"/>
                <a:gd name="connsiteX98" fmla="*/ 24496 w 42519"/>
                <a:gd name="connsiteY98" fmla="*/ 10000 h 64029"/>
                <a:gd name="connsiteX99" fmla="*/ 25024 w 42519"/>
                <a:gd name="connsiteY99" fmla="*/ 9926 h 64029"/>
                <a:gd name="connsiteX100" fmla="*/ 24829 w 42519"/>
                <a:gd name="connsiteY100" fmla="*/ 10637 h 64029"/>
                <a:gd name="connsiteX101" fmla="*/ 24422 w 42519"/>
                <a:gd name="connsiteY101" fmla="*/ 10807 h 64029"/>
                <a:gd name="connsiteX102" fmla="*/ 23863 w 42519"/>
                <a:gd name="connsiteY102" fmla="*/ 10694 h 64029"/>
                <a:gd name="connsiteX103" fmla="*/ 23100 w 42519"/>
                <a:gd name="connsiteY103" fmla="*/ 10694 h 64029"/>
                <a:gd name="connsiteX104" fmla="*/ 21982 w 42519"/>
                <a:gd name="connsiteY104" fmla="*/ 11600 h 64029"/>
                <a:gd name="connsiteX105" fmla="*/ 22643 w 42519"/>
                <a:gd name="connsiteY105" fmla="*/ 12110 h 64029"/>
                <a:gd name="connsiteX106" fmla="*/ 22795 w 42519"/>
                <a:gd name="connsiteY106" fmla="*/ 12959 h 64029"/>
                <a:gd name="connsiteX107" fmla="*/ 23456 w 42519"/>
                <a:gd name="connsiteY107" fmla="*/ 12450 h 64029"/>
                <a:gd name="connsiteX108" fmla="*/ 23202 w 42519"/>
                <a:gd name="connsiteY108" fmla="*/ 14488 h 64029"/>
                <a:gd name="connsiteX109" fmla="*/ 22897 w 42519"/>
                <a:gd name="connsiteY109" fmla="*/ 15564 h 64029"/>
                <a:gd name="connsiteX110" fmla="*/ 22033 w 42519"/>
                <a:gd name="connsiteY110" fmla="*/ 16187 h 64029"/>
                <a:gd name="connsiteX111" fmla="*/ 22338 w 42519"/>
                <a:gd name="connsiteY111" fmla="*/ 17320 h 64029"/>
                <a:gd name="connsiteX112" fmla="*/ 21728 w 42519"/>
                <a:gd name="connsiteY112" fmla="*/ 18962 h 64029"/>
                <a:gd name="connsiteX113" fmla="*/ 22134 w 42519"/>
                <a:gd name="connsiteY113" fmla="*/ 20152 h 64029"/>
                <a:gd name="connsiteX114" fmla="*/ 22694 w 42519"/>
                <a:gd name="connsiteY114" fmla="*/ 20265 h 64029"/>
                <a:gd name="connsiteX115" fmla="*/ 23202 w 42519"/>
                <a:gd name="connsiteY115" fmla="*/ 20718 h 64029"/>
                <a:gd name="connsiteX116" fmla="*/ 23507 w 42519"/>
                <a:gd name="connsiteY116" fmla="*/ 21511 h 64029"/>
                <a:gd name="connsiteX117" fmla="*/ 23710 w 42519"/>
                <a:gd name="connsiteY117" fmla="*/ 22530 h 64029"/>
                <a:gd name="connsiteX118" fmla="*/ 23558 w 42519"/>
                <a:gd name="connsiteY118" fmla="*/ 23040 h 64029"/>
                <a:gd name="connsiteX119" fmla="*/ 24270 w 42519"/>
                <a:gd name="connsiteY119" fmla="*/ 23889 h 64029"/>
                <a:gd name="connsiteX120" fmla="*/ 24371 w 42519"/>
                <a:gd name="connsiteY120" fmla="*/ 25645 h 64029"/>
                <a:gd name="connsiteX121" fmla="*/ 23812 w 42519"/>
                <a:gd name="connsiteY121" fmla="*/ 25815 h 64029"/>
                <a:gd name="connsiteX122" fmla="*/ 23659 w 42519"/>
                <a:gd name="connsiteY122" fmla="*/ 26948 h 64029"/>
                <a:gd name="connsiteX123" fmla="*/ 21321 w 42519"/>
                <a:gd name="connsiteY123" fmla="*/ 28647 h 64029"/>
                <a:gd name="connsiteX124" fmla="*/ 479 w 42519"/>
                <a:gd name="connsiteY124" fmla="*/ 61041 h 64029"/>
                <a:gd name="connsiteX125" fmla="*/ 7189 w 42519"/>
                <a:gd name="connsiteY125" fmla="*/ 62682 h 64029"/>
                <a:gd name="connsiteX126" fmla="*/ 8511 w 42519"/>
                <a:gd name="connsiteY126" fmla="*/ 61720 h 64029"/>
                <a:gd name="connsiteX127" fmla="*/ 8968 w 42519"/>
                <a:gd name="connsiteY127" fmla="*/ 60530 h 64029"/>
                <a:gd name="connsiteX128" fmla="*/ 9883 w 42519"/>
                <a:gd name="connsiteY128" fmla="*/ 60927 h 64029"/>
                <a:gd name="connsiteX129" fmla="*/ 10849 w 42519"/>
                <a:gd name="connsiteY129" fmla="*/ 60247 h 64029"/>
                <a:gd name="connsiteX130" fmla="*/ 11866 w 42519"/>
                <a:gd name="connsiteY130" fmla="*/ 59794 h 64029"/>
                <a:gd name="connsiteX131" fmla="*/ 13340 w 42519"/>
                <a:gd name="connsiteY131" fmla="*/ 59624 h 64029"/>
                <a:gd name="connsiteX132" fmla="*/ 14153 w 42519"/>
                <a:gd name="connsiteY132" fmla="*/ 61097 h 64029"/>
                <a:gd name="connsiteX133" fmla="*/ 15272 w 42519"/>
                <a:gd name="connsiteY133" fmla="*/ 59794 h 64029"/>
                <a:gd name="connsiteX134" fmla="*/ 16441 w 42519"/>
                <a:gd name="connsiteY134" fmla="*/ 59624 h 64029"/>
                <a:gd name="connsiteX135" fmla="*/ 17204 w 42519"/>
                <a:gd name="connsiteY135" fmla="*/ 58322 h 64029"/>
                <a:gd name="connsiteX136" fmla="*/ 18169 w 42519"/>
                <a:gd name="connsiteY136" fmla="*/ 58435 h 64029"/>
                <a:gd name="connsiteX137" fmla="*/ 20355 w 42519"/>
                <a:gd name="connsiteY137" fmla="*/ 58662 h 64029"/>
                <a:gd name="connsiteX138" fmla="*/ 21321 w 42519"/>
                <a:gd name="connsiteY138" fmla="*/ 57586 h 64029"/>
                <a:gd name="connsiteX139" fmla="*/ 23049 w 42519"/>
                <a:gd name="connsiteY139" fmla="*/ 57133 h 64029"/>
                <a:gd name="connsiteX140" fmla="*/ 24422 w 42519"/>
                <a:gd name="connsiteY140" fmla="*/ 57133 h 64029"/>
                <a:gd name="connsiteX0" fmla="*/ 24508 w 42605"/>
                <a:gd name="connsiteY0" fmla="*/ 57133 h 63987"/>
                <a:gd name="connsiteX1" fmla="*/ 26338 w 42605"/>
                <a:gd name="connsiteY1" fmla="*/ 55717 h 63987"/>
                <a:gd name="connsiteX2" fmla="*/ 26541 w 42605"/>
                <a:gd name="connsiteY2" fmla="*/ 56510 h 63987"/>
                <a:gd name="connsiteX3" fmla="*/ 27101 w 42605"/>
                <a:gd name="connsiteY3" fmla="*/ 56736 h 63987"/>
                <a:gd name="connsiteX4" fmla="*/ 27304 w 42605"/>
                <a:gd name="connsiteY4" fmla="*/ 58039 h 63987"/>
                <a:gd name="connsiteX5" fmla="*/ 27711 w 42605"/>
                <a:gd name="connsiteY5" fmla="*/ 57755 h 63987"/>
                <a:gd name="connsiteX6" fmla="*/ 30456 w 42605"/>
                <a:gd name="connsiteY6" fmla="*/ 56113 h 63987"/>
                <a:gd name="connsiteX7" fmla="*/ 31523 w 42605"/>
                <a:gd name="connsiteY7" fmla="*/ 55094 h 63987"/>
                <a:gd name="connsiteX8" fmla="*/ 33353 w 42605"/>
                <a:gd name="connsiteY8" fmla="*/ 54414 h 63987"/>
                <a:gd name="connsiteX9" fmla="*/ 34217 w 42605"/>
                <a:gd name="connsiteY9" fmla="*/ 54641 h 63987"/>
                <a:gd name="connsiteX10" fmla="*/ 36810 w 42605"/>
                <a:gd name="connsiteY10" fmla="*/ 54188 h 63987"/>
                <a:gd name="connsiteX11" fmla="*/ 37369 w 42605"/>
                <a:gd name="connsiteY11" fmla="*/ 53112 h 63987"/>
                <a:gd name="connsiteX12" fmla="*/ 37267 w 42605"/>
                <a:gd name="connsiteY12" fmla="*/ 50903 h 63987"/>
                <a:gd name="connsiteX13" fmla="*/ 38437 w 42605"/>
                <a:gd name="connsiteY13" fmla="*/ 47675 h 63987"/>
                <a:gd name="connsiteX14" fmla="*/ 38792 w 42605"/>
                <a:gd name="connsiteY14" fmla="*/ 46089 h 63987"/>
                <a:gd name="connsiteX15" fmla="*/ 37827 w 42605"/>
                <a:gd name="connsiteY15" fmla="*/ 44390 h 63987"/>
                <a:gd name="connsiteX16" fmla="*/ 38183 w 42605"/>
                <a:gd name="connsiteY16" fmla="*/ 42465 h 63987"/>
                <a:gd name="connsiteX17" fmla="*/ 37166 w 42605"/>
                <a:gd name="connsiteY17" fmla="*/ 41502 h 63987"/>
                <a:gd name="connsiteX18" fmla="*/ 36708 w 42605"/>
                <a:gd name="connsiteY18" fmla="*/ 41445 h 63987"/>
                <a:gd name="connsiteX19" fmla="*/ 37115 w 42605"/>
                <a:gd name="connsiteY19" fmla="*/ 39690 h 63987"/>
                <a:gd name="connsiteX20" fmla="*/ 38538 w 42605"/>
                <a:gd name="connsiteY20" fmla="*/ 37991 h 63987"/>
                <a:gd name="connsiteX21" fmla="*/ 37877 w 42605"/>
                <a:gd name="connsiteY21" fmla="*/ 36292 h 63987"/>
                <a:gd name="connsiteX22" fmla="*/ 36505 w 42605"/>
                <a:gd name="connsiteY22" fmla="*/ 35839 h 63987"/>
                <a:gd name="connsiteX23" fmla="*/ 37115 w 42605"/>
                <a:gd name="connsiteY23" fmla="*/ 35103 h 63987"/>
                <a:gd name="connsiteX24" fmla="*/ 37420 w 42605"/>
                <a:gd name="connsiteY24" fmla="*/ 33234 h 63987"/>
                <a:gd name="connsiteX25" fmla="*/ 38030 w 42605"/>
                <a:gd name="connsiteY25" fmla="*/ 31138 h 63987"/>
                <a:gd name="connsiteX26" fmla="*/ 37979 w 42605"/>
                <a:gd name="connsiteY26" fmla="*/ 28193 h 63987"/>
                <a:gd name="connsiteX27" fmla="*/ 39962 w 42605"/>
                <a:gd name="connsiteY27" fmla="*/ 26608 h 63987"/>
                <a:gd name="connsiteX28" fmla="*/ 39301 w 42605"/>
                <a:gd name="connsiteY28" fmla="*/ 25022 h 63987"/>
                <a:gd name="connsiteX29" fmla="*/ 40114 w 42605"/>
                <a:gd name="connsiteY29" fmla="*/ 24569 h 63987"/>
                <a:gd name="connsiteX30" fmla="*/ 40165 w 42605"/>
                <a:gd name="connsiteY30" fmla="*/ 23493 h 63987"/>
                <a:gd name="connsiteX31" fmla="*/ 40928 w 42605"/>
                <a:gd name="connsiteY31" fmla="*/ 22304 h 63987"/>
                <a:gd name="connsiteX32" fmla="*/ 42605 w 42605"/>
                <a:gd name="connsiteY32" fmla="*/ 20548 h 63987"/>
                <a:gd name="connsiteX33" fmla="*/ 41233 w 42605"/>
                <a:gd name="connsiteY33" fmla="*/ 18453 h 63987"/>
                <a:gd name="connsiteX34" fmla="*/ 39962 w 42605"/>
                <a:gd name="connsiteY34" fmla="*/ 16244 h 63987"/>
                <a:gd name="connsiteX35" fmla="*/ 39352 w 42605"/>
                <a:gd name="connsiteY35" fmla="*/ 16471 h 63987"/>
                <a:gd name="connsiteX36" fmla="*/ 39148 w 42605"/>
                <a:gd name="connsiteY36" fmla="*/ 15678 h 63987"/>
                <a:gd name="connsiteX37" fmla="*/ 38843 w 42605"/>
                <a:gd name="connsiteY37" fmla="*/ 14885 h 63987"/>
                <a:gd name="connsiteX38" fmla="*/ 38538 w 42605"/>
                <a:gd name="connsiteY38" fmla="*/ 14488 h 63987"/>
                <a:gd name="connsiteX39" fmla="*/ 38487 w 42605"/>
                <a:gd name="connsiteY39" fmla="*/ 13242 h 63987"/>
                <a:gd name="connsiteX40" fmla="*/ 37217 w 42605"/>
                <a:gd name="connsiteY40" fmla="*/ 12110 h 63987"/>
                <a:gd name="connsiteX41" fmla="*/ 36302 w 42605"/>
                <a:gd name="connsiteY41" fmla="*/ 11544 h 63987"/>
                <a:gd name="connsiteX42" fmla="*/ 36657 w 42605"/>
                <a:gd name="connsiteY42" fmla="*/ 10637 h 63987"/>
                <a:gd name="connsiteX43" fmla="*/ 35183 w 42605"/>
                <a:gd name="connsiteY43" fmla="*/ 9335 h 63987"/>
                <a:gd name="connsiteX44" fmla="*/ 33404 w 42605"/>
                <a:gd name="connsiteY44" fmla="*/ 9844 h 63987"/>
                <a:gd name="connsiteX45" fmla="*/ 34268 w 42605"/>
                <a:gd name="connsiteY45" fmla="*/ 6617 h 63987"/>
                <a:gd name="connsiteX46" fmla="*/ 32489 w 42605"/>
                <a:gd name="connsiteY46" fmla="*/ 6050 h 63987"/>
                <a:gd name="connsiteX47" fmla="*/ 31574 w 42605"/>
                <a:gd name="connsiteY47" fmla="*/ 6843 h 63987"/>
                <a:gd name="connsiteX48" fmla="*/ 32082 w 42605"/>
                <a:gd name="connsiteY48" fmla="*/ 7806 h 63987"/>
                <a:gd name="connsiteX49" fmla="*/ 30862 w 42605"/>
                <a:gd name="connsiteY49" fmla="*/ 9165 h 63987"/>
                <a:gd name="connsiteX50" fmla="*/ 31116 w 42605"/>
                <a:gd name="connsiteY50" fmla="*/ 9618 h 63987"/>
                <a:gd name="connsiteX51" fmla="*/ 31930 w 42605"/>
                <a:gd name="connsiteY51" fmla="*/ 9165 h 63987"/>
                <a:gd name="connsiteX52" fmla="*/ 32387 w 42605"/>
                <a:gd name="connsiteY52" fmla="*/ 10411 h 63987"/>
                <a:gd name="connsiteX53" fmla="*/ 31523 w 42605"/>
                <a:gd name="connsiteY53" fmla="*/ 11034 h 63987"/>
                <a:gd name="connsiteX54" fmla="*/ 31218 w 42605"/>
                <a:gd name="connsiteY54" fmla="*/ 10807 h 63987"/>
                <a:gd name="connsiteX55" fmla="*/ 29439 w 42605"/>
                <a:gd name="connsiteY55" fmla="*/ 10355 h 63987"/>
                <a:gd name="connsiteX56" fmla="*/ 28829 w 42605"/>
                <a:gd name="connsiteY56" fmla="*/ 9788 h 63987"/>
                <a:gd name="connsiteX57" fmla="*/ 28422 w 42605"/>
                <a:gd name="connsiteY57" fmla="*/ 9618 h 63987"/>
                <a:gd name="connsiteX58" fmla="*/ 27965 w 42605"/>
                <a:gd name="connsiteY58" fmla="*/ 8769 h 63987"/>
                <a:gd name="connsiteX59" fmla="*/ 27355 w 42605"/>
                <a:gd name="connsiteY59" fmla="*/ 8655 h 63987"/>
                <a:gd name="connsiteX60" fmla="*/ 27101 w 42605"/>
                <a:gd name="connsiteY60" fmla="*/ 9052 h 63987"/>
                <a:gd name="connsiteX61" fmla="*/ 26056 w 42605"/>
                <a:gd name="connsiteY61" fmla="*/ 8456 h 63987"/>
                <a:gd name="connsiteX62" fmla="*/ 26248 w 42605"/>
                <a:gd name="connsiteY62" fmla="*/ 7721 h 63987"/>
                <a:gd name="connsiteX63" fmla="*/ 25928 w 42605"/>
                <a:gd name="connsiteY63" fmla="*/ 7132 h 63987"/>
                <a:gd name="connsiteX64" fmla="*/ 26505 w 42605"/>
                <a:gd name="connsiteY64" fmla="*/ 6618 h 63987"/>
                <a:gd name="connsiteX65" fmla="*/ 26056 w 42605"/>
                <a:gd name="connsiteY65" fmla="*/ 5662 h 63987"/>
                <a:gd name="connsiteX66" fmla="*/ 26633 w 42605"/>
                <a:gd name="connsiteY66" fmla="*/ 5147 h 63987"/>
                <a:gd name="connsiteX67" fmla="*/ 25992 w 42605"/>
                <a:gd name="connsiteY67" fmla="*/ 4559 h 63987"/>
                <a:gd name="connsiteX68" fmla="*/ 25223 w 42605"/>
                <a:gd name="connsiteY68" fmla="*/ 4559 h 63987"/>
                <a:gd name="connsiteX69" fmla="*/ 23364 w 42605"/>
                <a:gd name="connsiteY69" fmla="*/ 3529 h 63987"/>
                <a:gd name="connsiteX70" fmla="*/ 22146 w 42605"/>
                <a:gd name="connsiteY70" fmla="*/ 4044 h 63987"/>
                <a:gd name="connsiteX71" fmla="*/ 21761 w 42605"/>
                <a:gd name="connsiteY71" fmla="*/ 3750 h 63987"/>
                <a:gd name="connsiteX72" fmla="*/ 21505 w 42605"/>
                <a:gd name="connsiteY72" fmla="*/ 3235 h 63987"/>
                <a:gd name="connsiteX73" fmla="*/ 21056 w 42605"/>
                <a:gd name="connsiteY73" fmla="*/ 3603 h 63987"/>
                <a:gd name="connsiteX74" fmla="*/ 20800 w 42605"/>
                <a:gd name="connsiteY74" fmla="*/ 3382 h 63987"/>
                <a:gd name="connsiteX75" fmla="*/ 20159 w 42605"/>
                <a:gd name="connsiteY75" fmla="*/ 3382 h 63987"/>
                <a:gd name="connsiteX76" fmla="*/ 19646 w 42605"/>
                <a:gd name="connsiteY76" fmla="*/ 3088 h 63987"/>
                <a:gd name="connsiteX77" fmla="*/ 19582 w 42605"/>
                <a:gd name="connsiteY77" fmla="*/ 2647 h 63987"/>
                <a:gd name="connsiteX78" fmla="*/ 19710 w 42605"/>
                <a:gd name="connsiteY78" fmla="*/ 1985 h 63987"/>
                <a:gd name="connsiteX79" fmla="*/ 19710 w 42605"/>
                <a:gd name="connsiteY79" fmla="*/ 1618 h 63987"/>
                <a:gd name="connsiteX80" fmla="*/ 19646 w 42605"/>
                <a:gd name="connsiteY80" fmla="*/ 1103 h 63987"/>
                <a:gd name="connsiteX81" fmla="*/ 19133 w 42605"/>
                <a:gd name="connsiteY81" fmla="*/ 515 h 63987"/>
                <a:gd name="connsiteX82" fmla="*/ 17915 w 42605"/>
                <a:gd name="connsiteY82" fmla="*/ 0 h 63987"/>
                <a:gd name="connsiteX83" fmla="*/ 17530 w 42605"/>
                <a:gd name="connsiteY83" fmla="*/ 588 h 63987"/>
                <a:gd name="connsiteX84" fmla="*/ 16889 w 42605"/>
                <a:gd name="connsiteY84" fmla="*/ 735 h 63987"/>
                <a:gd name="connsiteX85" fmla="*/ 16633 w 42605"/>
                <a:gd name="connsiteY85" fmla="*/ 1397 h 63987"/>
                <a:gd name="connsiteX86" fmla="*/ 17210 w 42605"/>
                <a:gd name="connsiteY86" fmla="*/ 2132 h 63987"/>
                <a:gd name="connsiteX87" fmla="*/ 18043 w 42605"/>
                <a:gd name="connsiteY87" fmla="*/ 2132 h 63987"/>
                <a:gd name="connsiteX88" fmla="*/ 17915 w 42605"/>
                <a:gd name="connsiteY88" fmla="*/ 3897 h 63987"/>
                <a:gd name="connsiteX89" fmla="*/ 18300 w 42605"/>
                <a:gd name="connsiteY89" fmla="*/ 5662 h 63987"/>
                <a:gd name="connsiteX90" fmla="*/ 17659 w 42605"/>
                <a:gd name="connsiteY90" fmla="*/ 5809 h 63987"/>
                <a:gd name="connsiteX91" fmla="*/ 17530 w 42605"/>
                <a:gd name="connsiteY91" fmla="*/ 6912 h 63987"/>
                <a:gd name="connsiteX92" fmla="*/ 18492 w 42605"/>
                <a:gd name="connsiteY92" fmla="*/ 7794 h 63987"/>
                <a:gd name="connsiteX93" fmla="*/ 19838 w 42605"/>
                <a:gd name="connsiteY93" fmla="*/ 7868 h 63987"/>
                <a:gd name="connsiteX94" fmla="*/ 20351 w 42605"/>
                <a:gd name="connsiteY94" fmla="*/ 8824 h 63987"/>
                <a:gd name="connsiteX95" fmla="*/ 21505 w 42605"/>
                <a:gd name="connsiteY95" fmla="*/ 8750 h 63987"/>
                <a:gd name="connsiteX96" fmla="*/ 22210 w 42605"/>
                <a:gd name="connsiteY96" fmla="*/ 9412 h 63987"/>
                <a:gd name="connsiteX97" fmla="*/ 23556 w 42605"/>
                <a:gd name="connsiteY97" fmla="*/ 9118 h 63987"/>
                <a:gd name="connsiteX98" fmla="*/ 24582 w 42605"/>
                <a:gd name="connsiteY98" fmla="*/ 10000 h 63987"/>
                <a:gd name="connsiteX99" fmla="*/ 25110 w 42605"/>
                <a:gd name="connsiteY99" fmla="*/ 9926 h 63987"/>
                <a:gd name="connsiteX100" fmla="*/ 24915 w 42605"/>
                <a:gd name="connsiteY100" fmla="*/ 10637 h 63987"/>
                <a:gd name="connsiteX101" fmla="*/ 24508 w 42605"/>
                <a:gd name="connsiteY101" fmla="*/ 10807 h 63987"/>
                <a:gd name="connsiteX102" fmla="*/ 23949 w 42605"/>
                <a:gd name="connsiteY102" fmla="*/ 10694 h 63987"/>
                <a:gd name="connsiteX103" fmla="*/ 23186 w 42605"/>
                <a:gd name="connsiteY103" fmla="*/ 10694 h 63987"/>
                <a:gd name="connsiteX104" fmla="*/ 22068 w 42605"/>
                <a:gd name="connsiteY104" fmla="*/ 11600 h 63987"/>
                <a:gd name="connsiteX105" fmla="*/ 22729 w 42605"/>
                <a:gd name="connsiteY105" fmla="*/ 12110 h 63987"/>
                <a:gd name="connsiteX106" fmla="*/ 22881 w 42605"/>
                <a:gd name="connsiteY106" fmla="*/ 12959 h 63987"/>
                <a:gd name="connsiteX107" fmla="*/ 23542 w 42605"/>
                <a:gd name="connsiteY107" fmla="*/ 12450 h 63987"/>
                <a:gd name="connsiteX108" fmla="*/ 23288 w 42605"/>
                <a:gd name="connsiteY108" fmla="*/ 14488 h 63987"/>
                <a:gd name="connsiteX109" fmla="*/ 22983 w 42605"/>
                <a:gd name="connsiteY109" fmla="*/ 15564 h 63987"/>
                <a:gd name="connsiteX110" fmla="*/ 22119 w 42605"/>
                <a:gd name="connsiteY110" fmla="*/ 16187 h 63987"/>
                <a:gd name="connsiteX111" fmla="*/ 22424 w 42605"/>
                <a:gd name="connsiteY111" fmla="*/ 17320 h 63987"/>
                <a:gd name="connsiteX112" fmla="*/ 21814 w 42605"/>
                <a:gd name="connsiteY112" fmla="*/ 18962 h 63987"/>
                <a:gd name="connsiteX113" fmla="*/ 22220 w 42605"/>
                <a:gd name="connsiteY113" fmla="*/ 20152 h 63987"/>
                <a:gd name="connsiteX114" fmla="*/ 22780 w 42605"/>
                <a:gd name="connsiteY114" fmla="*/ 20265 h 63987"/>
                <a:gd name="connsiteX115" fmla="*/ 23288 w 42605"/>
                <a:gd name="connsiteY115" fmla="*/ 20718 h 63987"/>
                <a:gd name="connsiteX116" fmla="*/ 23593 w 42605"/>
                <a:gd name="connsiteY116" fmla="*/ 21511 h 63987"/>
                <a:gd name="connsiteX117" fmla="*/ 23796 w 42605"/>
                <a:gd name="connsiteY117" fmla="*/ 22530 h 63987"/>
                <a:gd name="connsiteX118" fmla="*/ 23644 w 42605"/>
                <a:gd name="connsiteY118" fmla="*/ 23040 h 63987"/>
                <a:gd name="connsiteX119" fmla="*/ 24356 w 42605"/>
                <a:gd name="connsiteY119" fmla="*/ 23889 h 63987"/>
                <a:gd name="connsiteX120" fmla="*/ 24457 w 42605"/>
                <a:gd name="connsiteY120" fmla="*/ 25645 h 63987"/>
                <a:gd name="connsiteX121" fmla="*/ 23898 w 42605"/>
                <a:gd name="connsiteY121" fmla="*/ 25815 h 63987"/>
                <a:gd name="connsiteX122" fmla="*/ 23745 w 42605"/>
                <a:gd name="connsiteY122" fmla="*/ 26948 h 63987"/>
                <a:gd name="connsiteX123" fmla="*/ 21407 w 42605"/>
                <a:gd name="connsiteY123" fmla="*/ 28647 h 63987"/>
                <a:gd name="connsiteX124" fmla="*/ 565 w 42605"/>
                <a:gd name="connsiteY124" fmla="*/ 61041 h 63987"/>
                <a:gd name="connsiteX125" fmla="*/ 6411 w 42605"/>
                <a:gd name="connsiteY125" fmla="*/ 62569 h 63987"/>
                <a:gd name="connsiteX126" fmla="*/ 7275 w 42605"/>
                <a:gd name="connsiteY126" fmla="*/ 62682 h 63987"/>
                <a:gd name="connsiteX127" fmla="*/ 8597 w 42605"/>
                <a:gd name="connsiteY127" fmla="*/ 61720 h 63987"/>
                <a:gd name="connsiteX128" fmla="*/ 9054 w 42605"/>
                <a:gd name="connsiteY128" fmla="*/ 60530 h 63987"/>
                <a:gd name="connsiteX129" fmla="*/ 9969 w 42605"/>
                <a:gd name="connsiteY129" fmla="*/ 60927 h 63987"/>
                <a:gd name="connsiteX130" fmla="*/ 10935 w 42605"/>
                <a:gd name="connsiteY130" fmla="*/ 60247 h 63987"/>
                <a:gd name="connsiteX131" fmla="*/ 11952 w 42605"/>
                <a:gd name="connsiteY131" fmla="*/ 59794 h 63987"/>
                <a:gd name="connsiteX132" fmla="*/ 13426 w 42605"/>
                <a:gd name="connsiteY132" fmla="*/ 59624 h 63987"/>
                <a:gd name="connsiteX133" fmla="*/ 14239 w 42605"/>
                <a:gd name="connsiteY133" fmla="*/ 61097 h 63987"/>
                <a:gd name="connsiteX134" fmla="*/ 15358 w 42605"/>
                <a:gd name="connsiteY134" fmla="*/ 59794 h 63987"/>
                <a:gd name="connsiteX135" fmla="*/ 16527 w 42605"/>
                <a:gd name="connsiteY135" fmla="*/ 59624 h 63987"/>
                <a:gd name="connsiteX136" fmla="*/ 17290 w 42605"/>
                <a:gd name="connsiteY136" fmla="*/ 58322 h 63987"/>
                <a:gd name="connsiteX137" fmla="*/ 18255 w 42605"/>
                <a:gd name="connsiteY137" fmla="*/ 58435 h 63987"/>
                <a:gd name="connsiteX138" fmla="*/ 20441 w 42605"/>
                <a:gd name="connsiteY138" fmla="*/ 58662 h 63987"/>
                <a:gd name="connsiteX139" fmla="*/ 21407 w 42605"/>
                <a:gd name="connsiteY139" fmla="*/ 57586 h 63987"/>
                <a:gd name="connsiteX140" fmla="*/ 23135 w 42605"/>
                <a:gd name="connsiteY140" fmla="*/ 57133 h 63987"/>
                <a:gd name="connsiteX141" fmla="*/ 24508 w 42605"/>
                <a:gd name="connsiteY141" fmla="*/ 57133 h 63987"/>
                <a:gd name="connsiteX0" fmla="*/ 24444 w 42541"/>
                <a:gd name="connsiteY0" fmla="*/ 57133 h 64085"/>
                <a:gd name="connsiteX1" fmla="*/ 26274 w 42541"/>
                <a:gd name="connsiteY1" fmla="*/ 55717 h 64085"/>
                <a:gd name="connsiteX2" fmla="*/ 26477 w 42541"/>
                <a:gd name="connsiteY2" fmla="*/ 56510 h 64085"/>
                <a:gd name="connsiteX3" fmla="*/ 27037 w 42541"/>
                <a:gd name="connsiteY3" fmla="*/ 56736 h 64085"/>
                <a:gd name="connsiteX4" fmla="*/ 27240 w 42541"/>
                <a:gd name="connsiteY4" fmla="*/ 58039 h 64085"/>
                <a:gd name="connsiteX5" fmla="*/ 27647 w 42541"/>
                <a:gd name="connsiteY5" fmla="*/ 57755 h 64085"/>
                <a:gd name="connsiteX6" fmla="*/ 30392 w 42541"/>
                <a:gd name="connsiteY6" fmla="*/ 56113 h 64085"/>
                <a:gd name="connsiteX7" fmla="*/ 31459 w 42541"/>
                <a:gd name="connsiteY7" fmla="*/ 55094 h 64085"/>
                <a:gd name="connsiteX8" fmla="*/ 33289 w 42541"/>
                <a:gd name="connsiteY8" fmla="*/ 54414 h 64085"/>
                <a:gd name="connsiteX9" fmla="*/ 34153 w 42541"/>
                <a:gd name="connsiteY9" fmla="*/ 54641 h 64085"/>
                <a:gd name="connsiteX10" fmla="*/ 36746 w 42541"/>
                <a:gd name="connsiteY10" fmla="*/ 54188 h 64085"/>
                <a:gd name="connsiteX11" fmla="*/ 37305 w 42541"/>
                <a:gd name="connsiteY11" fmla="*/ 53112 h 64085"/>
                <a:gd name="connsiteX12" fmla="*/ 37203 w 42541"/>
                <a:gd name="connsiteY12" fmla="*/ 50903 h 64085"/>
                <a:gd name="connsiteX13" fmla="*/ 38373 w 42541"/>
                <a:gd name="connsiteY13" fmla="*/ 47675 h 64085"/>
                <a:gd name="connsiteX14" fmla="*/ 38728 w 42541"/>
                <a:gd name="connsiteY14" fmla="*/ 46089 h 64085"/>
                <a:gd name="connsiteX15" fmla="*/ 37763 w 42541"/>
                <a:gd name="connsiteY15" fmla="*/ 44390 h 64085"/>
                <a:gd name="connsiteX16" fmla="*/ 38119 w 42541"/>
                <a:gd name="connsiteY16" fmla="*/ 42465 h 64085"/>
                <a:gd name="connsiteX17" fmla="*/ 37102 w 42541"/>
                <a:gd name="connsiteY17" fmla="*/ 41502 h 64085"/>
                <a:gd name="connsiteX18" fmla="*/ 36644 w 42541"/>
                <a:gd name="connsiteY18" fmla="*/ 41445 h 64085"/>
                <a:gd name="connsiteX19" fmla="*/ 37051 w 42541"/>
                <a:gd name="connsiteY19" fmla="*/ 39690 h 64085"/>
                <a:gd name="connsiteX20" fmla="*/ 38474 w 42541"/>
                <a:gd name="connsiteY20" fmla="*/ 37991 h 64085"/>
                <a:gd name="connsiteX21" fmla="*/ 37813 w 42541"/>
                <a:gd name="connsiteY21" fmla="*/ 36292 h 64085"/>
                <a:gd name="connsiteX22" fmla="*/ 36441 w 42541"/>
                <a:gd name="connsiteY22" fmla="*/ 35839 h 64085"/>
                <a:gd name="connsiteX23" fmla="*/ 37051 w 42541"/>
                <a:gd name="connsiteY23" fmla="*/ 35103 h 64085"/>
                <a:gd name="connsiteX24" fmla="*/ 37356 w 42541"/>
                <a:gd name="connsiteY24" fmla="*/ 33234 h 64085"/>
                <a:gd name="connsiteX25" fmla="*/ 37966 w 42541"/>
                <a:gd name="connsiteY25" fmla="*/ 31138 h 64085"/>
                <a:gd name="connsiteX26" fmla="*/ 37915 w 42541"/>
                <a:gd name="connsiteY26" fmla="*/ 28193 h 64085"/>
                <a:gd name="connsiteX27" fmla="*/ 39898 w 42541"/>
                <a:gd name="connsiteY27" fmla="*/ 26608 h 64085"/>
                <a:gd name="connsiteX28" fmla="*/ 39237 w 42541"/>
                <a:gd name="connsiteY28" fmla="*/ 25022 h 64085"/>
                <a:gd name="connsiteX29" fmla="*/ 40050 w 42541"/>
                <a:gd name="connsiteY29" fmla="*/ 24569 h 64085"/>
                <a:gd name="connsiteX30" fmla="*/ 40101 w 42541"/>
                <a:gd name="connsiteY30" fmla="*/ 23493 h 64085"/>
                <a:gd name="connsiteX31" fmla="*/ 40864 w 42541"/>
                <a:gd name="connsiteY31" fmla="*/ 22304 h 64085"/>
                <a:gd name="connsiteX32" fmla="*/ 42541 w 42541"/>
                <a:gd name="connsiteY32" fmla="*/ 20548 h 64085"/>
                <a:gd name="connsiteX33" fmla="*/ 41169 w 42541"/>
                <a:gd name="connsiteY33" fmla="*/ 18453 h 64085"/>
                <a:gd name="connsiteX34" fmla="*/ 39898 w 42541"/>
                <a:gd name="connsiteY34" fmla="*/ 16244 h 64085"/>
                <a:gd name="connsiteX35" fmla="*/ 39288 w 42541"/>
                <a:gd name="connsiteY35" fmla="*/ 16471 h 64085"/>
                <a:gd name="connsiteX36" fmla="*/ 39084 w 42541"/>
                <a:gd name="connsiteY36" fmla="*/ 15678 h 64085"/>
                <a:gd name="connsiteX37" fmla="*/ 38779 w 42541"/>
                <a:gd name="connsiteY37" fmla="*/ 14885 h 64085"/>
                <a:gd name="connsiteX38" fmla="*/ 38474 w 42541"/>
                <a:gd name="connsiteY38" fmla="*/ 14488 h 64085"/>
                <a:gd name="connsiteX39" fmla="*/ 38423 w 42541"/>
                <a:gd name="connsiteY39" fmla="*/ 13242 h 64085"/>
                <a:gd name="connsiteX40" fmla="*/ 37153 w 42541"/>
                <a:gd name="connsiteY40" fmla="*/ 12110 h 64085"/>
                <a:gd name="connsiteX41" fmla="*/ 36238 w 42541"/>
                <a:gd name="connsiteY41" fmla="*/ 11544 h 64085"/>
                <a:gd name="connsiteX42" fmla="*/ 36593 w 42541"/>
                <a:gd name="connsiteY42" fmla="*/ 10637 h 64085"/>
                <a:gd name="connsiteX43" fmla="*/ 35119 w 42541"/>
                <a:gd name="connsiteY43" fmla="*/ 9335 h 64085"/>
                <a:gd name="connsiteX44" fmla="*/ 33340 w 42541"/>
                <a:gd name="connsiteY44" fmla="*/ 9844 h 64085"/>
                <a:gd name="connsiteX45" fmla="*/ 34204 w 42541"/>
                <a:gd name="connsiteY45" fmla="*/ 6617 h 64085"/>
                <a:gd name="connsiteX46" fmla="*/ 32425 w 42541"/>
                <a:gd name="connsiteY46" fmla="*/ 6050 h 64085"/>
                <a:gd name="connsiteX47" fmla="*/ 31510 w 42541"/>
                <a:gd name="connsiteY47" fmla="*/ 6843 h 64085"/>
                <a:gd name="connsiteX48" fmla="*/ 32018 w 42541"/>
                <a:gd name="connsiteY48" fmla="*/ 7806 h 64085"/>
                <a:gd name="connsiteX49" fmla="*/ 30798 w 42541"/>
                <a:gd name="connsiteY49" fmla="*/ 9165 h 64085"/>
                <a:gd name="connsiteX50" fmla="*/ 31052 w 42541"/>
                <a:gd name="connsiteY50" fmla="*/ 9618 h 64085"/>
                <a:gd name="connsiteX51" fmla="*/ 31866 w 42541"/>
                <a:gd name="connsiteY51" fmla="*/ 9165 h 64085"/>
                <a:gd name="connsiteX52" fmla="*/ 32323 w 42541"/>
                <a:gd name="connsiteY52" fmla="*/ 10411 h 64085"/>
                <a:gd name="connsiteX53" fmla="*/ 31459 w 42541"/>
                <a:gd name="connsiteY53" fmla="*/ 11034 h 64085"/>
                <a:gd name="connsiteX54" fmla="*/ 31154 w 42541"/>
                <a:gd name="connsiteY54" fmla="*/ 10807 h 64085"/>
                <a:gd name="connsiteX55" fmla="*/ 29375 w 42541"/>
                <a:gd name="connsiteY55" fmla="*/ 10355 h 64085"/>
                <a:gd name="connsiteX56" fmla="*/ 28765 w 42541"/>
                <a:gd name="connsiteY56" fmla="*/ 9788 h 64085"/>
                <a:gd name="connsiteX57" fmla="*/ 28358 w 42541"/>
                <a:gd name="connsiteY57" fmla="*/ 9618 h 64085"/>
                <a:gd name="connsiteX58" fmla="*/ 27901 w 42541"/>
                <a:gd name="connsiteY58" fmla="*/ 8769 h 64085"/>
                <a:gd name="connsiteX59" fmla="*/ 27291 w 42541"/>
                <a:gd name="connsiteY59" fmla="*/ 8655 h 64085"/>
                <a:gd name="connsiteX60" fmla="*/ 27037 w 42541"/>
                <a:gd name="connsiteY60" fmla="*/ 9052 h 64085"/>
                <a:gd name="connsiteX61" fmla="*/ 25992 w 42541"/>
                <a:gd name="connsiteY61" fmla="*/ 8456 h 64085"/>
                <a:gd name="connsiteX62" fmla="*/ 26184 w 42541"/>
                <a:gd name="connsiteY62" fmla="*/ 7721 h 64085"/>
                <a:gd name="connsiteX63" fmla="*/ 25864 w 42541"/>
                <a:gd name="connsiteY63" fmla="*/ 7132 h 64085"/>
                <a:gd name="connsiteX64" fmla="*/ 26441 w 42541"/>
                <a:gd name="connsiteY64" fmla="*/ 6618 h 64085"/>
                <a:gd name="connsiteX65" fmla="*/ 25992 w 42541"/>
                <a:gd name="connsiteY65" fmla="*/ 5662 h 64085"/>
                <a:gd name="connsiteX66" fmla="*/ 26569 w 42541"/>
                <a:gd name="connsiteY66" fmla="*/ 5147 h 64085"/>
                <a:gd name="connsiteX67" fmla="*/ 25928 w 42541"/>
                <a:gd name="connsiteY67" fmla="*/ 4559 h 64085"/>
                <a:gd name="connsiteX68" fmla="*/ 25159 w 42541"/>
                <a:gd name="connsiteY68" fmla="*/ 4559 h 64085"/>
                <a:gd name="connsiteX69" fmla="*/ 23300 w 42541"/>
                <a:gd name="connsiteY69" fmla="*/ 3529 h 64085"/>
                <a:gd name="connsiteX70" fmla="*/ 22082 w 42541"/>
                <a:gd name="connsiteY70" fmla="*/ 4044 h 64085"/>
                <a:gd name="connsiteX71" fmla="*/ 21697 w 42541"/>
                <a:gd name="connsiteY71" fmla="*/ 3750 h 64085"/>
                <a:gd name="connsiteX72" fmla="*/ 21441 w 42541"/>
                <a:gd name="connsiteY72" fmla="*/ 3235 h 64085"/>
                <a:gd name="connsiteX73" fmla="*/ 20992 w 42541"/>
                <a:gd name="connsiteY73" fmla="*/ 3603 h 64085"/>
                <a:gd name="connsiteX74" fmla="*/ 20736 w 42541"/>
                <a:gd name="connsiteY74" fmla="*/ 3382 h 64085"/>
                <a:gd name="connsiteX75" fmla="*/ 20095 w 42541"/>
                <a:gd name="connsiteY75" fmla="*/ 3382 h 64085"/>
                <a:gd name="connsiteX76" fmla="*/ 19582 w 42541"/>
                <a:gd name="connsiteY76" fmla="*/ 3088 h 64085"/>
                <a:gd name="connsiteX77" fmla="*/ 19518 w 42541"/>
                <a:gd name="connsiteY77" fmla="*/ 2647 h 64085"/>
                <a:gd name="connsiteX78" fmla="*/ 19646 w 42541"/>
                <a:gd name="connsiteY78" fmla="*/ 1985 h 64085"/>
                <a:gd name="connsiteX79" fmla="*/ 19646 w 42541"/>
                <a:gd name="connsiteY79" fmla="*/ 1618 h 64085"/>
                <a:gd name="connsiteX80" fmla="*/ 19582 w 42541"/>
                <a:gd name="connsiteY80" fmla="*/ 1103 h 64085"/>
                <a:gd name="connsiteX81" fmla="*/ 19069 w 42541"/>
                <a:gd name="connsiteY81" fmla="*/ 515 h 64085"/>
                <a:gd name="connsiteX82" fmla="*/ 17851 w 42541"/>
                <a:gd name="connsiteY82" fmla="*/ 0 h 64085"/>
                <a:gd name="connsiteX83" fmla="*/ 17466 w 42541"/>
                <a:gd name="connsiteY83" fmla="*/ 588 h 64085"/>
                <a:gd name="connsiteX84" fmla="*/ 16825 w 42541"/>
                <a:gd name="connsiteY84" fmla="*/ 735 h 64085"/>
                <a:gd name="connsiteX85" fmla="*/ 16569 w 42541"/>
                <a:gd name="connsiteY85" fmla="*/ 1397 h 64085"/>
                <a:gd name="connsiteX86" fmla="*/ 17146 w 42541"/>
                <a:gd name="connsiteY86" fmla="*/ 2132 h 64085"/>
                <a:gd name="connsiteX87" fmla="*/ 17979 w 42541"/>
                <a:gd name="connsiteY87" fmla="*/ 2132 h 64085"/>
                <a:gd name="connsiteX88" fmla="*/ 17851 w 42541"/>
                <a:gd name="connsiteY88" fmla="*/ 3897 h 64085"/>
                <a:gd name="connsiteX89" fmla="*/ 18236 w 42541"/>
                <a:gd name="connsiteY89" fmla="*/ 5662 h 64085"/>
                <a:gd name="connsiteX90" fmla="*/ 17595 w 42541"/>
                <a:gd name="connsiteY90" fmla="*/ 5809 h 64085"/>
                <a:gd name="connsiteX91" fmla="*/ 17466 w 42541"/>
                <a:gd name="connsiteY91" fmla="*/ 6912 h 64085"/>
                <a:gd name="connsiteX92" fmla="*/ 18428 w 42541"/>
                <a:gd name="connsiteY92" fmla="*/ 7794 h 64085"/>
                <a:gd name="connsiteX93" fmla="*/ 19774 w 42541"/>
                <a:gd name="connsiteY93" fmla="*/ 7868 h 64085"/>
                <a:gd name="connsiteX94" fmla="*/ 20287 w 42541"/>
                <a:gd name="connsiteY94" fmla="*/ 8824 h 64085"/>
                <a:gd name="connsiteX95" fmla="*/ 21441 w 42541"/>
                <a:gd name="connsiteY95" fmla="*/ 8750 h 64085"/>
                <a:gd name="connsiteX96" fmla="*/ 22146 w 42541"/>
                <a:gd name="connsiteY96" fmla="*/ 9412 h 64085"/>
                <a:gd name="connsiteX97" fmla="*/ 23492 w 42541"/>
                <a:gd name="connsiteY97" fmla="*/ 9118 h 64085"/>
                <a:gd name="connsiteX98" fmla="*/ 24518 w 42541"/>
                <a:gd name="connsiteY98" fmla="*/ 10000 h 64085"/>
                <a:gd name="connsiteX99" fmla="*/ 25046 w 42541"/>
                <a:gd name="connsiteY99" fmla="*/ 9926 h 64085"/>
                <a:gd name="connsiteX100" fmla="*/ 24851 w 42541"/>
                <a:gd name="connsiteY100" fmla="*/ 10637 h 64085"/>
                <a:gd name="connsiteX101" fmla="*/ 24444 w 42541"/>
                <a:gd name="connsiteY101" fmla="*/ 10807 h 64085"/>
                <a:gd name="connsiteX102" fmla="*/ 23885 w 42541"/>
                <a:gd name="connsiteY102" fmla="*/ 10694 h 64085"/>
                <a:gd name="connsiteX103" fmla="*/ 23122 w 42541"/>
                <a:gd name="connsiteY103" fmla="*/ 10694 h 64085"/>
                <a:gd name="connsiteX104" fmla="*/ 22004 w 42541"/>
                <a:gd name="connsiteY104" fmla="*/ 11600 h 64085"/>
                <a:gd name="connsiteX105" fmla="*/ 22665 w 42541"/>
                <a:gd name="connsiteY105" fmla="*/ 12110 h 64085"/>
                <a:gd name="connsiteX106" fmla="*/ 22817 w 42541"/>
                <a:gd name="connsiteY106" fmla="*/ 12959 h 64085"/>
                <a:gd name="connsiteX107" fmla="*/ 23478 w 42541"/>
                <a:gd name="connsiteY107" fmla="*/ 12450 h 64085"/>
                <a:gd name="connsiteX108" fmla="*/ 23224 w 42541"/>
                <a:gd name="connsiteY108" fmla="*/ 14488 h 64085"/>
                <a:gd name="connsiteX109" fmla="*/ 22919 w 42541"/>
                <a:gd name="connsiteY109" fmla="*/ 15564 h 64085"/>
                <a:gd name="connsiteX110" fmla="*/ 22055 w 42541"/>
                <a:gd name="connsiteY110" fmla="*/ 16187 h 64085"/>
                <a:gd name="connsiteX111" fmla="*/ 22360 w 42541"/>
                <a:gd name="connsiteY111" fmla="*/ 17320 h 64085"/>
                <a:gd name="connsiteX112" fmla="*/ 21750 w 42541"/>
                <a:gd name="connsiteY112" fmla="*/ 18962 h 64085"/>
                <a:gd name="connsiteX113" fmla="*/ 22156 w 42541"/>
                <a:gd name="connsiteY113" fmla="*/ 20152 h 64085"/>
                <a:gd name="connsiteX114" fmla="*/ 22716 w 42541"/>
                <a:gd name="connsiteY114" fmla="*/ 20265 h 64085"/>
                <a:gd name="connsiteX115" fmla="*/ 23224 w 42541"/>
                <a:gd name="connsiteY115" fmla="*/ 20718 h 64085"/>
                <a:gd name="connsiteX116" fmla="*/ 23529 w 42541"/>
                <a:gd name="connsiteY116" fmla="*/ 21511 h 64085"/>
                <a:gd name="connsiteX117" fmla="*/ 23732 w 42541"/>
                <a:gd name="connsiteY117" fmla="*/ 22530 h 64085"/>
                <a:gd name="connsiteX118" fmla="*/ 23580 w 42541"/>
                <a:gd name="connsiteY118" fmla="*/ 23040 h 64085"/>
                <a:gd name="connsiteX119" fmla="*/ 24292 w 42541"/>
                <a:gd name="connsiteY119" fmla="*/ 23889 h 64085"/>
                <a:gd name="connsiteX120" fmla="*/ 24393 w 42541"/>
                <a:gd name="connsiteY120" fmla="*/ 25645 h 64085"/>
                <a:gd name="connsiteX121" fmla="*/ 23834 w 42541"/>
                <a:gd name="connsiteY121" fmla="*/ 25815 h 64085"/>
                <a:gd name="connsiteX122" fmla="*/ 23681 w 42541"/>
                <a:gd name="connsiteY122" fmla="*/ 26948 h 64085"/>
                <a:gd name="connsiteX123" fmla="*/ 21343 w 42541"/>
                <a:gd name="connsiteY123" fmla="*/ 28647 h 64085"/>
                <a:gd name="connsiteX124" fmla="*/ 501 w 42541"/>
                <a:gd name="connsiteY124" fmla="*/ 61041 h 64085"/>
                <a:gd name="connsiteX125" fmla="*/ 6347 w 42541"/>
                <a:gd name="connsiteY125" fmla="*/ 62569 h 64085"/>
                <a:gd name="connsiteX126" fmla="*/ 7211 w 42541"/>
                <a:gd name="connsiteY126" fmla="*/ 62682 h 64085"/>
                <a:gd name="connsiteX127" fmla="*/ 8533 w 42541"/>
                <a:gd name="connsiteY127" fmla="*/ 61720 h 64085"/>
                <a:gd name="connsiteX128" fmla="*/ 8990 w 42541"/>
                <a:gd name="connsiteY128" fmla="*/ 60530 h 64085"/>
                <a:gd name="connsiteX129" fmla="*/ 9905 w 42541"/>
                <a:gd name="connsiteY129" fmla="*/ 60927 h 64085"/>
                <a:gd name="connsiteX130" fmla="*/ 10871 w 42541"/>
                <a:gd name="connsiteY130" fmla="*/ 60247 h 64085"/>
                <a:gd name="connsiteX131" fmla="*/ 11888 w 42541"/>
                <a:gd name="connsiteY131" fmla="*/ 59794 h 64085"/>
                <a:gd name="connsiteX132" fmla="*/ 13362 w 42541"/>
                <a:gd name="connsiteY132" fmla="*/ 59624 h 64085"/>
                <a:gd name="connsiteX133" fmla="*/ 14175 w 42541"/>
                <a:gd name="connsiteY133" fmla="*/ 61097 h 64085"/>
                <a:gd name="connsiteX134" fmla="*/ 15294 w 42541"/>
                <a:gd name="connsiteY134" fmla="*/ 59794 h 64085"/>
                <a:gd name="connsiteX135" fmla="*/ 16463 w 42541"/>
                <a:gd name="connsiteY135" fmla="*/ 59624 h 64085"/>
                <a:gd name="connsiteX136" fmla="*/ 17226 w 42541"/>
                <a:gd name="connsiteY136" fmla="*/ 58322 h 64085"/>
                <a:gd name="connsiteX137" fmla="*/ 18191 w 42541"/>
                <a:gd name="connsiteY137" fmla="*/ 58435 h 64085"/>
                <a:gd name="connsiteX138" fmla="*/ 20377 w 42541"/>
                <a:gd name="connsiteY138" fmla="*/ 58662 h 64085"/>
                <a:gd name="connsiteX139" fmla="*/ 21343 w 42541"/>
                <a:gd name="connsiteY139" fmla="*/ 57586 h 64085"/>
                <a:gd name="connsiteX140" fmla="*/ 23071 w 42541"/>
                <a:gd name="connsiteY140" fmla="*/ 57133 h 64085"/>
                <a:gd name="connsiteX141" fmla="*/ 24444 w 42541"/>
                <a:gd name="connsiteY141" fmla="*/ 57133 h 64085"/>
                <a:gd name="connsiteX0" fmla="*/ 24610 w 42707"/>
                <a:gd name="connsiteY0" fmla="*/ 57133 h 63920"/>
                <a:gd name="connsiteX1" fmla="*/ 26440 w 42707"/>
                <a:gd name="connsiteY1" fmla="*/ 55717 h 63920"/>
                <a:gd name="connsiteX2" fmla="*/ 26643 w 42707"/>
                <a:gd name="connsiteY2" fmla="*/ 56510 h 63920"/>
                <a:gd name="connsiteX3" fmla="*/ 27203 w 42707"/>
                <a:gd name="connsiteY3" fmla="*/ 56736 h 63920"/>
                <a:gd name="connsiteX4" fmla="*/ 27406 w 42707"/>
                <a:gd name="connsiteY4" fmla="*/ 58039 h 63920"/>
                <a:gd name="connsiteX5" fmla="*/ 27813 w 42707"/>
                <a:gd name="connsiteY5" fmla="*/ 57755 h 63920"/>
                <a:gd name="connsiteX6" fmla="*/ 30558 w 42707"/>
                <a:gd name="connsiteY6" fmla="*/ 56113 h 63920"/>
                <a:gd name="connsiteX7" fmla="*/ 31625 w 42707"/>
                <a:gd name="connsiteY7" fmla="*/ 55094 h 63920"/>
                <a:gd name="connsiteX8" fmla="*/ 33455 w 42707"/>
                <a:gd name="connsiteY8" fmla="*/ 54414 h 63920"/>
                <a:gd name="connsiteX9" fmla="*/ 34319 w 42707"/>
                <a:gd name="connsiteY9" fmla="*/ 54641 h 63920"/>
                <a:gd name="connsiteX10" fmla="*/ 36912 w 42707"/>
                <a:gd name="connsiteY10" fmla="*/ 54188 h 63920"/>
                <a:gd name="connsiteX11" fmla="*/ 37471 w 42707"/>
                <a:gd name="connsiteY11" fmla="*/ 53112 h 63920"/>
                <a:gd name="connsiteX12" fmla="*/ 37369 w 42707"/>
                <a:gd name="connsiteY12" fmla="*/ 50903 h 63920"/>
                <a:gd name="connsiteX13" fmla="*/ 38539 w 42707"/>
                <a:gd name="connsiteY13" fmla="*/ 47675 h 63920"/>
                <a:gd name="connsiteX14" fmla="*/ 38894 w 42707"/>
                <a:gd name="connsiteY14" fmla="*/ 46089 h 63920"/>
                <a:gd name="connsiteX15" fmla="*/ 37929 w 42707"/>
                <a:gd name="connsiteY15" fmla="*/ 44390 h 63920"/>
                <a:gd name="connsiteX16" fmla="*/ 38285 w 42707"/>
                <a:gd name="connsiteY16" fmla="*/ 42465 h 63920"/>
                <a:gd name="connsiteX17" fmla="*/ 37268 w 42707"/>
                <a:gd name="connsiteY17" fmla="*/ 41502 h 63920"/>
                <a:gd name="connsiteX18" fmla="*/ 36810 w 42707"/>
                <a:gd name="connsiteY18" fmla="*/ 41445 h 63920"/>
                <a:gd name="connsiteX19" fmla="*/ 37217 w 42707"/>
                <a:gd name="connsiteY19" fmla="*/ 39690 h 63920"/>
                <a:gd name="connsiteX20" fmla="*/ 38640 w 42707"/>
                <a:gd name="connsiteY20" fmla="*/ 37991 h 63920"/>
                <a:gd name="connsiteX21" fmla="*/ 37979 w 42707"/>
                <a:gd name="connsiteY21" fmla="*/ 36292 h 63920"/>
                <a:gd name="connsiteX22" fmla="*/ 36607 w 42707"/>
                <a:gd name="connsiteY22" fmla="*/ 35839 h 63920"/>
                <a:gd name="connsiteX23" fmla="*/ 37217 w 42707"/>
                <a:gd name="connsiteY23" fmla="*/ 35103 h 63920"/>
                <a:gd name="connsiteX24" fmla="*/ 37522 w 42707"/>
                <a:gd name="connsiteY24" fmla="*/ 33234 h 63920"/>
                <a:gd name="connsiteX25" fmla="*/ 38132 w 42707"/>
                <a:gd name="connsiteY25" fmla="*/ 31138 h 63920"/>
                <a:gd name="connsiteX26" fmla="*/ 38081 w 42707"/>
                <a:gd name="connsiteY26" fmla="*/ 28193 h 63920"/>
                <a:gd name="connsiteX27" fmla="*/ 40064 w 42707"/>
                <a:gd name="connsiteY27" fmla="*/ 26608 h 63920"/>
                <a:gd name="connsiteX28" fmla="*/ 39403 w 42707"/>
                <a:gd name="connsiteY28" fmla="*/ 25022 h 63920"/>
                <a:gd name="connsiteX29" fmla="*/ 40216 w 42707"/>
                <a:gd name="connsiteY29" fmla="*/ 24569 h 63920"/>
                <a:gd name="connsiteX30" fmla="*/ 40267 w 42707"/>
                <a:gd name="connsiteY30" fmla="*/ 23493 h 63920"/>
                <a:gd name="connsiteX31" fmla="*/ 41030 w 42707"/>
                <a:gd name="connsiteY31" fmla="*/ 22304 h 63920"/>
                <a:gd name="connsiteX32" fmla="*/ 42707 w 42707"/>
                <a:gd name="connsiteY32" fmla="*/ 20548 h 63920"/>
                <a:gd name="connsiteX33" fmla="*/ 41335 w 42707"/>
                <a:gd name="connsiteY33" fmla="*/ 18453 h 63920"/>
                <a:gd name="connsiteX34" fmla="*/ 40064 w 42707"/>
                <a:gd name="connsiteY34" fmla="*/ 16244 h 63920"/>
                <a:gd name="connsiteX35" fmla="*/ 39454 w 42707"/>
                <a:gd name="connsiteY35" fmla="*/ 16471 h 63920"/>
                <a:gd name="connsiteX36" fmla="*/ 39250 w 42707"/>
                <a:gd name="connsiteY36" fmla="*/ 15678 h 63920"/>
                <a:gd name="connsiteX37" fmla="*/ 38945 w 42707"/>
                <a:gd name="connsiteY37" fmla="*/ 14885 h 63920"/>
                <a:gd name="connsiteX38" fmla="*/ 38640 w 42707"/>
                <a:gd name="connsiteY38" fmla="*/ 14488 h 63920"/>
                <a:gd name="connsiteX39" fmla="*/ 38589 w 42707"/>
                <a:gd name="connsiteY39" fmla="*/ 13242 h 63920"/>
                <a:gd name="connsiteX40" fmla="*/ 37319 w 42707"/>
                <a:gd name="connsiteY40" fmla="*/ 12110 h 63920"/>
                <a:gd name="connsiteX41" fmla="*/ 36404 w 42707"/>
                <a:gd name="connsiteY41" fmla="*/ 11544 h 63920"/>
                <a:gd name="connsiteX42" fmla="*/ 36759 w 42707"/>
                <a:gd name="connsiteY42" fmla="*/ 10637 h 63920"/>
                <a:gd name="connsiteX43" fmla="*/ 35285 w 42707"/>
                <a:gd name="connsiteY43" fmla="*/ 9335 h 63920"/>
                <a:gd name="connsiteX44" fmla="*/ 33506 w 42707"/>
                <a:gd name="connsiteY44" fmla="*/ 9844 h 63920"/>
                <a:gd name="connsiteX45" fmla="*/ 34370 w 42707"/>
                <a:gd name="connsiteY45" fmla="*/ 6617 h 63920"/>
                <a:gd name="connsiteX46" fmla="*/ 32591 w 42707"/>
                <a:gd name="connsiteY46" fmla="*/ 6050 h 63920"/>
                <a:gd name="connsiteX47" fmla="*/ 31676 w 42707"/>
                <a:gd name="connsiteY47" fmla="*/ 6843 h 63920"/>
                <a:gd name="connsiteX48" fmla="*/ 32184 w 42707"/>
                <a:gd name="connsiteY48" fmla="*/ 7806 h 63920"/>
                <a:gd name="connsiteX49" fmla="*/ 30964 w 42707"/>
                <a:gd name="connsiteY49" fmla="*/ 9165 h 63920"/>
                <a:gd name="connsiteX50" fmla="*/ 31218 w 42707"/>
                <a:gd name="connsiteY50" fmla="*/ 9618 h 63920"/>
                <a:gd name="connsiteX51" fmla="*/ 32032 w 42707"/>
                <a:gd name="connsiteY51" fmla="*/ 9165 h 63920"/>
                <a:gd name="connsiteX52" fmla="*/ 32489 w 42707"/>
                <a:gd name="connsiteY52" fmla="*/ 10411 h 63920"/>
                <a:gd name="connsiteX53" fmla="*/ 31625 w 42707"/>
                <a:gd name="connsiteY53" fmla="*/ 11034 h 63920"/>
                <a:gd name="connsiteX54" fmla="*/ 31320 w 42707"/>
                <a:gd name="connsiteY54" fmla="*/ 10807 h 63920"/>
                <a:gd name="connsiteX55" fmla="*/ 29541 w 42707"/>
                <a:gd name="connsiteY55" fmla="*/ 10355 h 63920"/>
                <a:gd name="connsiteX56" fmla="*/ 28931 w 42707"/>
                <a:gd name="connsiteY56" fmla="*/ 9788 h 63920"/>
                <a:gd name="connsiteX57" fmla="*/ 28524 w 42707"/>
                <a:gd name="connsiteY57" fmla="*/ 9618 h 63920"/>
                <a:gd name="connsiteX58" fmla="*/ 28067 w 42707"/>
                <a:gd name="connsiteY58" fmla="*/ 8769 h 63920"/>
                <a:gd name="connsiteX59" fmla="*/ 27457 w 42707"/>
                <a:gd name="connsiteY59" fmla="*/ 8655 h 63920"/>
                <a:gd name="connsiteX60" fmla="*/ 27203 w 42707"/>
                <a:gd name="connsiteY60" fmla="*/ 9052 h 63920"/>
                <a:gd name="connsiteX61" fmla="*/ 26158 w 42707"/>
                <a:gd name="connsiteY61" fmla="*/ 8456 h 63920"/>
                <a:gd name="connsiteX62" fmla="*/ 26350 w 42707"/>
                <a:gd name="connsiteY62" fmla="*/ 7721 h 63920"/>
                <a:gd name="connsiteX63" fmla="*/ 26030 w 42707"/>
                <a:gd name="connsiteY63" fmla="*/ 7132 h 63920"/>
                <a:gd name="connsiteX64" fmla="*/ 26607 w 42707"/>
                <a:gd name="connsiteY64" fmla="*/ 6618 h 63920"/>
                <a:gd name="connsiteX65" fmla="*/ 26158 w 42707"/>
                <a:gd name="connsiteY65" fmla="*/ 5662 h 63920"/>
                <a:gd name="connsiteX66" fmla="*/ 26735 w 42707"/>
                <a:gd name="connsiteY66" fmla="*/ 5147 h 63920"/>
                <a:gd name="connsiteX67" fmla="*/ 26094 w 42707"/>
                <a:gd name="connsiteY67" fmla="*/ 4559 h 63920"/>
                <a:gd name="connsiteX68" fmla="*/ 25325 w 42707"/>
                <a:gd name="connsiteY68" fmla="*/ 4559 h 63920"/>
                <a:gd name="connsiteX69" fmla="*/ 23466 w 42707"/>
                <a:gd name="connsiteY69" fmla="*/ 3529 h 63920"/>
                <a:gd name="connsiteX70" fmla="*/ 22248 w 42707"/>
                <a:gd name="connsiteY70" fmla="*/ 4044 h 63920"/>
                <a:gd name="connsiteX71" fmla="*/ 21863 w 42707"/>
                <a:gd name="connsiteY71" fmla="*/ 3750 h 63920"/>
                <a:gd name="connsiteX72" fmla="*/ 21607 w 42707"/>
                <a:gd name="connsiteY72" fmla="*/ 3235 h 63920"/>
                <a:gd name="connsiteX73" fmla="*/ 21158 w 42707"/>
                <a:gd name="connsiteY73" fmla="*/ 3603 h 63920"/>
                <a:gd name="connsiteX74" fmla="*/ 20902 w 42707"/>
                <a:gd name="connsiteY74" fmla="*/ 3382 h 63920"/>
                <a:gd name="connsiteX75" fmla="*/ 20261 w 42707"/>
                <a:gd name="connsiteY75" fmla="*/ 3382 h 63920"/>
                <a:gd name="connsiteX76" fmla="*/ 19748 w 42707"/>
                <a:gd name="connsiteY76" fmla="*/ 3088 h 63920"/>
                <a:gd name="connsiteX77" fmla="*/ 19684 w 42707"/>
                <a:gd name="connsiteY77" fmla="*/ 2647 h 63920"/>
                <a:gd name="connsiteX78" fmla="*/ 19812 w 42707"/>
                <a:gd name="connsiteY78" fmla="*/ 1985 h 63920"/>
                <a:gd name="connsiteX79" fmla="*/ 19812 w 42707"/>
                <a:gd name="connsiteY79" fmla="*/ 1618 h 63920"/>
                <a:gd name="connsiteX80" fmla="*/ 19748 w 42707"/>
                <a:gd name="connsiteY80" fmla="*/ 1103 h 63920"/>
                <a:gd name="connsiteX81" fmla="*/ 19235 w 42707"/>
                <a:gd name="connsiteY81" fmla="*/ 515 h 63920"/>
                <a:gd name="connsiteX82" fmla="*/ 18017 w 42707"/>
                <a:gd name="connsiteY82" fmla="*/ 0 h 63920"/>
                <a:gd name="connsiteX83" fmla="*/ 17632 w 42707"/>
                <a:gd name="connsiteY83" fmla="*/ 588 h 63920"/>
                <a:gd name="connsiteX84" fmla="*/ 16991 w 42707"/>
                <a:gd name="connsiteY84" fmla="*/ 735 h 63920"/>
                <a:gd name="connsiteX85" fmla="*/ 16735 w 42707"/>
                <a:gd name="connsiteY85" fmla="*/ 1397 h 63920"/>
                <a:gd name="connsiteX86" fmla="*/ 17312 w 42707"/>
                <a:gd name="connsiteY86" fmla="*/ 2132 h 63920"/>
                <a:gd name="connsiteX87" fmla="*/ 18145 w 42707"/>
                <a:gd name="connsiteY87" fmla="*/ 2132 h 63920"/>
                <a:gd name="connsiteX88" fmla="*/ 18017 w 42707"/>
                <a:gd name="connsiteY88" fmla="*/ 3897 h 63920"/>
                <a:gd name="connsiteX89" fmla="*/ 18402 w 42707"/>
                <a:gd name="connsiteY89" fmla="*/ 5662 h 63920"/>
                <a:gd name="connsiteX90" fmla="*/ 17761 w 42707"/>
                <a:gd name="connsiteY90" fmla="*/ 5809 h 63920"/>
                <a:gd name="connsiteX91" fmla="*/ 17632 w 42707"/>
                <a:gd name="connsiteY91" fmla="*/ 6912 h 63920"/>
                <a:gd name="connsiteX92" fmla="*/ 18594 w 42707"/>
                <a:gd name="connsiteY92" fmla="*/ 7794 h 63920"/>
                <a:gd name="connsiteX93" fmla="*/ 19940 w 42707"/>
                <a:gd name="connsiteY93" fmla="*/ 7868 h 63920"/>
                <a:gd name="connsiteX94" fmla="*/ 20453 w 42707"/>
                <a:gd name="connsiteY94" fmla="*/ 8824 h 63920"/>
                <a:gd name="connsiteX95" fmla="*/ 21607 w 42707"/>
                <a:gd name="connsiteY95" fmla="*/ 8750 h 63920"/>
                <a:gd name="connsiteX96" fmla="*/ 22312 w 42707"/>
                <a:gd name="connsiteY96" fmla="*/ 9412 h 63920"/>
                <a:gd name="connsiteX97" fmla="*/ 23658 w 42707"/>
                <a:gd name="connsiteY97" fmla="*/ 9118 h 63920"/>
                <a:gd name="connsiteX98" fmla="*/ 24684 w 42707"/>
                <a:gd name="connsiteY98" fmla="*/ 10000 h 63920"/>
                <a:gd name="connsiteX99" fmla="*/ 25212 w 42707"/>
                <a:gd name="connsiteY99" fmla="*/ 9926 h 63920"/>
                <a:gd name="connsiteX100" fmla="*/ 25017 w 42707"/>
                <a:gd name="connsiteY100" fmla="*/ 10637 h 63920"/>
                <a:gd name="connsiteX101" fmla="*/ 24610 w 42707"/>
                <a:gd name="connsiteY101" fmla="*/ 10807 h 63920"/>
                <a:gd name="connsiteX102" fmla="*/ 24051 w 42707"/>
                <a:gd name="connsiteY102" fmla="*/ 10694 h 63920"/>
                <a:gd name="connsiteX103" fmla="*/ 23288 w 42707"/>
                <a:gd name="connsiteY103" fmla="*/ 10694 h 63920"/>
                <a:gd name="connsiteX104" fmla="*/ 22170 w 42707"/>
                <a:gd name="connsiteY104" fmla="*/ 11600 h 63920"/>
                <a:gd name="connsiteX105" fmla="*/ 22831 w 42707"/>
                <a:gd name="connsiteY105" fmla="*/ 12110 h 63920"/>
                <a:gd name="connsiteX106" fmla="*/ 22983 w 42707"/>
                <a:gd name="connsiteY106" fmla="*/ 12959 h 63920"/>
                <a:gd name="connsiteX107" fmla="*/ 23644 w 42707"/>
                <a:gd name="connsiteY107" fmla="*/ 12450 h 63920"/>
                <a:gd name="connsiteX108" fmla="*/ 23390 w 42707"/>
                <a:gd name="connsiteY108" fmla="*/ 14488 h 63920"/>
                <a:gd name="connsiteX109" fmla="*/ 23085 w 42707"/>
                <a:gd name="connsiteY109" fmla="*/ 15564 h 63920"/>
                <a:gd name="connsiteX110" fmla="*/ 22221 w 42707"/>
                <a:gd name="connsiteY110" fmla="*/ 16187 h 63920"/>
                <a:gd name="connsiteX111" fmla="*/ 22526 w 42707"/>
                <a:gd name="connsiteY111" fmla="*/ 17320 h 63920"/>
                <a:gd name="connsiteX112" fmla="*/ 21916 w 42707"/>
                <a:gd name="connsiteY112" fmla="*/ 18962 h 63920"/>
                <a:gd name="connsiteX113" fmla="*/ 22322 w 42707"/>
                <a:gd name="connsiteY113" fmla="*/ 20152 h 63920"/>
                <a:gd name="connsiteX114" fmla="*/ 22882 w 42707"/>
                <a:gd name="connsiteY114" fmla="*/ 20265 h 63920"/>
                <a:gd name="connsiteX115" fmla="*/ 23390 w 42707"/>
                <a:gd name="connsiteY115" fmla="*/ 20718 h 63920"/>
                <a:gd name="connsiteX116" fmla="*/ 23695 w 42707"/>
                <a:gd name="connsiteY116" fmla="*/ 21511 h 63920"/>
                <a:gd name="connsiteX117" fmla="*/ 23898 w 42707"/>
                <a:gd name="connsiteY117" fmla="*/ 22530 h 63920"/>
                <a:gd name="connsiteX118" fmla="*/ 23746 w 42707"/>
                <a:gd name="connsiteY118" fmla="*/ 23040 h 63920"/>
                <a:gd name="connsiteX119" fmla="*/ 24458 w 42707"/>
                <a:gd name="connsiteY119" fmla="*/ 23889 h 63920"/>
                <a:gd name="connsiteX120" fmla="*/ 24559 w 42707"/>
                <a:gd name="connsiteY120" fmla="*/ 25645 h 63920"/>
                <a:gd name="connsiteX121" fmla="*/ 24000 w 42707"/>
                <a:gd name="connsiteY121" fmla="*/ 25815 h 63920"/>
                <a:gd name="connsiteX122" fmla="*/ 23847 w 42707"/>
                <a:gd name="connsiteY122" fmla="*/ 26948 h 63920"/>
                <a:gd name="connsiteX123" fmla="*/ 21509 w 42707"/>
                <a:gd name="connsiteY123" fmla="*/ 28647 h 63920"/>
                <a:gd name="connsiteX124" fmla="*/ 667 w 42707"/>
                <a:gd name="connsiteY124" fmla="*/ 61041 h 63920"/>
                <a:gd name="connsiteX125" fmla="*/ 5598 w 42707"/>
                <a:gd name="connsiteY125" fmla="*/ 62343 h 63920"/>
                <a:gd name="connsiteX126" fmla="*/ 6513 w 42707"/>
                <a:gd name="connsiteY126" fmla="*/ 62569 h 63920"/>
                <a:gd name="connsiteX127" fmla="*/ 7377 w 42707"/>
                <a:gd name="connsiteY127" fmla="*/ 62682 h 63920"/>
                <a:gd name="connsiteX128" fmla="*/ 8699 w 42707"/>
                <a:gd name="connsiteY128" fmla="*/ 61720 h 63920"/>
                <a:gd name="connsiteX129" fmla="*/ 9156 w 42707"/>
                <a:gd name="connsiteY129" fmla="*/ 60530 h 63920"/>
                <a:gd name="connsiteX130" fmla="*/ 10071 w 42707"/>
                <a:gd name="connsiteY130" fmla="*/ 60927 h 63920"/>
                <a:gd name="connsiteX131" fmla="*/ 11037 w 42707"/>
                <a:gd name="connsiteY131" fmla="*/ 60247 h 63920"/>
                <a:gd name="connsiteX132" fmla="*/ 12054 w 42707"/>
                <a:gd name="connsiteY132" fmla="*/ 59794 h 63920"/>
                <a:gd name="connsiteX133" fmla="*/ 13528 w 42707"/>
                <a:gd name="connsiteY133" fmla="*/ 59624 h 63920"/>
                <a:gd name="connsiteX134" fmla="*/ 14341 w 42707"/>
                <a:gd name="connsiteY134" fmla="*/ 61097 h 63920"/>
                <a:gd name="connsiteX135" fmla="*/ 15460 w 42707"/>
                <a:gd name="connsiteY135" fmla="*/ 59794 h 63920"/>
                <a:gd name="connsiteX136" fmla="*/ 16629 w 42707"/>
                <a:gd name="connsiteY136" fmla="*/ 59624 h 63920"/>
                <a:gd name="connsiteX137" fmla="*/ 17392 w 42707"/>
                <a:gd name="connsiteY137" fmla="*/ 58322 h 63920"/>
                <a:gd name="connsiteX138" fmla="*/ 18357 w 42707"/>
                <a:gd name="connsiteY138" fmla="*/ 58435 h 63920"/>
                <a:gd name="connsiteX139" fmla="*/ 20543 w 42707"/>
                <a:gd name="connsiteY139" fmla="*/ 58662 h 63920"/>
                <a:gd name="connsiteX140" fmla="*/ 21509 w 42707"/>
                <a:gd name="connsiteY140" fmla="*/ 57586 h 63920"/>
                <a:gd name="connsiteX141" fmla="*/ 23237 w 42707"/>
                <a:gd name="connsiteY141" fmla="*/ 57133 h 63920"/>
                <a:gd name="connsiteX142" fmla="*/ 24610 w 42707"/>
                <a:gd name="connsiteY142" fmla="*/ 57133 h 63920"/>
                <a:gd name="connsiteX0" fmla="*/ 24610 w 42707"/>
                <a:gd name="connsiteY0" fmla="*/ 57133 h 63920"/>
                <a:gd name="connsiteX1" fmla="*/ 26440 w 42707"/>
                <a:gd name="connsiteY1" fmla="*/ 55717 h 63920"/>
                <a:gd name="connsiteX2" fmla="*/ 26643 w 42707"/>
                <a:gd name="connsiteY2" fmla="*/ 56510 h 63920"/>
                <a:gd name="connsiteX3" fmla="*/ 27203 w 42707"/>
                <a:gd name="connsiteY3" fmla="*/ 56736 h 63920"/>
                <a:gd name="connsiteX4" fmla="*/ 27406 w 42707"/>
                <a:gd name="connsiteY4" fmla="*/ 58039 h 63920"/>
                <a:gd name="connsiteX5" fmla="*/ 27813 w 42707"/>
                <a:gd name="connsiteY5" fmla="*/ 57755 h 63920"/>
                <a:gd name="connsiteX6" fmla="*/ 30558 w 42707"/>
                <a:gd name="connsiteY6" fmla="*/ 56113 h 63920"/>
                <a:gd name="connsiteX7" fmla="*/ 31625 w 42707"/>
                <a:gd name="connsiteY7" fmla="*/ 55094 h 63920"/>
                <a:gd name="connsiteX8" fmla="*/ 33455 w 42707"/>
                <a:gd name="connsiteY8" fmla="*/ 54414 h 63920"/>
                <a:gd name="connsiteX9" fmla="*/ 34319 w 42707"/>
                <a:gd name="connsiteY9" fmla="*/ 54641 h 63920"/>
                <a:gd name="connsiteX10" fmla="*/ 36912 w 42707"/>
                <a:gd name="connsiteY10" fmla="*/ 54188 h 63920"/>
                <a:gd name="connsiteX11" fmla="*/ 37471 w 42707"/>
                <a:gd name="connsiteY11" fmla="*/ 53112 h 63920"/>
                <a:gd name="connsiteX12" fmla="*/ 37369 w 42707"/>
                <a:gd name="connsiteY12" fmla="*/ 50903 h 63920"/>
                <a:gd name="connsiteX13" fmla="*/ 38539 w 42707"/>
                <a:gd name="connsiteY13" fmla="*/ 47675 h 63920"/>
                <a:gd name="connsiteX14" fmla="*/ 38894 w 42707"/>
                <a:gd name="connsiteY14" fmla="*/ 46089 h 63920"/>
                <a:gd name="connsiteX15" fmla="*/ 37929 w 42707"/>
                <a:gd name="connsiteY15" fmla="*/ 44390 h 63920"/>
                <a:gd name="connsiteX16" fmla="*/ 38285 w 42707"/>
                <a:gd name="connsiteY16" fmla="*/ 42465 h 63920"/>
                <a:gd name="connsiteX17" fmla="*/ 37268 w 42707"/>
                <a:gd name="connsiteY17" fmla="*/ 41502 h 63920"/>
                <a:gd name="connsiteX18" fmla="*/ 36810 w 42707"/>
                <a:gd name="connsiteY18" fmla="*/ 41445 h 63920"/>
                <a:gd name="connsiteX19" fmla="*/ 37217 w 42707"/>
                <a:gd name="connsiteY19" fmla="*/ 39690 h 63920"/>
                <a:gd name="connsiteX20" fmla="*/ 38640 w 42707"/>
                <a:gd name="connsiteY20" fmla="*/ 37991 h 63920"/>
                <a:gd name="connsiteX21" fmla="*/ 37979 w 42707"/>
                <a:gd name="connsiteY21" fmla="*/ 36292 h 63920"/>
                <a:gd name="connsiteX22" fmla="*/ 36607 w 42707"/>
                <a:gd name="connsiteY22" fmla="*/ 35839 h 63920"/>
                <a:gd name="connsiteX23" fmla="*/ 37217 w 42707"/>
                <a:gd name="connsiteY23" fmla="*/ 35103 h 63920"/>
                <a:gd name="connsiteX24" fmla="*/ 37522 w 42707"/>
                <a:gd name="connsiteY24" fmla="*/ 33234 h 63920"/>
                <a:gd name="connsiteX25" fmla="*/ 38132 w 42707"/>
                <a:gd name="connsiteY25" fmla="*/ 31138 h 63920"/>
                <a:gd name="connsiteX26" fmla="*/ 38081 w 42707"/>
                <a:gd name="connsiteY26" fmla="*/ 28193 h 63920"/>
                <a:gd name="connsiteX27" fmla="*/ 40064 w 42707"/>
                <a:gd name="connsiteY27" fmla="*/ 26608 h 63920"/>
                <a:gd name="connsiteX28" fmla="*/ 39403 w 42707"/>
                <a:gd name="connsiteY28" fmla="*/ 25022 h 63920"/>
                <a:gd name="connsiteX29" fmla="*/ 40216 w 42707"/>
                <a:gd name="connsiteY29" fmla="*/ 24569 h 63920"/>
                <a:gd name="connsiteX30" fmla="*/ 40267 w 42707"/>
                <a:gd name="connsiteY30" fmla="*/ 23493 h 63920"/>
                <a:gd name="connsiteX31" fmla="*/ 41030 w 42707"/>
                <a:gd name="connsiteY31" fmla="*/ 22304 h 63920"/>
                <a:gd name="connsiteX32" fmla="*/ 42707 w 42707"/>
                <a:gd name="connsiteY32" fmla="*/ 20548 h 63920"/>
                <a:gd name="connsiteX33" fmla="*/ 41335 w 42707"/>
                <a:gd name="connsiteY33" fmla="*/ 18453 h 63920"/>
                <a:gd name="connsiteX34" fmla="*/ 40064 w 42707"/>
                <a:gd name="connsiteY34" fmla="*/ 16244 h 63920"/>
                <a:gd name="connsiteX35" fmla="*/ 39454 w 42707"/>
                <a:gd name="connsiteY35" fmla="*/ 16471 h 63920"/>
                <a:gd name="connsiteX36" fmla="*/ 39250 w 42707"/>
                <a:gd name="connsiteY36" fmla="*/ 15678 h 63920"/>
                <a:gd name="connsiteX37" fmla="*/ 38945 w 42707"/>
                <a:gd name="connsiteY37" fmla="*/ 14885 h 63920"/>
                <a:gd name="connsiteX38" fmla="*/ 38640 w 42707"/>
                <a:gd name="connsiteY38" fmla="*/ 14488 h 63920"/>
                <a:gd name="connsiteX39" fmla="*/ 38589 w 42707"/>
                <a:gd name="connsiteY39" fmla="*/ 13242 h 63920"/>
                <a:gd name="connsiteX40" fmla="*/ 37319 w 42707"/>
                <a:gd name="connsiteY40" fmla="*/ 12110 h 63920"/>
                <a:gd name="connsiteX41" fmla="*/ 36404 w 42707"/>
                <a:gd name="connsiteY41" fmla="*/ 11544 h 63920"/>
                <a:gd name="connsiteX42" fmla="*/ 36759 w 42707"/>
                <a:gd name="connsiteY42" fmla="*/ 10637 h 63920"/>
                <a:gd name="connsiteX43" fmla="*/ 35285 w 42707"/>
                <a:gd name="connsiteY43" fmla="*/ 9335 h 63920"/>
                <a:gd name="connsiteX44" fmla="*/ 33506 w 42707"/>
                <a:gd name="connsiteY44" fmla="*/ 9844 h 63920"/>
                <a:gd name="connsiteX45" fmla="*/ 34370 w 42707"/>
                <a:gd name="connsiteY45" fmla="*/ 6617 h 63920"/>
                <a:gd name="connsiteX46" fmla="*/ 32591 w 42707"/>
                <a:gd name="connsiteY46" fmla="*/ 6050 h 63920"/>
                <a:gd name="connsiteX47" fmla="*/ 31676 w 42707"/>
                <a:gd name="connsiteY47" fmla="*/ 6843 h 63920"/>
                <a:gd name="connsiteX48" fmla="*/ 32184 w 42707"/>
                <a:gd name="connsiteY48" fmla="*/ 7806 h 63920"/>
                <a:gd name="connsiteX49" fmla="*/ 30964 w 42707"/>
                <a:gd name="connsiteY49" fmla="*/ 9165 h 63920"/>
                <a:gd name="connsiteX50" fmla="*/ 31218 w 42707"/>
                <a:gd name="connsiteY50" fmla="*/ 9618 h 63920"/>
                <a:gd name="connsiteX51" fmla="*/ 32032 w 42707"/>
                <a:gd name="connsiteY51" fmla="*/ 9165 h 63920"/>
                <a:gd name="connsiteX52" fmla="*/ 32489 w 42707"/>
                <a:gd name="connsiteY52" fmla="*/ 10411 h 63920"/>
                <a:gd name="connsiteX53" fmla="*/ 31625 w 42707"/>
                <a:gd name="connsiteY53" fmla="*/ 11034 h 63920"/>
                <a:gd name="connsiteX54" fmla="*/ 31320 w 42707"/>
                <a:gd name="connsiteY54" fmla="*/ 10807 h 63920"/>
                <a:gd name="connsiteX55" fmla="*/ 29541 w 42707"/>
                <a:gd name="connsiteY55" fmla="*/ 10355 h 63920"/>
                <a:gd name="connsiteX56" fmla="*/ 28931 w 42707"/>
                <a:gd name="connsiteY56" fmla="*/ 9788 h 63920"/>
                <a:gd name="connsiteX57" fmla="*/ 28524 w 42707"/>
                <a:gd name="connsiteY57" fmla="*/ 9618 h 63920"/>
                <a:gd name="connsiteX58" fmla="*/ 28067 w 42707"/>
                <a:gd name="connsiteY58" fmla="*/ 8769 h 63920"/>
                <a:gd name="connsiteX59" fmla="*/ 27457 w 42707"/>
                <a:gd name="connsiteY59" fmla="*/ 8655 h 63920"/>
                <a:gd name="connsiteX60" fmla="*/ 27203 w 42707"/>
                <a:gd name="connsiteY60" fmla="*/ 9052 h 63920"/>
                <a:gd name="connsiteX61" fmla="*/ 26158 w 42707"/>
                <a:gd name="connsiteY61" fmla="*/ 8456 h 63920"/>
                <a:gd name="connsiteX62" fmla="*/ 26350 w 42707"/>
                <a:gd name="connsiteY62" fmla="*/ 7721 h 63920"/>
                <a:gd name="connsiteX63" fmla="*/ 26030 w 42707"/>
                <a:gd name="connsiteY63" fmla="*/ 7132 h 63920"/>
                <a:gd name="connsiteX64" fmla="*/ 26607 w 42707"/>
                <a:gd name="connsiteY64" fmla="*/ 6618 h 63920"/>
                <a:gd name="connsiteX65" fmla="*/ 26158 w 42707"/>
                <a:gd name="connsiteY65" fmla="*/ 5662 h 63920"/>
                <a:gd name="connsiteX66" fmla="*/ 26735 w 42707"/>
                <a:gd name="connsiteY66" fmla="*/ 5147 h 63920"/>
                <a:gd name="connsiteX67" fmla="*/ 26094 w 42707"/>
                <a:gd name="connsiteY67" fmla="*/ 4559 h 63920"/>
                <a:gd name="connsiteX68" fmla="*/ 25325 w 42707"/>
                <a:gd name="connsiteY68" fmla="*/ 4559 h 63920"/>
                <a:gd name="connsiteX69" fmla="*/ 23466 w 42707"/>
                <a:gd name="connsiteY69" fmla="*/ 3529 h 63920"/>
                <a:gd name="connsiteX70" fmla="*/ 22248 w 42707"/>
                <a:gd name="connsiteY70" fmla="*/ 4044 h 63920"/>
                <a:gd name="connsiteX71" fmla="*/ 21863 w 42707"/>
                <a:gd name="connsiteY71" fmla="*/ 3750 h 63920"/>
                <a:gd name="connsiteX72" fmla="*/ 21607 w 42707"/>
                <a:gd name="connsiteY72" fmla="*/ 3235 h 63920"/>
                <a:gd name="connsiteX73" fmla="*/ 21158 w 42707"/>
                <a:gd name="connsiteY73" fmla="*/ 3603 h 63920"/>
                <a:gd name="connsiteX74" fmla="*/ 20902 w 42707"/>
                <a:gd name="connsiteY74" fmla="*/ 3382 h 63920"/>
                <a:gd name="connsiteX75" fmla="*/ 20261 w 42707"/>
                <a:gd name="connsiteY75" fmla="*/ 3382 h 63920"/>
                <a:gd name="connsiteX76" fmla="*/ 19748 w 42707"/>
                <a:gd name="connsiteY76" fmla="*/ 3088 h 63920"/>
                <a:gd name="connsiteX77" fmla="*/ 19684 w 42707"/>
                <a:gd name="connsiteY77" fmla="*/ 2647 h 63920"/>
                <a:gd name="connsiteX78" fmla="*/ 19812 w 42707"/>
                <a:gd name="connsiteY78" fmla="*/ 1985 h 63920"/>
                <a:gd name="connsiteX79" fmla="*/ 19812 w 42707"/>
                <a:gd name="connsiteY79" fmla="*/ 1618 h 63920"/>
                <a:gd name="connsiteX80" fmla="*/ 19748 w 42707"/>
                <a:gd name="connsiteY80" fmla="*/ 1103 h 63920"/>
                <a:gd name="connsiteX81" fmla="*/ 19235 w 42707"/>
                <a:gd name="connsiteY81" fmla="*/ 515 h 63920"/>
                <a:gd name="connsiteX82" fmla="*/ 18017 w 42707"/>
                <a:gd name="connsiteY82" fmla="*/ 0 h 63920"/>
                <a:gd name="connsiteX83" fmla="*/ 17632 w 42707"/>
                <a:gd name="connsiteY83" fmla="*/ 588 h 63920"/>
                <a:gd name="connsiteX84" fmla="*/ 16991 w 42707"/>
                <a:gd name="connsiteY84" fmla="*/ 735 h 63920"/>
                <a:gd name="connsiteX85" fmla="*/ 16735 w 42707"/>
                <a:gd name="connsiteY85" fmla="*/ 1397 h 63920"/>
                <a:gd name="connsiteX86" fmla="*/ 17312 w 42707"/>
                <a:gd name="connsiteY86" fmla="*/ 2132 h 63920"/>
                <a:gd name="connsiteX87" fmla="*/ 18145 w 42707"/>
                <a:gd name="connsiteY87" fmla="*/ 2132 h 63920"/>
                <a:gd name="connsiteX88" fmla="*/ 18017 w 42707"/>
                <a:gd name="connsiteY88" fmla="*/ 3897 h 63920"/>
                <a:gd name="connsiteX89" fmla="*/ 18402 w 42707"/>
                <a:gd name="connsiteY89" fmla="*/ 5662 h 63920"/>
                <a:gd name="connsiteX90" fmla="*/ 17761 w 42707"/>
                <a:gd name="connsiteY90" fmla="*/ 5809 h 63920"/>
                <a:gd name="connsiteX91" fmla="*/ 17632 w 42707"/>
                <a:gd name="connsiteY91" fmla="*/ 6912 h 63920"/>
                <a:gd name="connsiteX92" fmla="*/ 18594 w 42707"/>
                <a:gd name="connsiteY92" fmla="*/ 7794 h 63920"/>
                <a:gd name="connsiteX93" fmla="*/ 19940 w 42707"/>
                <a:gd name="connsiteY93" fmla="*/ 7868 h 63920"/>
                <a:gd name="connsiteX94" fmla="*/ 20453 w 42707"/>
                <a:gd name="connsiteY94" fmla="*/ 8824 h 63920"/>
                <a:gd name="connsiteX95" fmla="*/ 21607 w 42707"/>
                <a:gd name="connsiteY95" fmla="*/ 8750 h 63920"/>
                <a:gd name="connsiteX96" fmla="*/ 22312 w 42707"/>
                <a:gd name="connsiteY96" fmla="*/ 9412 h 63920"/>
                <a:gd name="connsiteX97" fmla="*/ 23658 w 42707"/>
                <a:gd name="connsiteY97" fmla="*/ 9118 h 63920"/>
                <a:gd name="connsiteX98" fmla="*/ 24684 w 42707"/>
                <a:gd name="connsiteY98" fmla="*/ 10000 h 63920"/>
                <a:gd name="connsiteX99" fmla="*/ 25212 w 42707"/>
                <a:gd name="connsiteY99" fmla="*/ 9926 h 63920"/>
                <a:gd name="connsiteX100" fmla="*/ 25017 w 42707"/>
                <a:gd name="connsiteY100" fmla="*/ 10637 h 63920"/>
                <a:gd name="connsiteX101" fmla="*/ 24610 w 42707"/>
                <a:gd name="connsiteY101" fmla="*/ 10807 h 63920"/>
                <a:gd name="connsiteX102" fmla="*/ 24051 w 42707"/>
                <a:gd name="connsiteY102" fmla="*/ 10694 h 63920"/>
                <a:gd name="connsiteX103" fmla="*/ 23288 w 42707"/>
                <a:gd name="connsiteY103" fmla="*/ 10694 h 63920"/>
                <a:gd name="connsiteX104" fmla="*/ 22170 w 42707"/>
                <a:gd name="connsiteY104" fmla="*/ 11600 h 63920"/>
                <a:gd name="connsiteX105" fmla="*/ 22831 w 42707"/>
                <a:gd name="connsiteY105" fmla="*/ 12110 h 63920"/>
                <a:gd name="connsiteX106" fmla="*/ 22983 w 42707"/>
                <a:gd name="connsiteY106" fmla="*/ 12959 h 63920"/>
                <a:gd name="connsiteX107" fmla="*/ 23644 w 42707"/>
                <a:gd name="connsiteY107" fmla="*/ 12450 h 63920"/>
                <a:gd name="connsiteX108" fmla="*/ 23390 w 42707"/>
                <a:gd name="connsiteY108" fmla="*/ 14488 h 63920"/>
                <a:gd name="connsiteX109" fmla="*/ 23085 w 42707"/>
                <a:gd name="connsiteY109" fmla="*/ 15564 h 63920"/>
                <a:gd name="connsiteX110" fmla="*/ 22221 w 42707"/>
                <a:gd name="connsiteY110" fmla="*/ 16187 h 63920"/>
                <a:gd name="connsiteX111" fmla="*/ 22526 w 42707"/>
                <a:gd name="connsiteY111" fmla="*/ 17320 h 63920"/>
                <a:gd name="connsiteX112" fmla="*/ 21916 w 42707"/>
                <a:gd name="connsiteY112" fmla="*/ 18962 h 63920"/>
                <a:gd name="connsiteX113" fmla="*/ 22322 w 42707"/>
                <a:gd name="connsiteY113" fmla="*/ 20152 h 63920"/>
                <a:gd name="connsiteX114" fmla="*/ 22882 w 42707"/>
                <a:gd name="connsiteY114" fmla="*/ 20265 h 63920"/>
                <a:gd name="connsiteX115" fmla="*/ 23390 w 42707"/>
                <a:gd name="connsiteY115" fmla="*/ 20718 h 63920"/>
                <a:gd name="connsiteX116" fmla="*/ 23695 w 42707"/>
                <a:gd name="connsiteY116" fmla="*/ 21511 h 63920"/>
                <a:gd name="connsiteX117" fmla="*/ 23898 w 42707"/>
                <a:gd name="connsiteY117" fmla="*/ 22530 h 63920"/>
                <a:gd name="connsiteX118" fmla="*/ 23746 w 42707"/>
                <a:gd name="connsiteY118" fmla="*/ 23040 h 63920"/>
                <a:gd name="connsiteX119" fmla="*/ 24458 w 42707"/>
                <a:gd name="connsiteY119" fmla="*/ 23889 h 63920"/>
                <a:gd name="connsiteX120" fmla="*/ 24559 w 42707"/>
                <a:gd name="connsiteY120" fmla="*/ 25645 h 63920"/>
                <a:gd name="connsiteX121" fmla="*/ 24000 w 42707"/>
                <a:gd name="connsiteY121" fmla="*/ 25815 h 63920"/>
                <a:gd name="connsiteX122" fmla="*/ 23847 w 42707"/>
                <a:gd name="connsiteY122" fmla="*/ 26948 h 63920"/>
                <a:gd name="connsiteX123" fmla="*/ 21509 w 42707"/>
                <a:gd name="connsiteY123" fmla="*/ 28647 h 63920"/>
                <a:gd name="connsiteX124" fmla="*/ 667 w 42707"/>
                <a:gd name="connsiteY124" fmla="*/ 61041 h 63920"/>
                <a:gd name="connsiteX125" fmla="*/ 5598 w 42707"/>
                <a:gd name="connsiteY125" fmla="*/ 62343 h 63920"/>
                <a:gd name="connsiteX126" fmla="*/ 6513 w 42707"/>
                <a:gd name="connsiteY126" fmla="*/ 62569 h 63920"/>
                <a:gd name="connsiteX127" fmla="*/ 7377 w 42707"/>
                <a:gd name="connsiteY127" fmla="*/ 62682 h 63920"/>
                <a:gd name="connsiteX128" fmla="*/ 8699 w 42707"/>
                <a:gd name="connsiteY128" fmla="*/ 61720 h 63920"/>
                <a:gd name="connsiteX129" fmla="*/ 9156 w 42707"/>
                <a:gd name="connsiteY129" fmla="*/ 60530 h 63920"/>
                <a:gd name="connsiteX130" fmla="*/ 10071 w 42707"/>
                <a:gd name="connsiteY130" fmla="*/ 60927 h 63920"/>
                <a:gd name="connsiteX131" fmla="*/ 11037 w 42707"/>
                <a:gd name="connsiteY131" fmla="*/ 60247 h 63920"/>
                <a:gd name="connsiteX132" fmla="*/ 12054 w 42707"/>
                <a:gd name="connsiteY132" fmla="*/ 59794 h 63920"/>
                <a:gd name="connsiteX133" fmla="*/ 13528 w 42707"/>
                <a:gd name="connsiteY133" fmla="*/ 59624 h 63920"/>
                <a:gd name="connsiteX134" fmla="*/ 14341 w 42707"/>
                <a:gd name="connsiteY134" fmla="*/ 61097 h 63920"/>
                <a:gd name="connsiteX135" fmla="*/ 15460 w 42707"/>
                <a:gd name="connsiteY135" fmla="*/ 59794 h 63920"/>
                <a:gd name="connsiteX136" fmla="*/ 16629 w 42707"/>
                <a:gd name="connsiteY136" fmla="*/ 59624 h 63920"/>
                <a:gd name="connsiteX137" fmla="*/ 17392 w 42707"/>
                <a:gd name="connsiteY137" fmla="*/ 58322 h 63920"/>
                <a:gd name="connsiteX138" fmla="*/ 18357 w 42707"/>
                <a:gd name="connsiteY138" fmla="*/ 58435 h 63920"/>
                <a:gd name="connsiteX139" fmla="*/ 20543 w 42707"/>
                <a:gd name="connsiteY139" fmla="*/ 58662 h 63920"/>
                <a:gd name="connsiteX140" fmla="*/ 21509 w 42707"/>
                <a:gd name="connsiteY140" fmla="*/ 57586 h 63920"/>
                <a:gd name="connsiteX141" fmla="*/ 23237 w 42707"/>
                <a:gd name="connsiteY141" fmla="*/ 57133 h 63920"/>
                <a:gd name="connsiteX142" fmla="*/ 24610 w 42707"/>
                <a:gd name="connsiteY142" fmla="*/ 57133 h 63920"/>
                <a:gd name="connsiteX0" fmla="*/ 24580 w 42677"/>
                <a:gd name="connsiteY0" fmla="*/ 57133 h 64080"/>
                <a:gd name="connsiteX1" fmla="*/ 26410 w 42677"/>
                <a:gd name="connsiteY1" fmla="*/ 55717 h 64080"/>
                <a:gd name="connsiteX2" fmla="*/ 26613 w 42677"/>
                <a:gd name="connsiteY2" fmla="*/ 56510 h 64080"/>
                <a:gd name="connsiteX3" fmla="*/ 27173 w 42677"/>
                <a:gd name="connsiteY3" fmla="*/ 56736 h 64080"/>
                <a:gd name="connsiteX4" fmla="*/ 27376 w 42677"/>
                <a:gd name="connsiteY4" fmla="*/ 58039 h 64080"/>
                <a:gd name="connsiteX5" fmla="*/ 27783 w 42677"/>
                <a:gd name="connsiteY5" fmla="*/ 57755 h 64080"/>
                <a:gd name="connsiteX6" fmla="*/ 30528 w 42677"/>
                <a:gd name="connsiteY6" fmla="*/ 56113 h 64080"/>
                <a:gd name="connsiteX7" fmla="*/ 31595 w 42677"/>
                <a:gd name="connsiteY7" fmla="*/ 55094 h 64080"/>
                <a:gd name="connsiteX8" fmla="*/ 33425 w 42677"/>
                <a:gd name="connsiteY8" fmla="*/ 54414 h 64080"/>
                <a:gd name="connsiteX9" fmla="*/ 34289 w 42677"/>
                <a:gd name="connsiteY9" fmla="*/ 54641 h 64080"/>
                <a:gd name="connsiteX10" fmla="*/ 36882 w 42677"/>
                <a:gd name="connsiteY10" fmla="*/ 54188 h 64080"/>
                <a:gd name="connsiteX11" fmla="*/ 37441 w 42677"/>
                <a:gd name="connsiteY11" fmla="*/ 53112 h 64080"/>
                <a:gd name="connsiteX12" fmla="*/ 37339 w 42677"/>
                <a:gd name="connsiteY12" fmla="*/ 50903 h 64080"/>
                <a:gd name="connsiteX13" fmla="*/ 38509 w 42677"/>
                <a:gd name="connsiteY13" fmla="*/ 47675 h 64080"/>
                <a:gd name="connsiteX14" fmla="*/ 38864 w 42677"/>
                <a:gd name="connsiteY14" fmla="*/ 46089 h 64080"/>
                <a:gd name="connsiteX15" fmla="*/ 37899 w 42677"/>
                <a:gd name="connsiteY15" fmla="*/ 44390 h 64080"/>
                <a:gd name="connsiteX16" fmla="*/ 38255 w 42677"/>
                <a:gd name="connsiteY16" fmla="*/ 42465 h 64080"/>
                <a:gd name="connsiteX17" fmla="*/ 37238 w 42677"/>
                <a:gd name="connsiteY17" fmla="*/ 41502 h 64080"/>
                <a:gd name="connsiteX18" fmla="*/ 36780 w 42677"/>
                <a:gd name="connsiteY18" fmla="*/ 41445 h 64080"/>
                <a:gd name="connsiteX19" fmla="*/ 37187 w 42677"/>
                <a:gd name="connsiteY19" fmla="*/ 39690 h 64080"/>
                <a:gd name="connsiteX20" fmla="*/ 38610 w 42677"/>
                <a:gd name="connsiteY20" fmla="*/ 37991 h 64080"/>
                <a:gd name="connsiteX21" fmla="*/ 37949 w 42677"/>
                <a:gd name="connsiteY21" fmla="*/ 36292 h 64080"/>
                <a:gd name="connsiteX22" fmla="*/ 36577 w 42677"/>
                <a:gd name="connsiteY22" fmla="*/ 35839 h 64080"/>
                <a:gd name="connsiteX23" fmla="*/ 37187 w 42677"/>
                <a:gd name="connsiteY23" fmla="*/ 35103 h 64080"/>
                <a:gd name="connsiteX24" fmla="*/ 37492 w 42677"/>
                <a:gd name="connsiteY24" fmla="*/ 33234 h 64080"/>
                <a:gd name="connsiteX25" fmla="*/ 38102 w 42677"/>
                <a:gd name="connsiteY25" fmla="*/ 31138 h 64080"/>
                <a:gd name="connsiteX26" fmla="*/ 38051 w 42677"/>
                <a:gd name="connsiteY26" fmla="*/ 28193 h 64080"/>
                <a:gd name="connsiteX27" fmla="*/ 40034 w 42677"/>
                <a:gd name="connsiteY27" fmla="*/ 26608 h 64080"/>
                <a:gd name="connsiteX28" fmla="*/ 39373 w 42677"/>
                <a:gd name="connsiteY28" fmla="*/ 25022 h 64080"/>
                <a:gd name="connsiteX29" fmla="*/ 40186 w 42677"/>
                <a:gd name="connsiteY29" fmla="*/ 24569 h 64080"/>
                <a:gd name="connsiteX30" fmla="*/ 40237 w 42677"/>
                <a:gd name="connsiteY30" fmla="*/ 23493 h 64080"/>
                <a:gd name="connsiteX31" fmla="*/ 41000 w 42677"/>
                <a:gd name="connsiteY31" fmla="*/ 22304 h 64080"/>
                <a:gd name="connsiteX32" fmla="*/ 42677 w 42677"/>
                <a:gd name="connsiteY32" fmla="*/ 20548 h 64080"/>
                <a:gd name="connsiteX33" fmla="*/ 41305 w 42677"/>
                <a:gd name="connsiteY33" fmla="*/ 18453 h 64080"/>
                <a:gd name="connsiteX34" fmla="*/ 40034 w 42677"/>
                <a:gd name="connsiteY34" fmla="*/ 16244 h 64080"/>
                <a:gd name="connsiteX35" fmla="*/ 39424 w 42677"/>
                <a:gd name="connsiteY35" fmla="*/ 16471 h 64080"/>
                <a:gd name="connsiteX36" fmla="*/ 39220 w 42677"/>
                <a:gd name="connsiteY36" fmla="*/ 15678 h 64080"/>
                <a:gd name="connsiteX37" fmla="*/ 38915 w 42677"/>
                <a:gd name="connsiteY37" fmla="*/ 14885 h 64080"/>
                <a:gd name="connsiteX38" fmla="*/ 38610 w 42677"/>
                <a:gd name="connsiteY38" fmla="*/ 14488 h 64080"/>
                <a:gd name="connsiteX39" fmla="*/ 38559 w 42677"/>
                <a:gd name="connsiteY39" fmla="*/ 13242 h 64080"/>
                <a:gd name="connsiteX40" fmla="*/ 37289 w 42677"/>
                <a:gd name="connsiteY40" fmla="*/ 12110 h 64080"/>
                <a:gd name="connsiteX41" fmla="*/ 36374 w 42677"/>
                <a:gd name="connsiteY41" fmla="*/ 11544 h 64080"/>
                <a:gd name="connsiteX42" fmla="*/ 36729 w 42677"/>
                <a:gd name="connsiteY42" fmla="*/ 10637 h 64080"/>
                <a:gd name="connsiteX43" fmla="*/ 35255 w 42677"/>
                <a:gd name="connsiteY43" fmla="*/ 9335 h 64080"/>
                <a:gd name="connsiteX44" fmla="*/ 33476 w 42677"/>
                <a:gd name="connsiteY44" fmla="*/ 9844 h 64080"/>
                <a:gd name="connsiteX45" fmla="*/ 34340 w 42677"/>
                <a:gd name="connsiteY45" fmla="*/ 6617 h 64080"/>
                <a:gd name="connsiteX46" fmla="*/ 32561 w 42677"/>
                <a:gd name="connsiteY46" fmla="*/ 6050 h 64080"/>
                <a:gd name="connsiteX47" fmla="*/ 31646 w 42677"/>
                <a:gd name="connsiteY47" fmla="*/ 6843 h 64080"/>
                <a:gd name="connsiteX48" fmla="*/ 32154 w 42677"/>
                <a:gd name="connsiteY48" fmla="*/ 7806 h 64080"/>
                <a:gd name="connsiteX49" fmla="*/ 30934 w 42677"/>
                <a:gd name="connsiteY49" fmla="*/ 9165 h 64080"/>
                <a:gd name="connsiteX50" fmla="*/ 31188 w 42677"/>
                <a:gd name="connsiteY50" fmla="*/ 9618 h 64080"/>
                <a:gd name="connsiteX51" fmla="*/ 32002 w 42677"/>
                <a:gd name="connsiteY51" fmla="*/ 9165 h 64080"/>
                <a:gd name="connsiteX52" fmla="*/ 32459 w 42677"/>
                <a:gd name="connsiteY52" fmla="*/ 10411 h 64080"/>
                <a:gd name="connsiteX53" fmla="*/ 31595 w 42677"/>
                <a:gd name="connsiteY53" fmla="*/ 11034 h 64080"/>
                <a:gd name="connsiteX54" fmla="*/ 31290 w 42677"/>
                <a:gd name="connsiteY54" fmla="*/ 10807 h 64080"/>
                <a:gd name="connsiteX55" fmla="*/ 29511 w 42677"/>
                <a:gd name="connsiteY55" fmla="*/ 10355 h 64080"/>
                <a:gd name="connsiteX56" fmla="*/ 28901 w 42677"/>
                <a:gd name="connsiteY56" fmla="*/ 9788 h 64080"/>
                <a:gd name="connsiteX57" fmla="*/ 28494 w 42677"/>
                <a:gd name="connsiteY57" fmla="*/ 9618 h 64080"/>
                <a:gd name="connsiteX58" fmla="*/ 28037 w 42677"/>
                <a:gd name="connsiteY58" fmla="*/ 8769 h 64080"/>
                <a:gd name="connsiteX59" fmla="*/ 27427 w 42677"/>
                <a:gd name="connsiteY59" fmla="*/ 8655 h 64080"/>
                <a:gd name="connsiteX60" fmla="*/ 27173 w 42677"/>
                <a:gd name="connsiteY60" fmla="*/ 9052 h 64080"/>
                <a:gd name="connsiteX61" fmla="*/ 26128 w 42677"/>
                <a:gd name="connsiteY61" fmla="*/ 8456 h 64080"/>
                <a:gd name="connsiteX62" fmla="*/ 26320 w 42677"/>
                <a:gd name="connsiteY62" fmla="*/ 7721 h 64080"/>
                <a:gd name="connsiteX63" fmla="*/ 26000 w 42677"/>
                <a:gd name="connsiteY63" fmla="*/ 7132 h 64080"/>
                <a:gd name="connsiteX64" fmla="*/ 26577 w 42677"/>
                <a:gd name="connsiteY64" fmla="*/ 6618 h 64080"/>
                <a:gd name="connsiteX65" fmla="*/ 26128 w 42677"/>
                <a:gd name="connsiteY65" fmla="*/ 5662 h 64080"/>
                <a:gd name="connsiteX66" fmla="*/ 26705 w 42677"/>
                <a:gd name="connsiteY66" fmla="*/ 5147 h 64080"/>
                <a:gd name="connsiteX67" fmla="*/ 26064 w 42677"/>
                <a:gd name="connsiteY67" fmla="*/ 4559 h 64080"/>
                <a:gd name="connsiteX68" fmla="*/ 25295 w 42677"/>
                <a:gd name="connsiteY68" fmla="*/ 4559 h 64080"/>
                <a:gd name="connsiteX69" fmla="*/ 23436 w 42677"/>
                <a:gd name="connsiteY69" fmla="*/ 3529 h 64080"/>
                <a:gd name="connsiteX70" fmla="*/ 22218 w 42677"/>
                <a:gd name="connsiteY70" fmla="*/ 4044 h 64080"/>
                <a:gd name="connsiteX71" fmla="*/ 21833 w 42677"/>
                <a:gd name="connsiteY71" fmla="*/ 3750 h 64080"/>
                <a:gd name="connsiteX72" fmla="*/ 21577 w 42677"/>
                <a:gd name="connsiteY72" fmla="*/ 3235 h 64080"/>
                <a:gd name="connsiteX73" fmla="*/ 21128 w 42677"/>
                <a:gd name="connsiteY73" fmla="*/ 3603 h 64080"/>
                <a:gd name="connsiteX74" fmla="*/ 20872 w 42677"/>
                <a:gd name="connsiteY74" fmla="*/ 3382 h 64080"/>
                <a:gd name="connsiteX75" fmla="*/ 20231 w 42677"/>
                <a:gd name="connsiteY75" fmla="*/ 3382 h 64080"/>
                <a:gd name="connsiteX76" fmla="*/ 19718 w 42677"/>
                <a:gd name="connsiteY76" fmla="*/ 3088 h 64080"/>
                <a:gd name="connsiteX77" fmla="*/ 19654 w 42677"/>
                <a:gd name="connsiteY77" fmla="*/ 2647 h 64080"/>
                <a:gd name="connsiteX78" fmla="*/ 19782 w 42677"/>
                <a:gd name="connsiteY78" fmla="*/ 1985 h 64080"/>
                <a:gd name="connsiteX79" fmla="*/ 19782 w 42677"/>
                <a:gd name="connsiteY79" fmla="*/ 1618 h 64080"/>
                <a:gd name="connsiteX80" fmla="*/ 19718 w 42677"/>
                <a:gd name="connsiteY80" fmla="*/ 1103 h 64080"/>
                <a:gd name="connsiteX81" fmla="*/ 19205 w 42677"/>
                <a:gd name="connsiteY81" fmla="*/ 515 h 64080"/>
                <a:gd name="connsiteX82" fmla="*/ 17987 w 42677"/>
                <a:gd name="connsiteY82" fmla="*/ 0 h 64080"/>
                <a:gd name="connsiteX83" fmla="*/ 17602 w 42677"/>
                <a:gd name="connsiteY83" fmla="*/ 588 h 64080"/>
                <a:gd name="connsiteX84" fmla="*/ 16961 w 42677"/>
                <a:gd name="connsiteY84" fmla="*/ 735 h 64080"/>
                <a:gd name="connsiteX85" fmla="*/ 16705 w 42677"/>
                <a:gd name="connsiteY85" fmla="*/ 1397 h 64080"/>
                <a:gd name="connsiteX86" fmla="*/ 17282 w 42677"/>
                <a:gd name="connsiteY86" fmla="*/ 2132 h 64080"/>
                <a:gd name="connsiteX87" fmla="*/ 18115 w 42677"/>
                <a:gd name="connsiteY87" fmla="*/ 2132 h 64080"/>
                <a:gd name="connsiteX88" fmla="*/ 17987 w 42677"/>
                <a:gd name="connsiteY88" fmla="*/ 3897 h 64080"/>
                <a:gd name="connsiteX89" fmla="*/ 18372 w 42677"/>
                <a:gd name="connsiteY89" fmla="*/ 5662 h 64080"/>
                <a:gd name="connsiteX90" fmla="*/ 17731 w 42677"/>
                <a:gd name="connsiteY90" fmla="*/ 5809 h 64080"/>
                <a:gd name="connsiteX91" fmla="*/ 17602 w 42677"/>
                <a:gd name="connsiteY91" fmla="*/ 6912 h 64080"/>
                <a:gd name="connsiteX92" fmla="*/ 18564 w 42677"/>
                <a:gd name="connsiteY92" fmla="*/ 7794 h 64080"/>
                <a:gd name="connsiteX93" fmla="*/ 19910 w 42677"/>
                <a:gd name="connsiteY93" fmla="*/ 7868 h 64080"/>
                <a:gd name="connsiteX94" fmla="*/ 20423 w 42677"/>
                <a:gd name="connsiteY94" fmla="*/ 8824 h 64080"/>
                <a:gd name="connsiteX95" fmla="*/ 21577 w 42677"/>
                <a:gd name="connsiteY95" fmla="*/ 8750 h 64080"/>
                <a:gd name="connsiteX96" fmla="*/ 22282 w 42677"/>
                <a:gd name="connsiteY96" fmla="*/ 9412 h 64080"/>
                <a:gd name="connsiteX97" fmla="*/ 23628 w 42677"/>
                <a:gd name="connsiteY97" fmla="*/ 9118 h 64080"/>
                <a:gd name="connsiteX98" fmla="*/ 24654 w 42677"/>
                <a:gd name="connsiteY98" fmla="*/ 10000 h 64080"/>
                <a:gd name="connsiteX99" fmla="*/ 25182 w 42677"/>
                <a:gd name="connsiteY99" fmla="*/ 9926 h 64080"/>
                <a:gd name="connsiteX100" fmla="*/ 24987 w 42677"/>
                <a:gd name="connsiteY100" fmla="*/ 10637 h 64080"/>
                <a:gd name="connsiteX101" fmla="*/ 24580 w 42677"/>
                <a:gd name="connsiteY101" fmla="*/ 10807 h 64080"/>
                <a:gd name="connsiteX102" fmla="*/ 24021 w 42677"/>
                <a:gd name="connsiteY102" fmla="*/ 10694 h 64080"/>
                <a:gd name="connsiteX103" fmla="*/ 23258 w 42677"/>
                <a:gd name="connsiteY103" fmla="*/ 10694 h 64080"/>
                <a:gd name="connsiteX104" fmla="*/ 22140 w 42677"/>
                <a:gd name="connsiteY104" fmla="*/ 11600 h 64080"/>
                <a:gd name="connsiteX105" fmla="*/ 22801 w 42677"/>
                <a:gd name="connsiteY105" fmla="*/ 12110 h 64080"/>
                <a:gd name="connsiteX106" fmla="*/ 22953 w 42677"/>
                <a:gd name="connsiteY106" fmla="*/ 12959 h 64080"/>
                <a:gd name="connsiteX107" fmla="*/ 23614 w 42677"/>
                <a:gd name="connsiteY107" fmla="*/ 12450 h 64080"/>
                <a:gd name="connsiteX108" fmla="*/ 23360 w 42677"/>
                <a:gd name="connsiteY108" fmla="*/ 14488 h 64080"/>
                <a:gd name="connsiteX109" fmla="*/ 23055 w 42677"/>
                <a:gd name="connsiteY109" fmla="*/ 15564 h 64080"/>
                <a:gd name="connsiteX110" fmla="*/ 22191 w 42677"/>
                <a:gd name="connsiteY110" fmla="*/ 16187 h 64080"/>
                <a:gd name="connsiteX111" fmla="*/ 22496 w 42677"/>
                <a:gd name="connsiteY111" fmla="*/ 17320 h 64080"/>
                <a:gd name="connsiteX112" fmla="*/ 21886 w 42677"/>
                <a:gd name="connsiteY112" fmla="*/ 18962 h 64080"/>
                <a:gd name="connsiteX113" fmla="*/ 22292 w 42677"/>
                <a:gd name="connsiteY113" fmla="*/ 20152 h 64080"/>
                <a:gd name="connsiteX114" fmla="*/ 22852 w 42677"/>
                <a:gd name="connsiteY114" fmla="*/ 20265 h 64080"/>
                <a:gd name="connsiteX115" fmla="*/ 23360 w 42677"/>
                <a:gd name="connsiteY115" fmla="*/ 20718 h 64080"/>
                <a:gd name="connsiteX116" fmla="*/ 23665 w 42677"/>
                <a:gd name="connsiteY116" fmla="*/ 21511 h 64080"/>
                <a:gd name="connsiteX117" fmla="*/ 23868 w 42677"/>
                <a:gd name="connsiteY117" fmla="*/ 22530 h 64080"/>
                <a:gd name="connsiteX118" fmla="*/ 23716 w 42677"/>
                <a:gd name="connsiteY118" fmla="*/ 23040 h 64080"/>
                <a:gd name="connsiteX119" fmla="*/ 24428 w 42677"/>
                <a:gd name="connsiteY119" fmla="*/ 23889 h 64080"/>
                <a:gd name="connsiteX120" fmla="*/ 24529 w 42677"/>
                <a:gd name="connsiteY120" fmla="*/ 25645 h 64080"/>
                <a:gd name="connsiteX121" fmla="*/ 23970 w 42677"/>
                <a:gd name="connsiteY121" fmla="*/ 25815 h 64080"/>
                <a:gd name="connsiteX122" fmla="*/ 23817 w 42677"/>
                <a:gd name="connsiteY122" fmla="*/ 26948 h 64080"/>
                <a:gd name="connsiteX123" fmla="*/ 21479 w 42677"/>
                <a:gd name="connsiteY123" fmla="*/ 28647 h 64080"/>
                <a:gd name="connsiteX124" fmla="*/ 637 w 42677"/>
                <a:gd name="connsiteY124" fmla="*/ 61041 h 64080"/>
                <a:gd name="connsiteX125" fmla="*/ 5568 w 42677"/>
                <a:gd name="connsiteY125" fmla="*/ 62343 h 64080"/>
                <a:gd name="connsiteX126" fmla="*/ 6483 w 42677"/>
                <a:gd name="connsiteY126" fmla="*/ 62569 h 64080"/>
                <a:gd name="connsiteX127" fmla="*/ 7347 w 42677"/>
                <a:gd name="connsiteY127" fmla="*/ 62682 h 64080"/>
                <a:gd name="connsiteX128" fmla="*/ 8669 w 42677"/>
                <a:gd name="connsiteY128" fmla="*/ 61720 h 64080"/>
                <a:gd name="connsiteX129" fmla="*/ 9126 w 42677"/>
                <a:gd name="connsiteY129" fmla="*/ 60530 h 64080"/>
                <a:gd name="connsiteX130" fmla="*/ 10041 w 42677"/>
                <a:gd name="connsiteY130" fmla="*/ 60927 h 64080"/>
                <a:gd name="connsiteX131" fmla="*/ 11007 w 42677"/>
                <a:gd name="connsiteY131" fmla="*/ 60247 h 64080"/>
                <a:gd name="connsiteX132" fmla="*/ 12024 w 42677"/>
                <a:gd name="connsiteY132" fmla="*/ 59794 h 64080"/>
                <a:gd name="connsiteX133" fmla="*/ 13498 w 42677"/>
                <a:gd name="connsiteY133" fmla="*/ 59624 h 64080"/>
                <a:gd name="connsiteX134" fmla="*/ 14311 w 42677"/>
                <a:gd name="connsiteY134" fmla="*/ 61097 h 64080"/>
                <a:gd name="connsiteX135" fmla="*/ 15430 w 42677"/>
                <a:gd name="connsiteY135" fmla="*/ 59794 h 64080"/>
                <a:gd name="connsiteX136" fmla="*/ 16599 w 42677"/>
                <a:gd name="connsiteY136" fmla="*/ 59624 h 64080"/>
                <a:gd name="connsiteX137" fmla="*/ 17362 w 42677"/>
                <a:gd name="connsiteY137" fmla="*/ 58322 h 64080"/>
                <a:gd name="connsiteX138" fmla="*/ 18327 w 42677"/>
                <a:gd name="connsiteY138" fmla="*/ 58435 h 64080"/>
                <a:gd name="connsiteX139" fmla="*/ 20513 w 42677"/>
                <a:gd name="connsiteY139" fmla="*/ 58662 h 64080"/>
                <a:gd name="connsiteX140" fmla="*/ 21479 w 42677"/>
                <a:gd name="connsiteY140" fmla="*/ 57586 h 64080"/>
                <a:gd name="connsiteX141" fmla="*/ 23207 w 42677"/>
                <a:gd name="connsiteY141" fmla="*/ 57133 h 64080"/>
                <a:gd name="connsiteX142" fmla="*/ 24580 w 42677"/>
                <a:gd name="connsiteY142" fmla="*/ 57133 h 64080"/>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5806 w 42915"/>
                <a:gd name="connsiteY126" fmla="*/ 62343 h 64092"/>
                <a:gd name="connsiteX127" fmla="*/ 6721 w 42915"/>
                <a:gd name="connsiteY127" fmla="*/ 62569 h 64092"/>
                <a:gd name="connsiteX128" fmla="*/ 7585 w 42915"/>
                <a:gd name="connsiteY128" fmla="*/ 62682 h 64092"/>
                <a:gd name="connsiteX129" fmla="*/ 8907 w 42915"/>
                <a:gd name="connsiteY129" fmla="*/ 61720 h 64092"/>
                <a:gd name="connsiteX130" fmla="*/ 9364 w 42915"/>
                <a:gd name="connsiteY130" fmla="*/ 60530 h 64092"/>
                <a:gd name="connsiteX131" fmla="*/ 10279 w 42915"/>
                <a:gd name="connsiteY131" fmla="*/ 60927 h 64092"/>
                <a:gd name="connsiteX132" fmla="*/ 11245 w 42915"/>
                <a:gd name="connsiteY132" fmla="*/ 60247 h 64092"/>
                <a:gd name="connsiteX133" fmla="*/ 12262 w 42915"/>
                <a:gd name="connsiteY133" fmla="*/ 59794 h 64092"/>
                <a:gd name="connsiteX134" fmla="*/ 13736 w 42915"/>
                <a:gd name="connsiteY134" fmla="*/ 59624 h 64092"/>
                <a:gd name="connsiteX135" fmla="*/ 14549 w 42915"/>
                <a:gd name="connsiteY135" fmla="*/ 61097 h 64092"/>
                <a:gd name="connsiteX136" fmla="*/ 15668 w 42915"/>
                <a:gd name="connsiteY136" fmla="*/ 59794 h 64092"/>
                <a:gd name="connsiteX137" fmla="*/ 16837 w 42915"/>
                <a:gd name="connsiteY137" fmla="*/ 59624 h 64092"/>
                <a:gd name="connsiteX138" fmla="*/ 17600 w 42915"/>
                <a:gd name="connsiteY138" fmla="*/ 58322 h 64092"/>
                <a:gd name="connsiteX139" fmla="*/ 18565 w 42915"/>
                <a:gd name="connsiteY139" fmla="*/ 58435 h 64092"/>
                <a:gd name="connsiteX140" fmla="*/ 20751 w 42915"/>
                <a:gd name="connsiteY140" fmla="*/ 58662 h 64092"/>
                <a:gd name="connsiteX141" fmla="*/ 21717 w 42915"/>
                <a:gd name="connsiteY141" fmla="*/ 57586 h 64092"/>
                <a:gd name="connsiteX142" fmla="*/ 23445 w 42915"/>
                <a:gd name="connsiteY142" fmla="*/ 57133 h 64092"/>
                <a:gd name="connsiteX143" fmla="*/ 24818 w 42915"/>
                <a:gd name="connsiteY143" fmla="*/ 57133 h 64092"/>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4993 w 42915"/>
                <a:gd name="connsiteY126" fmla="*/ 62343 h 64092"/>
                <a:gd name="connsiteX127" fmla="*/ 5806 w 42915"/>
                <a:gd name="connsiteY127" fmla="*/ 62343 h 64092"/>
                <a:gd name="connsiteX128" fmla="*/ 6721 w 42915"/>
                <a:gd name="connsiteY128" fmla="*/ 62569 h 64092"/>
                <a:gd name="connsiteX129" fmla="*/ 7585 w 42915"/>
                <a:gd name="connsiteY129" fmla="*/ 62682 h 64092"/>
                <a:gd name="connsiteX130" fmla="*/ 8907 w 42915"/>
                <a:gd name="connsiteY130" fmla="*/ 61720 h 64092"/>
                <a:gd name="connsiteX131" fmla="*/ 9364 w 42915"/>
                <a:gd name="connsiteY131" fmla="*/ 60530 h 64092"/>
                <a:gd name="connsiteX132" fmla="*/ 10279 w 42915"/>
                <a:gd name="connsiteY132" fmla="*/ 60927 h 64092"/>
                <a:gd name="connsiteX133" fmla="*/ 11245 w 42915"/>
                <a:gd name="connsiteY133" fmla="*/ 60247 h 64092"/>
                <a:gd name="connsiteX134" fmla="*/ 12262 w 42915"/>
                <a:gd name="connsiteY134" fmla="*/ 59794 h 64092"/>
                <a:gd name="connsiteX135" fmla="*/ 13736 w 42915"/>
                <a:gd name="connsiteY135" fmla="*/ 59624 h 64092"/>
                <a:gd name="connsiteX136" fmla="*/ 14549 w 42915"/>
                <a:gd name="connsiteY136" fmla="*/ 61097 h 64092"/>
                <a:gd name="connsiteX137" fmla="*/ 15668 w 42915"/>
                <a:gd name="connsiteY137" fmla="*/ 59794 h 64092"/>
                <a:gd name="connsiteX138" fmla="*/ 16837 w 42915"/>
                <a:gd name="connsiteY138" fmla="*/ 59624 h 64092"/>
                <a:gd name="connsiteX139" fmla="*/ 17600 w 42915"/>
                <a:gd name="connsiteY139" fmla="*/ 58322 h 64092"/>
                <a:gd name="connsiteX140" fmla="*/ 18565 w 42915"/>
                <a:gd name="connsiteY140" fmla="*/ 58435 h 64092"/>
                <a:gd name="connsiteX141" fmla="*/ 20751 w 42915"/>
                <a:gd name="connsiteY141" fmla="*/ 58662 h 64092"/>
                <a:gd name="connsiteX142" fmla="*/ 21717 w 42915"/>
                <a:gd name="connsiteY142" fmla="*/ 57586 h 64092"/>
                <a:gd name="connsiteX143" fmla="*/ 23445 w 42915"/>
                <a:gd name="connsiteY143" fmla="*/ 57133 h 64092"/>
                <a:gd name="connsiteX144" fmla="*/ 24818 w 42915"/>
                <a:gd name="connsiteY144" fmla="*/ 57133 h 64092"/>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4993 w 42915"/>
                <a:gd name="connsiteY126" fmla="*/ 62343 h 64092"/>
                <a:gd name="connsiteX127" fmla="*/ 5806 w 42915"/>
                <a:gd name="connsiteY127" fmla="*/ 62343 h 64092"/>
                <a:gd name="connsiteX128" fmla="*/ 6721 w 42915"/>
                <a:gd name="connsiteY128" fmla="*/ 62569 h 64092"/>
                <a:gd name="connsiteX129" fmla="*/ 7585 w 42915"/>
                <a:gd name="connsiteY129" fmla="*/ 62682 h 64092"/>
                <a:gd name="connsiteX130" fmla="*/ 8907 w 42915"/>
                <a:gd name="connsiteY130" fmla="*/ 61720 h 64092"/>
                <a:gd name="connsiteX131" fmla="*/ 9364 w 42915"/>
                <a:gd name="connsiteY131" fmla="*/ 60530 h 64092"/>
                <a:gd name="connsiteX132" fmla="*/ 10279 w 42915"/>
                <a:gd name="connsiteY132" fmla="*/ 60927 h 64092"/>
                <a:gd name="connsiteX133" fmla="*/ 11245 w 42915"/>
                <a:gd name="connsiteY133" fmla="*/ 60247 h 64092"/>
                <a:gd name="connsiteX134" fmla="*/ 12262 w 42915"/>
                <a:gd name="connsiteY134" fmla="*/ 59794 h 64092"/>
                <a:gd name="connsiteX135" fmla="*/ 13736 w 42915"/>
                <a:gd name="connsiteY135" fmla="*/ 59624 h 64092"/>
                <a:gd name="connsiteX136" fmla="*/ 14549 w 42915"/>
                <a:gd name="connsiteY136" fmla="*/ 61097 h 64092"/>
                <a:gd name="connsiteX137" fmla="*/ 15668 w 42915"/>
                <a:gd name="connsiteY137" fmla="*/ 59794 h 64092"/>
                <a:gd name="connsiteX138" fmla="*/ 16837 w 42915"/>
                <a:gd name="connsiteY138" fmla="*/ 59624 h 64092"/>
                <a:gd name="connsiteX139" fmla="*/ 17600 w 42915"/>
                <a:gd name="connsiteY139" fmla="*/ 58322 h 64092"/>
                <a:gd name="connsiteX140" fmla="*/ 18565 w 42915"/>
                <a:gd name="connsiteY140" fmla="*/ 58435 h 64092"/>
                <a:gd name="connsiteX141" fmla="*/ 20751 w 42915"/>
                <a:gd name="connsiteY141" fmla="*/ 58662 h 64092"/>
                <a:gd name="connsiteX142" fmla="*/ 21717 w 42915"/>
                <a:gd name="connsiteY142" fmla="*/ 57586 h 64092"/>
                <a:gd name="connsiteX143" fmla="*/ 23445 w 42915"/>
                <a:gd name="connsiteY143" fmla="*/ 57133 h 64092"/>
                <a:gd name="connsiteX144" fmla="*/ 24818 w 42915"/>
                <a:gd name="connsiteY144" fmla="*/ 57133 h 64092"/>
                <a:gd name="connsiteX0" fmla="*/ 24993 w 43090"/>
                <a:gd name="connsiteY0" fmla="*/ 57133 h 64228"/>
                <a:gd name="connsiteX1" fmla="*/ 26823 w 43090"/>
                <a:gd name="connsiteY1" fmla="*/ 55717 h 64228"/>
                <a:gd name="connsiteX2" fmla="*/ 27026 w 43090"/>
                <a:gd name="connsiteY2" fmla="*/ 56510 h 64228"/>
                <a:gd name="connsiteX3" fmla="*/ 27586 w 43090"/>
                <a:gd name="connsiteY3" fmla="*/ 56736 h 64228"/>
                <a:gd name="connsiteX4" fmla="*/ 27789 w 43090"/>
                <a:gd name="connsiteY4" fmla="*/ 58039 h 64228"/>
                <a:gd name="connsiteX5" fmla="*/ 28196 w 43090"/>
                <a:gd name="connsiteY5" fmla="*/ 57755 h 64228"/>
                <a:gd name="connsiteX6" fmla="*/ 30941 w 43090"/>
                <a:gd name="connsiteY6" fmla="*/ 56113 h 64228"/>
                <a:gd name="connsiteX7" fmla="*/ 32008 w 43090"/>
                <a:gd name="connsiteY7" fmla="*/ 55094 h 64228"/>
                <a:gd name="connsiteX8" fmla="*/ 33838 w 43090"/>
                <a:gd name="connsiteY8" fmla="*/ 54414 h 64228"/>
                <a:gd name="connsiteX9" fmla="*/ 34702 w 43090"/>
                <a:gd name="connsiteY9" fmla="*/ 54641 h 64228"/>
                <a:gd name="connsiteX10" fmla="*/ 37295 w 43090"/>
                <a:gd name="connsiteY10" fmla="*/ 54188 h 64228"/>
                <a:gd name="connsiteX11" fmla="*/ 37854 w 43090"/>
                <a:gd name="connsiteY11" fmla="*/ 53112 h 64228"/>
                <a:gd name="connsiteX12" fmla="*/ 37752 w 43090"/>
                <a:gd name="connsiteY12" fmla="*/ 50903 h 64228"/>
                <a:gd name="connsiteX13" fmla="*/ 38922 w 43090"/>
                <a:gd name="connsiteY13" fmla="*/ 47675 h 64228"/>
                <a:gd name="connsiteX14" fmla="*/ 39277 w 43090"/>
                <a:gd name="connsiteY14" fmla="*/ 46089 h 64228"/>
                <a:gd name="connsiteX15" fmla="*/ 38312 w 43090"/>
                <a:gd name="connsiteY15" fmla="*/ 44390 h 64228"/>
                <a:gd name="connsiteX16" fmla="*/ 38668 w 43090"/>
                <a:gd name="connsiteY16" fmla="*/ 42465 h 64228"/>
                <a:gd name="connsiteX17" fmla="*/ 37651 w 43090"/>
                <a:gd name="connsiteY17" fmla="*/ 41502 h 64228"/>
                <a:gd name="connsiteX18" fmla="*/ 37193 w 43090"/>
                <a:gd name="connsiteY18" fmla="*/ 41445 h 64228"/>
                <a:gd name="connsiteX19" fmla="*/ 37600 w 43090"/>
                <a:gd name="connsiteY19" fmla="*/ 39690 h 64228"/>
                <a:gd name="connsiteX20" fmla="*/ 39023 w 43090"/>
                <a:gd name="connsiteY20" fmla="*/ 37991 h 64228"/>
                <a:gd name="connsiteX21" fmla="*/ 38362 w 43090"/>
                <a:gd name="connsiteY21" fmla="*/ 36292 h 64228"/>
                <a:gd name="connsiteX22" fmla="*/ 36990 w 43090"/>
                <a:gd name="connsiteY22" fmla="*/ 35839 h 64228"/>
                <a:gd name="connsiteX23" fmla="*/ 37600 w 43090"/>
                <a:gd name="connsiteY23" fmla="*/ 35103 h 64228"/>
                <a:gd name="connsiteX24" fmla="*/ 37905 w 43090"/>
                <a:gd name="connsiteY24" fmla="*/ 33234 h 64228"/>
                <a:gd name="connsiteX25" fmla="*/ 38515 w 43090"/>
                <a:gd name="connsiteY25" fmla="*/ 31138 h 64228"/>
                <a:gd name="connsiteX26" fmla="*/ 38464 w 43090"/>
                <a:gd name="connsiteY26" fmla="*/ 28193 h 64228"/>
                <a:gd name="connsiteX27" fmla="*/ 40447 w 43090"/>
                <a:gd name="connsiteY27" fmla="*/ 26608 h 64228"/>
                <a:gd name="connsiteX28" fmla="*/ 39786 w 43090"/>
                <a:gd name="connsiteY28" fmla="*/ 25022 h 64228"/>
                <a:gd name="connsiteX29" fmla="*/ 40599 w 43090"/>
                <a:gd name="connsiteY29" fmla="*/ 24569 h 64228"/>
                <a:gd name="connsiteX30" fmla="*/ 40650 w 43090"/>
                <a:gd name="connsiteY30" fmla="*/ 23493 h 64228"/>
                <a:gd name="connsiteX31" fmla="*/ 41413 w 43090"/>
                <a:gd name="connsiteY31" fmla="*/ 22304 h 64228"/>
                <a:gd name="connsiteX32" fmla="*/ 43090 w 43090"/>
                <a:gd name="connsiteY32" fmla="*/ 20548 h 64228"/>
                <a:gd name="connsiteX33" fmla="*/ 41718 w 43090"/>
                <a:gd name="connsiteY33" fmla="*/ 18453 h 64228"/>
                <a:gd name="connsiteX34" fmla="*/ 40447 w 43090"/>
                <a:gd name="connsiteY34" fmla="*/ 16244 h 64228"/>
                <a:gd name="connsiteX35" fmla="*/ 39837 w 43090"/>
                <a:gd name="connsiteY35" fmla="*/ 16471 h 64228"/>
                <a:gd name="connsiteX36" fmla="*/ 39633 w 43090"/>
                <a:gd name="connsiteY36" fmla="*/ 15678 h 64228"/>
                <a:gd name="connsiteX37" fmla="*/ 39328 w 43090"/>
                <a:gd name="connsiteY37" fmla="*/ 14885 h 64228"/>
                <a:gd name="connsiteX38" fmla="*/ 39023 w 43090"/>
                <a:gd name="connsiteY38" fmla="*/ 14488 h 64228"/>
                <a:gd name="connsiteX39" fmla="*/ 38972 w 43090"/>
                <a:gd name="connsiteY39" fmla="*/ 13242 h 64228"/>
                <a:gd name="connsiteX40" fmla="*/ 37702 w 43090"/>
                <a:gd name="connsiteY40" fmla="*/ 12110 h 64228"/>
                <a:gd name="connsiteX41" fmla="*/ 36787 w 43090"/>
                <a:gd name="connsiteY41" fmla="*/ 11544 h 64228"/>
                <a:gd name="connsiteX42" fmla="*/ 37142 w 43090"/>
                <a:gd name="connsiteY42" fmla="*/ 10637 h 64228"/>
                <a:gd name="connsiteX43" fmla="*/ 35668 w 43090"/>
                <a:gd name="connsiteY43" fmla="*/ 9335 h 64228"/>
                <a:gd name="connsiteX44" fmla="*/ 33889 w 43090"/>
                <a:gd name="connsiteY44" fmla="*/ 9844 h 64228"/>
                <a:gd name="connsiteX45" fmla="*/ 34753 w 43090"/>
                <a:gd name="connsiteY45" fmla="*/ 6617 h 64228"/>
                <a:gd name="connsiteX46" fmla="*/ 32974 w 43090"/>
                <a:gd name="connsiteY46" fmla="*/ 6050 h 64228"/>
                <a:gd name="connsiteX47" fmla="*/ 32059 w 43090"/>
                <a:gd name="connsiteY47" fmla="*/ 6843 h 64228"/>
                <a:gd name="connsiteX48" fmla="*/ 32567 w 43090"/>
                <a:gd name="connsiteY48" fmla="*/ 7806 h 64228"/>
                <a:gd name="connsiteX49" fmla="*/ 31347 w 43090"/>
                <a:gd name="connsiteY49" fmla="*/ 9165 h 64228"/>
                <a:gd name="connsiteX50" fmla="*/ 31601 w 43090"/>
                <a:gd name="connsiteY50" fmla="*/ 9618 h 64228"/>
                <a:gd name="connsiteX51" fmla="*/ 32415 w 43090"/>
                <a:gd name="connsiteY51" fmla="*/ 9165 h 64228"/>
                <a:gd name="connsiteX52" fmla="*/ 32872 w 43090"/>
                <a:gd name="connsiteY52" fmla="*/ 10411 h 64228"/>
                <a:gd name="connsiteX53" fmla="*/ 32008 w 43090"/>
                <a:gd name="connsiteY53" fmla="*/ 11034 h 64228"/>
                <a:gd name="connsiteX54" fmla="*/ 31703 w 43090"/>
                <a:gd name="connsiteY54" fmla="*/ 10807 h 64228"/>
                <a:gd name="connsiteX55" fmla="*/ 29924 w 43090"/>
                <a:gd name="connsiteY55" fmla="*/ 10355 h 64228"/>
                <a:gd name="connsiteX56" fmla="*/ 29314 w 43090"/>
                <a:gd name="connsiteY56" fmla="*/ 9788 h 64228"/>
                <a:gd name="connsiteX57" fmla="*/ 28907 w 43090"/>
                <a:gd name="connsiteY57" fmla="*/ 9618 h 64228"/>
                <a:gd name="connsiteX58" fmla="*/ 28450 w 43090"/>
                <a:gd name="connsiteY58" fmla="*/ 8769 h 64228"/>
                <a:gd name="connsiteX59" fmla="*/ 27840 w 43090"/>
                <a:gd name="connsiteY59" fmla="*/ 8655 h 64228"/>
                <a:gd name="connsiteX60" fmla="*/ 27586 w 43090"/>
                <a:gd name="connsiteY60" fmla="*/ 9052 h 64228"/>
                <a:gd name="connsiteX61" fmla="*/ 26541 w 43090"/>
                <a:gd name="connsiteY61" fmla="*/ 8456 h 64228"/>
                <a:gd name="connsiteX62" fmla="*/ 26733 w 43090"/>
                <a:gd name="connsiteY62" fmla="*/ 7721 h 64228"/>
                <a:gd name="connsiteX63" fmla="*/ 26413 w 43090"/>
                <a:gd name="connsiteY63" fmla="*/ 7132 h 64228"/>
                <a:gd name="connsiteX64" fmla="*/ 26990 w 43090"/>
                <a:gd name="connsiteY64" fmla="*/ 6618 h 64228"/>
                <a:gd name="connsiteX65" fmla="*/ 26541 w 43090"/>
                <a:gd name="connsiteY65" fmla="*/ 5662 h 64228"/>
                <a:gd name="connsiteX66" fmla="*/ 27118 w 43090"/>
                <a:gd name="connsiteY66" fmla="*/ 5147 h 64228"/>
                <a:gd name="connsiteX67" fmla="*/ 26477 w 43090"/>
                <a:gd name="connsiteY67" fmla="*/ 4559 h 64228"/>
                <a:gd name="connsiteX68" fmla="*/ 25708 w 43090"/>
                <a:gd name="connsiteY68" fmla="*/ 4559 h 64228"/>
                <a:gd name="connsiteX69" fmla="*/ 23849 w 43090"/>
                <a:gd name="connsiteY69" fmla="*/ 3529 h 64228"/>
                <a:gd name="connsiteX70" fmla="*/ 22631 w 43090"/>
                <a:gd name="connsiteY70" fmla="*/ 4044 h 64228"/>
                <a:gd name="connsiteX71" fmla="*/ 22246 w 43090"/>
                <a:gd name="connsiteY71" fmla="*/ 3750 h 64228"/>
                <a:gd name="connsiteX72" fmla="*/ 21990 w 43090"/>
                <a:gd name="connsiteY72" fmla="*/ 3235 h 64228"/>
                <a:gd name="connsiteX73" fmla="*/ 21541 w 43090"/>
                <a:gd name="connsiteY73" fmla="*/ 3603 h 64228"/>
                <a:gd name="connsiteX74" fmla="*/ 21285 w 43090"/>
                <a:gd name="connsiteY74" fmla="*/ 3382 h 64228"/>
                <a:gd name="connsiteX75" fmla="*/ 20644 w 43090"/>
                <a:gd name="connsiteY75" fmla="*/ 3382 h 64228"/>
                <a:gd name="connsiteX76" fmla="*/ 20131 w 43090"/>
                <a:gd name="connsiteY76" fmla="*/ 3088 h 64228"/>
                <a:gd name="connsiteX77" fmla="*/ 20067 w 43090"/>
                <a:gd name="connsiteY77" fmla="*/ 2647 h 64228"/>
                <a:gd name="connsiteX78" fmla="*/ 20195 w 43090"/>
                <a:gd name="connsiteY78" fmla="*/ 1985 h 64228"/>
                <a:gd name="connsiteX79" fmla="*/ 20195 w 43090"/>
                <a:gd name="connsiteY79" fmla="*/ 1618 h 64228"/>
                <a:gd name="connsiteX80" fmla="*/ 20131 w 43090"/>
                <a:gd name="connsiteY80" fmla="*/ 1103 h 64228"/>
                <a:gd name="connsiteX81" fmla="*/ 19618 w 43090"/>
                <a:gd name="connsiteY81" fmla="*/ 515 h 64228"/>
                <a:gd name="connsiteX82" fmla="*/ 18400 w 43090"/>
                <a:gd name="connsiteY82" fmla="*/ 0 h 64228"/>
                <a:gd name="connsiteX83" fmla="*/ 18015 w 43090"/>
                <a:gd name="connsiteY83" fmla="*/ 588 h 64228"/>
                <a:gd name="connsiteX84" fmla="*/ 17374 w 43090"/>
                <a:gd name="connsiteY84" fmla="*/ 735 h 64228"/>
                <a:gd name="connsiteX85" fmla="*/ 17118 w 43090"/>
                <a:gd name="connsiteY85" fmla="*/ 1397 h 64228"/>
                <a:gd name="connsiteX86" fmla="*/ 17695 w 43090"/>
                <a:gd name="connsiteY86" fmla="*/ 2132 h 64228"/>
                <a:gd name="connsiteX87" fmla="*/ 18528 w 43090"/>
                <a:gd name="connsiteY87" fmla="*/ 2132 h 64228"/>
                <a:gd name="connsiteX88" fmla="*/ 18400 w 43090"/>
                <a:gd name="connsiteY88" fmla="*/ 3897 h 64228"/>
                <a:gd name="connsiteX89" fmla="*/ 18785 w 43090"/>
                <a:gd name="connsiteY89" fmla="*/ 5662 h 64228"/>
                <a:gd name="connsiteX90" fmla="*/ 18144 w 43090"/>
                <a:gd name="connsiteY90" fmla="*/ 5809 h 64228"/>
                <a:gd name="connsiteX91" fmla="*/ 18015 w 43090"/>
                <a:gd name="connsiteY91" fmla="*/ 6912 h 64228"/>
                <a:gd name="connsiteX92" fmla="*/ 18977 w 43090"/>
                <a:gd name="connsiteY92" fmla="*/ 7794 h 64228"/>
                <a:gd name="connsiteX93" fmla="*/ 20323 w 43090"/>
                <a:gd name="connsiteY93" fmla="*/ 7868 h 64228"/>
                <a:gd name="connsiteX94" fmla="*/ 20836 w 43090"/>
                <a:gd name="connsiteY94" fmla="*/ 8824 h 64228"/>
                <a:gd name="connsiteX95" fmla="*/ 21990 w 43090"/>
                <a:gd name="connsiteY95" fmla="*/ 8750 h 64228"/>
                <a:gd name="connsiteX96" fmla="*/ 22695 w 43090"/>
                <a:gd name="connsiteY96" fmla="*/ 9412 h 64228"/>
                <a:gd name="connsiteX97" fmla="*/ 24041 w 43090"/>
                <a:gd name="connsiteY97" fmla="*/ 9118 h 64228"/>
                <a:gd name="connsiteX98" fmla="*/ 25067 w 43090"/>
                <a:gd name="connsiteY98" fmla="*/ 10000 h 64228"/>
                <a:gd name="connsiteX99" fmla="*/ 25595 w 43090"/>
                <a:gd name="connsiteY99" fmla="*/ 9926 h 64228"/>
                <a:gd name="connsiteX100" fmla="*/ 25400 w 43090"/>
                <a:gd name="connsiteY100" fmla="*/ 10637 h 64228"/>
                <a:gd name="connsiteX101" fmla="*/ 24993 w 43090"/>
                <a:gd name="connsiteY101" fmla="*/ 10807 h 64228"/>
                <a:gd name="connsiteX102" fmla="*/ 24434 w 43090"/>
                <a:gd name="connsiteY102" fmla="*/ 10694 h 64228"/>
                <a:gd name="connsiteX103" fmla="*/ 23671 w 43090"/>
                <a:gd name="connsiteY103" fmla="*/ 10694 h 64228"/>
                <a:gd name="connsiteX104" fmla="*/ 22553 w 43090"/>
                <a:gd name="connsiteY104" fmla="*/ 11600 h 64228"/>
                <a:gd name="connsiteX105" fmla="*/ 23214 w 43090"/>
                <a:gd name="connsiteY105" fmla="*/ 12110 h 64228"/>
                <a:gd name="connsiteX106" fmla="*/ 23366 w 43090"/>
                <a:gd name="connsiteY106" fmla="*/ 12959 h 64228"/>
                <a:gd name="connsiteX107" fmla="*/ 24027 w 43090"/>
                <a:gd name="connsiteY107" fmla="*/ 12450 h 64228"/>
                <a:gd name="connsiteX108" fmla="*/ 23773 w 43090"/>
                <a:gd name="connsiteY108" fmla="*/ 14488 h 64228"/>
                <a:gd name="connsiteX109" fmla="*/ 23468 w 43090"/>
                <a:gd name="connsiteY109" fmla="*/ 15564 h 64228"/>
                <a:gd name="connsiteX110" fmla="*/ 22604 w 43090"/>
                <a:gd name="connsiteY110" fmla="*/ 16187 h 64228"/>
                <a:gd name="connsiteX111" fmla="*/ 22909 w 43090"/>
                <a:gd name="connsiteY111" fmla="*/ 17320 h 64228"/>
                <a:gd name="connsiteX112" fmla="*/ 22299 w 43090"/>
                <a:gd name="connsiteY112" fmla="*/ 18962 h 64228"/>
                <a:gd name="connsiteX113" fmla="*/ 22705 w 43090"/>
                <a:gd name="connsiteY113" fmla="*/ 20152 h 64228"/>
                <a:gd name="connsiteX114" fmla="*/ 23265 w 43090"/>
                <a:gd name="connsiteY114" fmla="*/ 20265 h 64228"/>
                <a:gd name="connsiteX115" fmla="*/ 23773 w 43090"/>
                <a:gd name="connsiteY115" fmla="*/ 20718 h 64228"/>
                <a:gd name="connsiteX116" fmla="*/ 24078 w 43090"/>
                <a:gd name="connsiteY116" fmla="*/ 21511 h 64228"/>
                <a:gd name="connsiteX117" fmla="*/ 24281 w 43090"/>
                <a:gd name="connsiteY117" fmla="*/ 22530 h 64228"/>
                <a:gd name="connsiteX118" fmla="*/ 24129 w 43090"/>
                <a:gd name="connsiteY118" fmla="*/ 23040 h 64228"/>
                <a:gd name="connsiteX119" fmla="*/ 24841 w 43090"/>
                <a:gd name="connsiteY119" fmla="*/ 23889 h 64228"/>
                <a:gd name="connsiteX120" fmla="*/ 24942 w 43090"/>
                <a:gd name="connsiteY120" fmla="*/ 25645 h 64228"/>
                <a:gd name="connsiteX121" fmla="*/ 24383 w 43090"/>
                <a:gd name="connsiteY121" fmla="*/ 25815 h 64228"/>
                <a:gd name="connsiteX122" fmla="*/ 24230 w 43090"/>
                <a:gd name="connsiteY122" fmla="*/ 26948 h 64228"/>
                <a:gd name="connsiteX123" fmla="*/ 21892 w 43090"/>
                <a:gd name="connsiteY123" fmla="*/ 28647 h 64228"/>
                <a:gd name="connsiteX124" fmla="*/ 1050 w 43090"/>
                <a:gd name="connsiteY124" fmla="*/ 61041 h 64228"/>
                <a:gd name="connsiteX125" fmla="*/ 3439 w 43090"/>
                <a:gd name="connsiteY125" fmla="*/ 63192 h 64228"/>
                <a:gd name="connsiteX126" fmla="*/ 4354 w 43090"/>
                <a:gd name="connsiteY126" fmla="*/ 62796 h 64228"/>
                <a:gd name="connsiteX127" fmla="*/ 5168 w 43090"/>
                <a:gd name="connsiteY127" fmla="*/ 62343 h 64228"/>
                <a:gd name="connsiteX128" fmla="*/ 5981 w 43090"/>
                <a:gd name="connsiteY128" fmla="*/ 62343 h 64228"/>
                <a:gd name="connsiteX129" fmla="*/ 6896 w 43090"/>
                <a:gd name="connsiteY129" fmla="*/ 62569 h 64228"/>
                <a:gd name="connsiteX130" fmla="*/ 7760 w 43090"/>
                <a:gd name="connsiteY130" fmla="*/ 62682 h 64228"/>
                <a:gd name="connsiteX131" fmla="*/ 9082 w 43090"/>
                <a:gd name="connsiteY131" fmla="*/ 61720 h 64228"/>
                <a:gd name="connsiteX132" fmla="*/ 9539 w 43090"/>
                <a:gd name="connsiteY132" fmla="*/ 60530 h 64228"/>
                <a:gd name="connsiteX133" fmla="*/ 10454 w 43090"/>
                <a:gd name="connsiteY133" fmla="*/ 60927 h 64228"/>
                <a:gd name="connsiteX134" fmla="*/ 11420 w 43090"/>
                <a:gd name="connsiteY134" fmla="*/ 60247 h 64228"/>
                <a:gd name="connsiteX135" fmla="*/ 12437 w 43090"/>
                <a:gd name="connsiteY135" fmla="*/ 59794 h 64228"/>
                <a:gd name="connsiteX136" fmla="*/ 13911 w 43090"/>
                <a:gd name="connsiteY136" fmla="*/ 59624 h 64228"/>
                <a:gd name="connsiteX137" fmla="*/ 14724 w 43090"/>
                <a:gd name="connsiteY137" fmla="*/ 61097 h 64228"/>
                <a:gd name="connsiteX138" fmla="*/ 15843 w 43090"/>
                <a:gd name="connsiteY138" fmla="*/ 59794 h 64228"/>
                <a:gd name="connsiteX139" fmla="*/ 17012 w 43090"/>
                <a:gd name="connsiteY139" fmla="*/ 59624 h 64228"/>
                <a:gd name="connsiteX140" fmla="*/ 17775 w 43090"/>
                <a:gd name="connsiteY140" fmla="*/ 58322 h 64228"/>
                <a:gd name="connsiteX141" fmla="*/ 18740 w 43090"/>
                <a:gd name="connsiteY141" fmla="*/ 58435 h 64228"/>
                <a:gd name="connsiteX142" fmla="*/ 20926 w 43090"/>
                <a:gd name="connsiteY142" fmla="*/ 58662 h 64228"/>
                <a:gd name="connsiteX143" fmla="*/ 21892 w 43090"/>
                <a:gd name="connsiteY143" fmla="*/ 57586 h 64228"/>
                <a:gd name="connsiteX144" fmla="*/ 23620 w 43090"/>
                <a:gd name="connsiteY144" fmla="*/ 57133 h 64228"/>
                <a:gd name="connsiteX145" fmla="*/ 24993 w 43090"/>
                <a:gd name="connsiteY145" fmla="*/ 57133 h 64228"/>
                <a:gd name="connsiteX0" fmla="*/ 25234 w 43331"/>
                <a:gd name="connsiteY0" fmla="*/ 57133 h 63845"/>
                <a:gd name="connsiteX1" fmla="*/ 27064 w 43331"/>
                <a:gd name="connsiteY1" fmla="*/ 55717 h 63845"/>
                <a:gd name="connsiteX2" fmla="*/ 27267 w 43331"/>
                <a:gd name="connsiteY2" fmla="*/ 56510 h 63845"/>
                <a:gd name="connsiteX3" fmla="*/ 27827 w 43331"/>
                <a:gd name="connsiteY3" fmla="*/ 56736 h 63845"/>
                <a:gd name="connsiteX4" fmla="*/ 28030 w 43331"/>
                <a:gd name="connsiteY4" fmla="*/ 58039 h 63845"/>
                <a:gd name="connsiteX5" fmla="*/ 28437 w 43331"/>
                <a:gd name="connsiteY5" fmla="*/ 57755 h 63845"/>
                <a:gd name="connsiteX6" fmla="*/ 31182 w 43331"/>
                <a:gd name="connsiteY6" fmla="*/ 56113 h 63845"/>
                <a:gd name="connsiteX7" fmla="*/ 32249 w 43331"/>
                <a:gd name="connsiteY7" fmla="*/ 55094 h 63845"/>
                <a:gd name="connsiteX8" fmla="*/ 34079 w 43331"/>
                <a:gd name="connsiteY8" fmla="*/ 54414 h 63845"/>
                <a:gd name="connsiteX9" fmla="*/ 34943 w 43331"/>
                <a:gd name="connsiteY9" fmla="*/ 54641 h 63845"/>
                <a:gd name="connsiteX10" fmla="*/ 37536 w 43331"/>
                <a:gd name="connsiteY10" fmla="*/ 54188 h 63845"/>
                <a:gd name="connsiteX11" fmla="*/ 38095 w 43331"/>
                <a:gd name="connsiteY11" fmla="*/ 53112 h 63845"/>
                <a:gd name="connsiteX12" fmla="*/ 37993 w 43331"/>
                <a:gd name="connsiteY12" fmla="*/ 50903 h 63845"/>
                <a:gd name="connsiteX13" fmla="*/ 39163 w 43331"/>
                <a:gd name="connsiteY13" fmla="*/ 47675 h 63845"/>
                <a:gd name="connsiteX14" fmla="*/ 39518 w 43331"/>
                <a:gd name="connsiteY14" fmla="*/ 46089 h 63845"/>
                <a:gd name="connsiteX15" fmla="*/ 38553 w 43331"/>
                <a:gd name="connsiteY15" fmla="*/ 44390 h 63845"/>
                <a:gd name="connsiteX16" fmla="*/ 38909 w 43331"/>
                <a:gd name="connsiteY16" fmla="*/ 42465 h 63845"/>
                <a:gd name="connsiteX17" fmla="*/ 37892 w 43331"/>
                <a:gd name="connsiteY17" fmla="*/ 41502 h 63845"/>
                <a:gd name="connsiteX18" fmla="*/ 37434 w 43331"/>
                <a:gd name="connsiteY18" fmla="*/ 41445 h 63845"/>
                <a:gd name="connsiteX19" fmla="*/ 37841 w 43331"/>
                <a:gd name="connsiteY19" fmla="*/ 39690 h 63845"/>
                <a:gd name="connsiteX20" fmla="*/ 39264 w 43331"/>
                <a:gd name="connsiteY20" fmla="*/ 37991 h 63845"/>
                <a:gd name="connsiteX21" fmla="*/ 38603 w 43331"/>
                <a:gd name="connsiteY21" fmla="*/ 36292 h 63845"/>
                <a:gd name="connsiteX22" fmla="*/ 37231 w 43331"/>
                <a:gd name="connsiteY22" fmla="*/ 35839 h 63845"/>
                <a:gd name="connsiteX23" fmla="*/ 37841 w 43331"/>
                <a:gd name="connsiteY23" fmla="*/ 35103 h 63845"/>
                <a:gd name="connsiteX24" fmla="*/ 38146 w 43331"/>
                <a:gd name="connsiteY24" fmla="*/ 33234 h 63845"/>
                <a:gd name="connsiteX25" fmla="*/ 38756 w 43331"/>
                <a:gd name="connsiteY25" fmla="*/ 31138 h 63845"/>
                <a:gd name="connsiteX26" fmla="*/ 38705 w 43331"/>
                <a:gd name="connsiteY26" fmla="*/ 28193 h 63845"/>
                <a:gd name="connsiteX27" fmla="*/ 40688 w 43331"/>
                <a:gd name="connsiteY27" fmla="*/ 26608 h 63845"/>
                <a:gd name="connsiteX28" fmla="*/ 40027 w 43331"/>
                <a:gd name="connsiteY28" fmla="*/ 25022 h 63845"/>
                <a:gd name="connsiteX29" fmla="*/ 40840 w 43331"/>
                <a:gd name="connsiteY29" fmla="*/ 24569 h 63845"/>
                <a:gd name="connsiteX30" fmla="*/ 40891 w 43331"/>
                <a:gd name="connsiteY30" fmla="*/ 23493 h 63845"/>
                <a:gd name="connsiteX31" fmla="*/ 41654 w 43331"/>
                <a:gd name="connsiteY31" fmla="*/ 22304 h 63845"/>
                <a:gd name="connsiteX32" fmla="*/ 43331 w 43331"/>
                <a:gd name="connsiteY32" fmla="*/ 20548 h 63845"/>
                <a:gd name="connsiteX33" fmla="*/ 41959 w 43331"/>
                <a:gd name="connsiteY33" fmla="*/ 18453 h 63845"/>
                <a:gd name="connsiteX34" fmla="*/ 40688 w 43331"/>
                <a:gd name="connsiteY34" fmla="*/ 16244 h 63845"/>
                <a:gd name="connsiteX35" fmla="*/ 40078 w 43331"/>
                <a:gd name="connsiteY35" fmla="*/ 16471 h 63845"/>
                <a:gd name="connsiteX36" fmla="*/ 39874 w 43331"/>
                <a:gd name="connsiteY36" fmla="*/ 15678 h 63845"/>
                <a:gd name="connsiteX37" fmla="*/ 39569 w 43331"/>
                <a:gd name="connsiteY37" fmla="*/ 14885 h 63845"/>
                <a:gd name="connsiteX38" fmla="*/ 39264 w 43331"/>
                <a:gd name="connsiteY38" fmla="*/ 14488 h 63845"/>
                <a:gd name="connsiteX39" fmla="*/ 39213 w 43331"/>
                <a:gd name="connsiteY39" fmla="*/ 13242 h 63845"/>
                <a:gd name="connsiteX40" fmla="*/ 37943 w 43331"/>
                <a:gd name="connsiteY40" fmla="*/ 12110 h 63845"/>
                <a:gd name="connsiteX41" fmla="*/ 37028 w 43331"/>
                <a:gd name="connsiteY41" fmla="*/ 11544 h 63845"/>
                <a:gd name="connsiteX42" fmla="*/ 37383 w 43331"/>
                <a:gd name="connsiteY42" fmla="*/ 10637 h 63845"/>
                <a:gd name="connsiteX43" fmla="*/ 35909 w 43331"/>
                <a:gd name="connsiteY43" fmla="*/ 9335 h 63845"/>
                <a:gd name="connsiteX44" fmla="*/ 34130 w 43331"/>
                <a:gd name="connsiteY44" fmla="*/ 9844 h 63845"/>
                <a:gd name="connsiteX45" fmla="*/ 34994 w 43331"/>
                <a:gd name="connsiteY45" fmla="*/ 6617 h 63845"/>
                <a:gd name="connsiteX46" fmla="*/ 33215 w 43331"/>
                <a:gd name="connsiteY46" fmla="*/ 6050 h 63845"/>
                <a:gd name="connsiteX47" fmla="*/ 32300 w 43331"/>
                <a:gd name="connsiteY47" fmla="*/ 6843 h 63845"/>
                <a:gd name="connsiteX48" fmla="*/ 32808 w 43331"/>
                <a:gd name="connsiteY48" fmla="*/ 7806 h 63845"/>
                <a:gd name="connsiteX49" fmla="*/ 31588 w 43331"/>
                <a:gd name="connsiteY49" fmla="*/ 9165 h 63845"/>
                <a:gd name="connsiteX50" fmla="*/ 31842 w 43331"/>
                <a:gd name="connsiteY50" fmla="*/ 9618 h 63845"/>
                <a:gd name="connsiteX51" fmla="*/ 32656 w 43331"/>
                <a:gd name="connsiteY51" fmla="*/ 9165 h 63845"/>
                <a:gd name="connsiteX52" fmla="*/ 33113 w 43331"/>
                <a:gd name="connsiteY52" fmla="*/ 10411 h 63845"/>
                <a:gd name="connsiteX53" fmla="*/ 32249 w 43331"/>
                <a:gd name="connsiteY53" fmla="*/ 11034 h 63845"/>
                <a:gd name="connsiteX54" fmla="*/ 31944 w 43331"/>
                <a:gd name="connsiteY54" fmla="*/ 10807 h 63845"/>
                <a:gd name="connsiteX55" fmla="*/ 30165 w 43331"/>
                <a:gd name="connsiteY55" fmla="*/ 10355 h 63845"/>
                <a:gd name="connsiteX56" fmla="*/ 29555 w 43331"/>
                <a:gd name="connsiteY56" fmla="*/ 9788 h 63845"/>
                <a:gd name="connsiteX57" fmla="*/ 29148 w 43331"/>
                <a:gd name="connsiteY57" fmla="*/ 9618 h 63845"/>
                <a:gd name="connsiteX58" fmla="*/ 28691 w 43331"/>
                <a:gd name="connsiteY58" fmla="*/ 8769 h 63845"/>
                <a:gd name="connsiteX59" fmla="*/ 28081 w 43331"/>
                <a:gd name="connsiteY59" fmla="*/ 8655 h 63845"/>
                <a:gd name="connsiteX60" fmla="*/ 27827 w 43331"/>
                <a:gd name="connsiteY60" fmla="*/ 9052 h 63845"/>
                <a:gd name="connsiteX61" fmla="*/ 26782 w 43331"/>
                <a:gd name="connsiteY61" fmla="*/ 8456 h 63845"/>
                <a:gd name="connsiteX62" fmla="*/ 26974 w 43331"/>
                <a:gd name="connsiteY62" fmla="*/ 7721 h 63845"/>
                <a:gd name="connsiteX63" fmla="*/ 26654 w 43331"/>
                <a:gd name="connsiteY63" fmla="*/ 7132 h 63845"/>
                <a:gd name="connsiteX64" fmla="*/ 27231 w 43331"/>
                <a:gd name="connsiteY64" fmla="*/ 6618 h 63845"/>
                <a:gd name="connsiteX65" fmla="*/ 26782 w 43331"/>
                <a:gd name="connsiteY65" fmla="*/ 5662 h 63845"/>
                <a:gd name="connsiteX66" fmla="*/ 27359 w 43331"/>
                <a:gd name="connsiteY66" fmla="*/ 5147 h 63845"/>
                <a:gd name="connsiteX67" fmla="*/ 26718 w 43331"/>
                <a:gd name="connsiteY67" fmla="*/ 4559 h 63845"/>
                <a:gd name="connsiteX68" fmla="*/ 25949 w 43331"/>
                <a:gd name="connsiteY68" fmla="*/ 4559 h 63845"/>
                <a:gd name="connsiteX69" fmla="*/ 24090 w 43331"/>
                <a:gd name="connsiteY69" fmla="*/ 3529 h 63845"/>
                <a:gd name="connsiteX70" fmla="*/ 22872 w 43331"/>
                <a:gd name="connsiteY70" fmla="*/ 4044 h 63845"/>
                <a:gd name="connsiteX71" fmla="*/ 22487 w 43331"/>
                <a:gd name="connsiteY71" fmla="*/ 3750 h 63845"/>
                <a:gd name="connsiteX72" fmla="*/ 22231 w 43331"/>
                <a:gd name="connsiteY72" fmla="*/ 3235 h 63845"/>
                <a:gd name="connsiteX73" fmla="*/ 21782 w 43331"/>
                <a:gd name="connsiteY73" fmla="*/ 3603 h 63845"/>
                <a:gd name="connsiteX74" fmla="*/ 21526 w 43331"/>
                <a:gd name="connsiteY74" fmla="*/ 3382 h 63845"/>
                <a:gd name="connsiteX75" fmla="*/ 20885 w 43331"/>
                <a:gd name="connsiteY75" fmla="*/ 3382 h 63845"/>
                <a:gd name="connsiteX76" fmla="*/ 20372 w 43331"/>
                <a:gd name="connsiteY76" fmla="*/ 3088 h 63845"/>
                <a:gd name="connsiteX77" fmla="*/ 20308 w 43331"/>
                <a:gd name="connsiteY77" fmla="*/ 2647 h 63845"/>
                <a:gd name="connsiteX78" fmla="*/ 20436 w 43331"/>
                <a:gd name="connsiteY78" fmla="*/ 1985 h 63845"/>
                <a:gd name="connsiteX79" fmla="*/ 20436 w 43331"/>
                <a:gd name="connsiteY79" fmla="*/ 1618 h 63845"/>
                <a:gd name="connsiteX80" fmla="*/ 20372 w 43331"/>
                <a:gd name="connsiteY80" fmla="*/ 1103 h 63845"/>
                <a:gd name="connsiteX81" fmla="*/ 19859 w 43331"/>
                <a:gd name="connsiteY81" fmla="*/ 515 h 63845"/>
                <a:gd name="connsiteX82" fmla="*/ 18641 w 43331"/>
                <a:gd name="connsiteY82" fmla="*/ 0 h 63845"/>
                <a:gd name="connsiteX83" fmla="*/ 18256 w 43331"/>
                <a:gd name="connsiteY83" fmla="*/ 588 h 63845"/>
                <a:gd name="connsiteX84" fmla="*/ 17615 w 43331"/>
                <a:gd name="connsiteY84" fmla="*/ 735 h 63845"/>
                <a:gd name="connsiteX85" fmla="*/ 17359 w 43331"/>
                <a:gd name="connsiteY85" fmla="*/ 1397 h 63845"/>
                <a:gd name="connsiteX86" fmla="*/ 17936 w 43331"/>
                <a:gd name="connsiteY86" fmla="*/ 2132 h 63845"/>
                <a:gd name="connsiteX87" fmla="*/ 18769 w 43331"/>
                <a:gd name="connsiteY87" fmla="*/ 2132 h 63845"/>
                <a:gd name="connsiteX88" fmla="*/ 18641 w 43331"/>
                <a:gd name="connsiteY88" fmla="*/ 3897 h 63845"/>
                <a:gd name="connsiteX89" fmla="*/ 19026 w 43331"/>
                <a:gd name="connsiteY89" fmla="*/ 5662 h 63845"/>
                <a:gd name="connsiteX90" fmla="*/ 18385 w 43331"/>
                <a:gd name="connsiteY90" fmla="*/ 5809 h 63845"/>
                <a:gd name="connsiteX91" fmla="*/ 18256 w 43331"/>
                <a:gd name="connsiteY91" fmla="*/ 6912 h 63845"/>
                <a:gd name="connsiteX92" fmla="*/ 19218 w 43331"/>
                <a:gd name="connsiteY92" fmla="*/ 7794 h 63845"/>
                <a:gd name="connsiteX93" fmla="*/ 20564 w 43331"/>
                <a:gd name="connsiteY93" fmla="*/ 7868 h 63845"/>
                <a:gd name="connsiteX94" fmla="*/ 21077 w 43331"/>
                <a:gd name="connsiteY94" fmla="*/ 8824 h 63845"/>
                <a:gd name="connsiteX95" fmla="*/ 22231 w 43331"/>
                <a:gd name="connsiteY95" fmla="*/ 8750 h 63845"/>
                <a:gd name="connsiteX96" fmla="*/ 22936 w 43331"/>
                <a:gd name="connsiteY96" fmla="*/ 9412 h 63845"/>
                <a:gd name="connsiteX97" fmla="*/ 24282 w 43331"/>
                <a:gd name="connsiteY97" fmla="*/ 9118 h 63845"/>
                <a:gd name="connsiteX98" fmla="*/ 25308 w 43331"/>
                <a:gd name="connsiteY98" fmla="*/ 10000 h 63845"/>
                <a:gd name="connsiteX99" fmla="*/ 25836 w 43331"/>
                <a:gd name="connsiteY99" fmla="*/ 9926 h 63845"/>
                <a:gd name="connsiteX100" fmla="*/ 25641 w 43331"/>
                <a:gd name="connsiteY100" fmla="*/ 10637 h 63845"/>
                <a:gd name="connsiteX101" fmla="*/ 25234 w 43331"/>
                <a:gd name="connsiteY101" fmla="*/ 10807 h 63845"/>
                <a:gd name="connsiteX102" fmla="*/ 24675 w 43331"/>
                <a:gd name="connsiteY102" fmla="*/ 10694 h 63845"/>
                <a:gd name="connsiteX103" fmla="*/ 23912 w 43331"/>
                <a:gd name="connsiteY103" fmla="*/ 10694 h 63845"/>
                <a:gd name="connsiteX104" fmla="*/ 22794 w 43331"/>
                <a:gd name="connsiteY104" fmla="*/ 11600 h 63845"/>
                <a:gd name="connsiteX105" fmla="*/ 23455 w 43331"/>
                <a:gd name="connsiteY105" fmla="*/ 12110 h 63845"/>
                <a:gd name="connsiteX106" fmla="*/ 23607 w 43331"/>
                <a:gd name="connsiteY106" fmla="*/ 12959 h 63845"/>
                <a:gd name="connsiteX107" fmla="*/ 24268 w 43331"/>
                <a:gd name="connsiteY107" fmla="*/ 12450 h 63845"/>
                <a:gd name="connsiteX108" fmla="*/ 24014 w 43331"/>
                <a:gd name="connsiteY108" fmla="*/ 14488 h 63845"/>
                <a:gd name="connsiteX109" fmla="*/ 23709 w 43331"/>
                <a:gd name="connsiteY109" fmla="*/ 15564 h 63845"/>
                <a:gd name="connsiteX110" fmla="*/ 22845 w 43331"/>
                <a:gd name="connsiteY110" fmla="*/ 16187 h 63845"/>
                <a:gd name="connsiteX111" fmla="*/ 23150 w 43331"/>
                <a:gd name="connsiteY111" fmla="*/ 17320 h 63845"/>
                <a:gd name="connsiteX112" fmla="*/ 22540 w 43331"/>
                <a:gd name="connsiteY112" fmla="*/ 18962 h 63845"/>
                <a:gd name="connsiteX113" fmla="*/ 22946 w 43331"/>
                <a:gd name="connsiteY113" fmla="*/ 20152 h 63845"/>
                <a:gd name="connsiteX114" fmla="*/ 23506 w 43331"/>
                <a:gd name="connsiteY114" fmla="*/ 20265 h 63845"/>
                <a:gd name="connsiteX115" fmla="*/ 24014 w 43331"/>
                <a:gd name="connsiteY115" fmla="*/ 20718 h 63845"/>
                <a:gd name="connsiteX116" fmla="*/ 24319 w 43331"/>
                <a:gd name="connsiteY116" fmla="*/ 21511 h 63845"/>
                <a:gd name="connsiteX117" fmla="*/ 24522 w 43331"/>
                <a:gd name="connsiteY117" fmla="*/ 22530 h 63845"/>
                <a:gd name="connsiteX118" fmla="*/ 24370 w 43331"/>
                <a:gd name="connsiteY118" fmla="*/ 23040 h 63845"/>
                <a:gd name="connsiteX119" fmla="*/ 25082 w 43331"/>
                <a:gd name="connsiteY119" fmla="*/ 23889 h 63845"/>
                <a:gd name="connsiteX120" fmla="*/ 25183 w 43331"/>
                <a:gd name="connsiteY120" fmla="*/ 25645 h 63845"/>
                <a:gd name="connsiteX121" fmla="*/ 24624 w 43331"/>
                <a:gd name="connsiteY121" fmla="*/ 25815 h 63845"/>
                <a:gd name="connsiteX122" fmla="*/ 24471 w 43331"/>
                <a:gd name="connsiteY122" fmla="*/ 26948 h 63845"/>
                <a:gd name="connsiteX123" fmla="*/ 22133 w 43331"/>
                <a:gd name="connsiteY123" fmla="*/ 28647 h 63845"/>
                <a:gd name="connsiteX124" fmla="*/ 1291 w 43331"/>
                <a:gd name="connsiteY124" fmla="*/ 61041 h 63845"/>
                <a:gd name="connsiteX125" fmla="*/ 3223 w 43331"/>
                <a:gd name="connsiteY125" fmla="*/ 62059 h 63845"/>
                <a:gd name="connsiteX126" fmla="*/ 3680 w 43331"/>
                <a:gd name="connsiteY126" fmla="*/ 63192 h 63845"/>
                <a:gd name="connsiteX127" fmla="*/ 4595 w 43331"/>
                <a:gd name="connsiteY127" fmla="*/ 62796 h 63845"/>
                <a:gd name="connsiteX128" fmla="*/ 5409 w 43331"/>
                <a:gd name="connsiteY128" fmla="*/ 62343 h 63845"/>
                <a:gd name="connsiteX129" fmla="*/ 6222 w 43331"/>
                <a:gd name="connsiteY129" fmla="*/ 62343 h 63845"/>
                <a:gd name="connsiteX130" fmla="*/ 7137 w 43331"/>
                <a:gd name="connsiteY130" fmla="*/ 62569 h 63845"/>
                <a:gd name="connsiteX131" fmla="*/ 8001 w 43331"/>
                <a:gd name="connsiteY131" fmla="*/ 62682 h 63845"/>
                <a:gd name="connsiteX132" fmla="*/ 9323 w 43331"/>
                <a:gd name="connsiteY132" fmla="*/ 61720 h 63845"/>
                <a:gd name="connsiteX133" fmla="*/ 9780 w 43331"/>
                <a:gd name="connsiteY133" fmla="*/ 60530 h 63845"/>
                <a:gd name="connsiteX134" fmla="*/ 10695 w 43331"/>
                <a:gd name="connsiteY134" fmla="*/ 60927 h 63845"/>
                <a:gd name="connsiteX135" fmla="*/ 11661 w 43331"/>
                <a:gd name="connsiteY135" fmla="*/ 60247 h 63845"/>
                <a:gd name="connsiteX136" fmla="*/ 12678 w 43331"/>
                <a:gd name="connsiteY136" fmla="*/ 59794 h 63845"/>
                <a:gd name="connsiteX137" fmla="*/ 14152 w 43331"/>
                <a:gd name="connsiteY137" fmla="*/ 59624 h 63845"/>
                <a:gd name="connsiteX138" fmla="*/ 14965 w 43331"/>
                <a:gd name="connsiteY138" fmla="*/ 61097 h 63845"/>
                <a:gd name="connsiteX139" fmla="*/ 16084 w 43331"/>
                <a:gd name="connsiteY139" fmla="*/ 59794 h 63845"/>
                <a:gd name="connsiteX140" fmla="*/ 17253 w 43331"/>
                <a:gd name="connsiteY140" fmla="*/ 59624 h 63845"/>
                <a:gd name="connsiteX141" fmla="*/ 18016 w 43331"/>
                <a:gd name="connsiteY141" fmla="*/ 58322 h 63845"/>
                <a:gd name="connsiteX142" fmla="*/ 18981 w 43331"/>
                <a:gd name="connsiteY142" fmla="*/ 58435 h 63845"/>
                <a:gd name="connsiteX143" fmla="*/ 21167 w 43331"/>
                <a:gd name="connsiteY143" fmla="*/ 58662 h 63845"/>
                <a:gd name="connsiteX144" fmla="*/ 22133 w 43331"/>
                <a:gd name="connsiteY144" fmla="*/ 57586 h 63845"/>
                <a:gd name="connsiteX145" fmla="*/ 23861 w 43331"/>
                <a:gd name="connsiteY145" fmla="*/ 57133 h 63845"/>
                <a:gd name="connsiteX146" fmla="*/ 25234 w 43331"/>
                <a:gd name="connsiteY146" fmla="*/ 57133 h 63845"/>
                <a:gd name="connsiteX0" fmla="*/ 25234 w 43331"/>
                <a:gd name="connsiteY0" fmla="*/ 57133 h 63845"/>
                <a:gd name="connsiteX1" fmla="*/ 27064 w 43331"/>
                <a:gd name="connsiteY1" fmla="*/ 55717 h 63845"/>
                <a:gd name="connsiteX2" fmla="*/ 27267 w 43331"/>
                <a:gd name="connsiteY2" fmla="*/ 56510 h 63845"/>
                <a:gd name="connsiteX3" fmla="*/ 27827 w 43331"/>
                <a:gd name="connsiteY3" fmla="*/ 56736 h 63845"/>
                <a:gd name="connsiteX4" fmla="*/ 28030 w 43331"/>
                <a:gd name="connsiteY4" fmla="*/ 58039 h 63845"/>
                <a:gd name="connsiteX5" fmla="*/ 28437 w 43331"/>
                <a:gd name="connsiteY5" fmla="*/ 57755 h 63845"/>
                <a:gd name="connsiteX6" fmla="*/ 31182 w 43331"/>
                <a:gd name="connsiteY6" fmla="*/ 56113 h 63845"/>
                <a:gd name="connsiteX7" fmla="*/ 32249 w 43331"/>
                <a:gd name="connsiteY7" fmla="*/ 55094 h 63845"/>
                <a:gd name="connsiteX8" fmla="*/ 34079 w 43331"/>
                <a:gd name="connsiteY8" fmla="*/ 54414 h 63845"/>
                <a:gd name="connsiteX9" fmla="*/ 34943 w 43331"/>
                <a:gd name="connsiteY9" fmla="*/ 54641 h 63845"/>
                <a:gd name="connsiteX10" fmla="*/ 37536 w 43331"/>
                <a:gd name="connsiteY10" fmla="*/ 54188 h 63845"/>
                <a:gd name="connsiteX11" fmla="*/ 38095 w 43331"/>
                <a:gd name="connsiteY11" fmla="*/ 53112 h 63845"/>
                <a:gd name="connsiteX12" fmla="*/ 37993 w 43331"/>
                <a:gd name="connsiteY12" fmla="*/ 50903 h 63845"/>
                <a:gd name="connsiteX13" fmla="*/ 39163 w 43331"/>
                <a:gd name="connsiteY13" fmla="*/ 47675 h 63845"/>
                <a:gd name="connsiteX14" fmla="*/ 39518 w 43331"/>
                <a:gd name="connsiteY14" fmla="*/ 46089 h 63845"/>
                <a:gd name="connsiteX15" fmla="*/ 38553 w 43331"/>
                <a:gd name="connsiteY15" fmla="*/ 44390 h 63845"/>
                <a:gd name="connsiteX16" fmla="*/ 38909 w 43331"/>
                <a:gd name="connsiteY16" fmla="*/ 42465 h 63845"/>
                <a:gd name="connsiteX17" fmla="*/ 37892 w 43331"/>
                <a:gd name="connsiteY17" fmla="*/ 41502 h 63845"/>
                <a:gd name="connsiteX18" fmla="*/ 37434 w 43331"/>
                <a:gd name="connsiteY18" fmla="*/ 41445 h 63845"/>
                <a:gd name="connsiteX19" fmla="*/ 37841 w 43331"/>
                <a:gd name="connsiteY19" fmla="*/ 39690 h 63845"/>
                <a:gd name="connsiteX20" fmla="*/ 39264 w 43331"/>
                <a:gd name="connsiteY20" fmla="*/ 37991 h 63845"/>
                <a:gd name="connsiteX21" fmla="*/ 38603 w 43331"/>
                <a:gd name="connsiteY21" fmla="*/ 36292 h 63845"/>
                <a:gd name="connsiteX22" fmla="*/ 37231 w 43331"/>
                <a:gd name="connsiteY22" fmla="*/ 35839 h 63845"/>
                <a:gd name="connsiteX23" fmla="*/ 37841 w 43331"/>
                <a:gd name="connsiteY23" fmla="*/ 35103 h 63845"/>
                <a:gd name="connsiteX24" fmla="*/ 38146 w 43331"/>
                <a:gd name="connsiteY24" fmla="*/ 33234 h 63845"/>
                <a:gd name="connsiteX25" fmla="*/ 38756 w 43331"/>
                <a:gd name="connsiteY25" fmla="*/ 31138 h 63845"/>
                <a:gd name="connsiteX26" fmla="*/ 38705 w 43331"/>
                <a:gd name="connsiteY26" fmla="*/ 28193 h 63845"/>
                <a:gd name="connsiteX27" fmla="*/ 40688 w 43331"/>
                <a:gd name="connsiteY27" fmla="*/ 26608 h 63845"/>
                <a:gd name="connsiteX28" fmla="*/ 40027 w 43331"/>
                <a:gd name="connsiteY28" fmla="*/ 25022 h 63845"/>
                <a:gd name="connsiteX29" fmla="*/ 40840 w 43331"/>
                <a:gd name="connsiteY29" fmla="*/ 24569 h 63845"/>
                <a:gd name="connsiteX30" fmla="*/ 40891 w 43331"/>
                <a:gd name="connsiteY30" fmla="*/ 23493 h 63845"/>
                <a:gd name="connsiteX31" fmla="*/ 41654 w 43331"/>
                <a:gd name="connsiteY31" fmla="*/ 22304 h 63845"/>
                <a:gd name="connsiteX32" fmla="*/ 43331 w 43331"/>
                <a:gd name="connsiteY32" fmla="*/ 20548 h 63845"/>
                <a:gd name="connsiteX33" fmla="*/ 41959 w 43331"/>
                <a:gd name="connsiteY33" fmla="*/ 18453 h 63845"/>
                <a:gd name="connsiteX34" fmla="*/ 40688 w 43331"/>
                <a:gd name="connsiteY34" fmla="*/ 16244 h 63845"/>
                <a:gd name="connsiteX35" fmla="*/ 40078 w 43331"/>
                <a:gd name="connsiteY35" fmla="*/ 16471 h 63845"/>
                <a:gd name="connsiteX36" fmla="*/ 39874 w 43331"/>
                <a:gd name="connsiteY36" fmla="*/ 15678 h 63845"/>
                <a:gd name="connsiteX37" fmla="*/ 39569 w 43331"/>
                <a:gd name="connsiteY37" fmla="*/ 14885 h 63845"/>
                <a:gd name="connsiteX38" fmla="*/ 39264 w 43331"/>
                <a:gd name="connsiteY38" fmla="*/ 14488 h 63845"/>
                <a:gd name="connsiteX39" fmla="*/ 39213 w 43331"/>
                <a:gd name="connsiteY39" fmla="*/ 13242 h 63845"/>
                <a:gd name="connsiteX40" fmla="*/ 37943 w 43331"/>
                <a:gd name="connsiteY40" fmla="*/ 12110 h 63845"/>
                <a:gd name="connsiteX41" fmla="*/ 37028 w 43331"/>
                <a:gd name="connsiteY41" fmla="*/ 11544 h 63845"/>
                <a:gd name="connsiteX42" fmla="*/ 37383 w 43331"/>
                <a:gd name="connsiteY42" fmla="*/ 10637 h 63845"/>
                <a:gd name="connsiteX43" fmla="*/ 35909 w 43331"/>
                <a:gd name="connsiteY43" fmla="*/ 9335 h 63845"/>
                <a:gd name="connsiteX44" fmla="*/ 34130 w 43331"/>
                <a:gd name="connsiteY44" fmla="*/ 9844 h 63845"/>
                <a:gd name="connsiteX45" fmla="*/ 34994 w 43331"/>
                <a:gd name="connsiteY45" fmla="*/ 6617 h 63845"/>
                <a:gd name="connsiteX46" fmla="*/ 33215 w 43331"/>
                <a:gd name="connsiteY46" fmla="*/ 6050 h 63845"/>
                <a:gd name="connsiteX47" fmla="*/ 32300 w 43331"/>
                <a:gd name="connsiteY47" fmla="*/ 6843 h 63845"/>
                <a:gd name="connsiteX48" fmla="*/ 32808 w 43331"/>
                <a:gd name="connsiteY48" fmla="*/ 7806 h 63845"/>
                <a:gd name="connsiteX49" fmla="*/ 31588 w 43331"/>
                <a:gd name="connsiteY49" fmla="*/ 9165 h 63845"/>
                <a:gd name="connsiteX50" fmla="*/ 31842 w 43331"/>
                <a:gd name="connsiteY50" fmla="*/ 9618 h 63845"/>
                <a:gd name="connsiteX51" fmla="*/ 32656 w 43331"/>
                <a:gd name="connsiteY51" fmla="*/ 9165 h 63845"/>
                <a:gd name="connsiteX52" fmla="*/ 33113 w 43331"/>
                <a:gd name="connsiteY52" fmla="*/ 10411 h 63845"/>
                <a:gd name="connsiteX53" fmla="*/ 32249 w 43331"/>
                <a:gd name="connsiteY53" fmla="*/ 11034 h 63845"/>
                <a:gd name="connsiteX54" fmla="*/ 31944 w 43331"/>
                <a:gd name="connsiteY54" fmla="*/ 10807 h 63845"/>
                <a:gd name="connsiteX55" fmla="*/ 30165 w 43331"/>
                <a:gd name="connsiteY55" fmla="*/ 10355 h 63845"/>
                <a:gd name="connsiteX56" fmla="*/ 29555 w 43331"/>
                <a:gd name="connsiteY56" fmla="*/ 9788 h 63845"/>
                <a:gd name="connsiteX57" fmla="*/ 29148 w 43331"/>
                <a:gd name="connsiteY57" fmla="*/ 9618 h 63845"/>
                <a:gd name="connsiteX58" fmla="*/ 28691 w 43331"/>
                <a:gd name="connsiteY58" fmla="*/ 8769 h 63845"/>
                <a:gd name="connsiteX59" fmla="*/ 28081 w 43331"/>
                <a:gd name="connsiteY59" fmla="*/ 8655 h 63845"/>
                <a:gd name="connsiteX60" fmla="*/ 27827 w 43331"/>
                <a:gd name="connsiteY60" fmla="*/ 9052 h 63845"/>
                <a:gd name="connsiteX61" fmla="*/ 26782 w 43331"/>
                <a:gd name="connsiteY61" fmla="*/ 8456 h 63845"/>
                <a:gd name="connsiteX62" fmla="*/ 26974 w 43331"/>
                <a:gd name="connsiteY62" fmla="*/ 7721 h 63845"/>
                <a:gd name="connsiteX63" fmla="*/ 26654 w 43331"/>
                <a:gd name="connsiteY63" fmla="*/ 7132 h 63845"/>
                <a:gd name="connsiteX64" fmla="*/ 27231 w 43331"/>
                <a:gd name="connsiteY64" fmla="*/ 6618 h 63845"/>
                <a:gd name="connsiteX65" fmla="*/ 26782 w 43331"/>
                <a:gd name="connsiteY65" fmla="*/ 5662 h 63845"/>
                <a:gd name="connsiteX66" fmla="*/ 27359 w 43331"/>
                <a:gd name="connsiteY66" fmla="*/ 5147 h 63845"/>
                <a:gd name="connsiteX67" fmla="*/ 26718 w 43331"/>
                <a:gd name="connsiteY67" fmla="*/ 4559 h 63845"/>
                <a:gd name="connsiteX68" fmla="*/ 25949 w 43331"/>
                <a:gd name="connsiteY68" fmla="*/ 4559 h 63845"/>
                <a:gd name="connsiteX69" fmla="*/ 24090 w 43331"/>
                <a:gd name="connsiteY69" fmla="*/ 3529 h 63845"/>
                <a:gd name="connsiteX70" fmla="*/ 22872 w 43331"/>
                <a:gd name="connsiteY70" fmla="*/ 4044 h 63845"/>
                <a:gd name="connsiteX71" fmla="*/ 22487 w 43331"/>
                <a:gd name="connsiteY71" fmla="*/ 3750 h 63845"/>
                <a:gd name="connsiteX72" fmla="*/ 22231 w 43331"/>
                <a:gd name="connsiteY72" fmla="*/ 3235 h 63845"/>
                <a:gd name="connsiteX73" fmla="*/ 21782 w 43331"/>
                <a:gd name="connsiteY73" fmla="*/ 3603 h 63845"/>
                <a:gd name="connsiteX74" fmla="*/ 21526 w 43331"/>
                <a:gd name="connsiteY74" fmla="*/ 3382 h 63845"/>
                <a:gd name="connsiteX75" fmla="*/ 20885 w 43331"/>
                <a:gd name="connsiteY75" fmla="*/ 3382 h 63845"/>
                <a:gd name="connsiteX76" fmla="*/ 20372 w 43331"/>
                <a:gd name="connsiteY76" fmla="*/ 3088 h 63845"/>
                <a:gd name="connsiteX77" fmla="*/ 20308 w 43331"/>
                <a:gd name="connsiteY77" fmla="*/ 2647 h 63845"/>
                <a:gd name="connsiteX78" fmla="*/ 20436 w 43331"/>
                <a:gd name="connsiteY78" fmla="*/ 1985 h 63845"/>
                <a:gd name="connsiteX79" fmla="*/ 20436 w 43331"/>
                <a:gd name="connsiteY79" fmla="*/ 1618 h 63845"/>
                <a:gd name="connsiteX80" fmla="*/ 20372 w 43331"/>
                <a:gd name="connsiteY80" fmla="*/ 1103 h 63845"/>
                <a:gd name="connsiteX81" fmla="*/ 19859 w 43331"/>
                <a:gd name="connsiteY81" fmla="*/ 515 h 63845"/>
                <a:gd name="connsiteX82" fmla="*/ 18641 w 43331"/>
                <a:gd name="connsiteY82" fmla="*/ 0 h 63845"/>
                <a:gd name="connsiteX83" fmla="*/ 18256 w 43331"/>
                <a:gd name="connsiteY83" fmla="*/ 588 h 63845"/>
                <a:gd name="connsiteX84" fmla="*/ 17615 w 43331"/>
                <a:gd name="connsiteY84" fmla="*/ 735 h 63845"/>
                <a:gd name="connsiteX85" fmla="*/ 17359 w 43331"/>
                <a:gd name="connsiteY85" fmla="*/ 1397 h 63845"/>
                <a:gd name="connsiteX86" fmla="*/ 17936 w 43331"/>
                <a:gd name="connsiteY86" fmla="*/ 2132 h 63845"/>
                <a:gd name="connsiteX87" fmla="*/ 18769 w 43331"/>
                <a:gd name="connsiteY87" fmla="*/ 2132 h 63845"/>
                <a:gd name="connsiteX88" fmla="*/ 18641 w 43331"/>
                <a:gd name="connsiteY88" fmla="*/ 3897 h 63845"/>
                <a:gd name="connsiteX89" fmla="*/ 19026 w 43331"/>
                <a:gd name="connsiteY89" fmla="*/ 5662 h 63845"/>
                <a:gd name="connsiteX90" fmla="*/ 18385 w 43331"/>
                <a:gd name="connsiteY90" fmla="*/ 5809 h 63845"/>
                <a:gd name="connsiteX91" fmla="*/ 18256 w 43331"/>
                <a:gd name="connsiteY91" fmla="*/ 6912 h 63845"/>
                <a:gd name="connsiteX92" fmla="*/ 19218 w 43331"/>
                <a:gd name="connsiteY92" fmla="*/ 7794 h 63845"/>
                <a:gd name="connsiteX93" fmla="*/ 20564 w 43331"/>
                <a:gd name="connsiteY93" fmla="*/ 7868 h 63845"/>
                <a:gd name="connsiteX94" fmla="*/ 21077 w 43331"/>
                <a:gd name="connsiteY94" fmla="*/ 8824 h 63845"/>
                <a:gd name="connsiteX95" fmla="*/ 22231 w 43331"/>
                <a:gd name="connsiteY95" fmla="*/ 8750 h 63845"/>
                <a:gd name="connsiteX96" fmla="*/ 22936 w 43331"/>
                <a:gd name="connsiteY96" fmla="*/ 9412 h 63845"/>
                <a:gd name="connsiteX97" fmla="*/ 24282 w 43331"/>
                <a:gd name="connsiteY97" fmla="*/ 9118 h 63845"/>
                <a:gd name="connsiteX98" fmla="*/ 25308 w 43331"/>
                <a:gd name="connsiteY98" fmla="*/ 10000 h 63845"/>
                <a:gd name="connsiteX99" fmla="*/ 25836 w 43331"/>
                <a:gd name="connsiteY99" fmla="*/ 9926 h 63845"/>
                <a:gd name="connsiteX100" fmla="*/ 25641 w 43331"/>
                <a:gd name="connsiteY100" fmla="*/ 10637 h 63845"/>
                <a:gd name="connsiteX101" fmla="*/ 25234 w 43331"/>
                <a:gd name="connsiteY101" fmla="*/ 10807 h 63845"/>
                <a:gd name="connsiteX102" fmla="*/ 24675 w 43331"/>
                <a:gd name="connsiteY102" fmla="*/ 10694 h 63845"/>
                <a:gd name="connsiteX103" fmla="*/ 23912 w 43331"/>
                <a:gd name="connsiteY103" fmla="*/ 10694 h 63845"/>
                <a:gd name="connsiteX104" fmla="*/ 22794 w 43331"/>
                <a:gd name="connsiteY104" fmla="*/ 11600 h 63845"/>
                <a:gd name="connsiteX105" fmla="*/ 23455 w 43331"/>
                <a:gd name="connsiteY105" fmla="*/ 12110 h 63845"/>
                <a:gd name="connsiteX106" fmla="*/ 23607 w 43331"/>
                <a:gd name="connsiteY106" fmla="*/ 12959 h 63845"/>
                <a:gd name="connsiteX107" fmla="*/ 24268 w 43331"/>
                <a:gd name="connsiteY107" fmla="*/ 12450 h 63845"/>
                <a:gd name="connsiteX108" fmla="*/ 24014 w 43331"/>
                <a:gd name="connsiteY108" fmla="*/ 14488 h 63845"/>
                <a:gd name="connsiteX109" fmla="*/ 23709 w 43331"/>
                <a:gd name="connsiteY109" fmla="*/ 15564 h 63845"/>
                <a:gd name="connsiteX110" fmla="*/ 22845 w 43331"/>
                <a:gd name="connsiteY110" fmla="*/ 16187 h 63845"/>
                <a:gd name="connsiteX111" fmla="*/ 23150 w 43331"/>
                <a:gd name="connsiteY111" fmla="*/ 17320 h 63845"/>
                <a:gd name="connsiteX112" fmla="*/ 22540 w 43331"/>
                <a:gd name="connsiteY112" fmla="*/ 18962 h 63845"/>
                <a:gd name="connsiteX113" fmla="*/ 22946 w 43331"/>
                <a:gd name="connsiteY113" fmla="*/ 20152 h 63845"/>
                <a:gd name="connsiteX114" fmla="*/ 23506 w 43331"/>
                <a:gd name="connsiteY114" fmla="*/ 20265 h 63845"/>
                <a:gd name="connsiteX115" fmla="*/ 24014 w 43331"/>
                <a:gd name="connsiteY115" fmla="*/ 20718 h 63845"/>
                <a:gd name="connsiteX116" fmla="*/ 24319 w 43331"/>
                <a:gd name="connsiteY116" fmla="*/ 21511 h 63845"/>
                <a:gd name="connsiteX117" fmla="*/ 24522 w 43331"/>
                <a:gd name="connsiteY117" fmla="*/ 22530 h 63845"/>
                <a:gd name="connsiteX118" fmla="*/ 24370 w 43331"/>
                <a:gd name="connsiteY118" fmla="*/ 23040 h 63845"/>
                <a:gd name="connsiteX119" fmla="*/ 25082 w 43331"/>
                <a:gd name="connsiteY119" fmla="*/ 23889 h 63845"/>
                <a:gd name="connsiteX120" fmla="*/ 25183 w 43331"/>
                <a:gd name="connsiteY120" fmla="*/ 25645 h 63845"/>
                <a:gd name="connsiteX121" fmla="*/ 24624 w 43331"/>
                <a:gd name="connsiteY121" fmla="*/ 25815 h 63845"/>
                <a:gd name="connsiteX122" fmla="*/ 24471 w 43331"/>
                <a:gd name="connsiteY122" fmla="*/ 26948 h 63845"/>
                <a:gd name="connsiteX123" fmla="*/ 22133 w 43331"/>
                <a:gd name="connsiteY123" fmla="*/ 28647 h 63845"/>
                <a:gd name="connsiteX124" fmla="*/ 1291 w 43331"/>
                <a:gd name="connsiteY124" fmla="*/ 61041 h 63845"/>
                <a:gd name="connsiteX125" fmla="*/ 3223 w 43331"/>
                <a:gd name="connsiteY125" fmla="*/ 62059 h 63845"/>
                <a:gd name="connsiteX126" fmla="*/ 3680 w 43331"/>
                <a:gd name="connsiteY126" fmla="*/ 63192 h 63845"/>
                <a:gd name="connsiteX127" fmla="*/ 4595 w 43331"/>
                <a:gd name="connsiteY127" fmla="*/ 62796 h 63845"/>
                <a:gd name="connsiteX128" fmla="*/ 5409 w 43331"/>
                <a:gd name="connsiteY128" fmla="*/ 62343 h 63845"/>
                <a:gd name="connsiteX129" fmla="*/ 6222 w 43331"/>
                <a:gd name="connsiteY129" fmla="*/ 62343 h 63845"/>
                <a:gd name="connsiteX130" fmla="*/ 7137 w 43331"/>
                <a:gd name="connsiteY130" fmla="*/ 62569 h 63845"/>
                <a:gd name="connsiteX131" fmla="*/ 8001 w 43331"/>
                <a:gd name="connsiteY131" fmla="*/ 62682 h 63845"/>
                <a:gd name="connsiteX132" fmla="*/ 9323 w 43331"/>
                <a:gd name="connsiteY132" fmla="*/ 61720 h 63845"/>
                <a:gd name="connsiteX133" fmla="*/ 9780 w 43331"/>
                <a:gd name="connsiteY133" fmla="*/ 60530 h 63845"/>
                <a:gd name="connsiteX134" fmla="*/ 10695 w 43331"/>
                <a:gd name="connsiteY134" fmla="*/ 60927 h 63845"/>
                <a:gd name="connsiteX135" fmla="*/ 11661 w 43331"/>
                <a:gd name="connsiteY135" fmla="*/ 60247 h 63845"/>
                <a:gd name="connsiteX136" fmla="*/ 12678 w 43331"/>
                <a:gd name="connsiteY136" fmla="*/ 59794 h 63845"/>
                <a:gd name="connsiteX137" fmla="*/ 14152 w 43331"/>
                <a:gd name="connsiteY137" fmla="*/ 59624 h 63845"/>
                <a:gd name="connsiteX138" fmla="*/ 14965 w 43331"/>
                <a:gd name="connsiteY138" fmla="*/ 61097 h 63845"/>
                <a:gd name="connsiteX139" fmla="*/ 16084 w 43331"/>
                <a:gd name="connsiteY139" fmla="*/ 59794 h 63845"/>
                <a:gd name="connsiteX140" fmla="*/ 17253 w 43331"/>
                <a:gd name="connsiteY140" fmla="*/ 59624 h 63845"/>
                <a:gd name="connsiteX141" fmla="*/ 18016 w 43331"/>
                <a:gd name="connsiteY141" fmla="*/ 58322 h 63845"/>
                <a:gd name="connsiteX142" fmla="*/ 18981 w 43331"/>
                <a:gd name="connsiteY142" fmla="*/ 58435 h 63845"/>
                <a:gd name="connsiteX143" fmla="*/ 21167 w 43331"/>
                <a:gd name="connsiteY143" fmla="*/ 58662 h 63845"/>
                <a:gd name="connsiteX144" fmla="*/ 22133 w 43331"/>
                <a:gd name="connsiteY144" fmla="*/ 57586 h 63845"/>
                <a:gd name="connsiteX145" fmla="*/ 23861 w 43331"/>
                <a:gd name="connsiteY145" fmla="*/ 57133 h 63845"/>
                <a:gd name="connsiteX146" fmla="*/ 25234 w 43331"/>
                <a:gd name="connsiteY146" fmla="*/ 57133 h 63845"/>
                <a:gd name="connsiteX0" fmla="*/ 25149 w 43246"/>
                <a:gd name="connsiteY0" fmla="*/ 57133 h 63331"/>
                <a:gd name="connsiteX1" fmla="*/ 26979 w 43246"/>
                <a:gd name="connsiteY1" fmla="*/ 55717 h 63331"/>
                <a:gd name="connsiteX2" fmla="*/ 27182 w 43246"/>
                <a:gd name="connsiteY2" fmla="*/ 56510 h 63331"/>
                <a:gd name="connsiteX3" fmla="*/ 27742 w 43246"/>
                <a:gd name="connsiteY3" fmla="*/ 56736 h 63331"/>
                <a:gd name="connsiteX4" fmla="*/ 27945 w 43246"/>
                <a:gd name="connsiteY4" fmla="*/ 58039 h 63331"/>
                <a:gd name="connsiteX5" fmla="*/ 28352 w 43246"/>
                <a:gd name="connsiteY5" fmla="*/ 57755 h 63331"/>
                <a:gd name="connsiteX6" fmla="*/ 31097 w 43246"/>
                <a:gd name="connsiteY6" fmla="*/ 56113 h 63331"/>
                <a:gd name="connsiteX7" fmla="*/ 32164 w 43246"/>
                <a:gd name="connsiteY7" fmla="*/ 55094 h 63331"/>
                <a:gd name="connsiteX8" fmla="*/ 33994 w 43246"/>
                <a:gd name="connsiteY8" fmla="*/ 54414 h 63331"/>
                <a:gd name="connsiteX9" fmla="*/ 34858 w 43246"/>
                <a:gd name="connsiteY9" fmla="*/ 54641 h 63331"/>
                <a:gd name="connsiteX10" fmla="*/ 37451 w 43246"/>
                <a:gd name="connsiteY10" fmla="*/ 54188 h 63331"/>
                <a:gd name="connsiteX11" fmla="*/ 38010 w 43246"/>
                <a:gd name="connsiteY11" fmla="*/ 53112 h 63331"/>
                <a:gd name="connsiteX12" fmla="*/ 37908 w 43246"/>
                <a:gd name="connsiteY12" fmla="*/ 50903 h 63331"/>
                <a:gd name="connsiteX13" fmla="*/ 39078 w 43246"/>
                <a:gd name="connsiteY13" fmla="*/ 47675 h 63331"/>
                <a:gd name="connsiteX14" fmla="*/ 39433 w 43246"/>
                <a:gd name="connsiteY14" fmla="*/ 46089 h 63331"/>
                <a:gd name="connsiteX15" fmla="*/ 38468 w 43246"/>
                <a:gd name="connsiteY15" fmla="*/ 44390 h 63331"/>
                <a:gd name="connsiteX16" fmla="*/ 38824 w 43246"/>
                <a:gd name="connsiteY16" fmla="*/ 42465 h 63331"/>
                <a:gd name="connsiteX17" fmla="*/ 37807 w 43246"/>
                <a:gd name="connsiteY17" fmla="*/ 41502 h 63331"/>
                <a:gd name="connsiteX18" fmla="*/ 37349 w 43246"/>
                <a:gd name="connsiteY18" fmla="*/ 41445 h 63331"/>
                <a:gd name="connsiteX19" fmla="*/ 37756 w 43246"/>
                <a:gd name="connsiteY19" fmla="*/ 39690 h 63331"/>
                <a:gd name="connsiteX20" fmla="*/ 39179 w 43246"/>
                <a:gd name="connsiteY20" fmla="*/ 37991 h 63331"/>
                <a:gd name="connsiteX21" fmla="*/ 38518 w 43246"/>
                <a:gd name="connsiteY21" fmla="*/ 36292 h 63331"/>
                <a:gd name="connsiteX22" fmla="*/ 37146 w 43246"/>
                <a:gd name="connsiteY22" fmla="*/ 35839 h 63331"/>
                <a:gd name="connsiteX23" fmla="*/ 37756 w 43246"/>
                <a:gd name="connsiteY23" fmla="*/ 35103 h 63331"/>
                <a:gd name="connsiteX24" fmla="*/ 38061 w 43246"/>
                <a:gd name="connsiteY24" fmla="*/ 33234 h 63331"/>
                <a:gd name="connsiteX25" fmla="*/ 38671 w 43246"/>
                <a:gd name="connsiteY25" fmla="*/ 31138 h 63331"/>
                <a:gd name="connsiteX26" fmla="*/ 38620 w 43246"/>
                <a:gd name="connsiteY26" fmla="*/ 28193 h 63331"/>
                <a:gd name="connsiteX27" fmla="*/ 40603 w 43246"/>
                <a:gd name="connsiteY27" fmla="*/ 26608 h 63331"/>
                <a:gd name="connsiteX28" fmla="*/ 39942 w 43246"/>
                <a:gd name="connsiteY28" fmla="*/ 25022 h 63331"/>
                <a:gd name="connsiteX29" fmla="*/ 40755 w 43246"/>
                <a:gd name="connsiteY29" fmla="*/ 24569 h 63331"/>
                <a:gd name="connsiteX30" fmla="*/ 40806 w 43246"/>
                <a:gd name="connsiteY30" fmla="*/ 23493 h 63331"/>
                <a:gd name="connsiteX31" fmla="*/ 41569 w 43246"/>
                <a:gd name="connsiteY31" fmla="*/ 22304 h 63331"/>
                <a:gd name="connsiteX32" fmla="*/ 43246 w 43246"/>
                <a:gd name="connsiteY32" fmla="*/ 20548 h 63331"/>
                <a:gd name="connsiteX33" fmla="*/ 41874 w 43246"/>
                <a:gd name="connsiteY33" fmla="*/ 18453 h 63331"/>
                <a:gd name="connsiteX34" fmla="*/ 40603 w 43246"/>
                <a:gd name="connsiteY34" fmla="*/ 16244 h 63331"/>
                <a:gd name="connsiteX35" fmla="*/ 39993 w 43246"/>
                <a:gd name="connsiteY35" fmla="*/ 16471 h 63331"/>
                <a:gd name="connsiteX36" fmla="*/ 39789 w 43246"/>
                <a:gd name="connsiteY36" fmla="*/ 15678 h 63331"/>
                <a:gd name="connsiteX37" fmla="*/ 39484 w 43246"/>
                <a:gd name="connsiteY37" fmla="*/ 14885 h 63331"/>
                <a:gd name="connsiteX38" fmla="*/ 39179 w 43246"/>
                <a:gd name="connsiteY38" fmla="*/ 14488 h 63331"/>
                <a:gd name="connsiteX39" fmla="*/ 39128 w 43246"/>
                <a:gd name="connsiteY39" fmla="*/ 13242 h 63331"/>
                <a:gd name="connsiteX40" fmla="*/ 37858 w 43246"/>
                <a:gd name="connsiteY40" fmla="*/ 12110 h 63331"/>
                <a:gd name="connsiteX41" fmla="*/ 36943 w 43246"/>
                <a:gd name="connsiteY41" fmla="*/ 11544 h 63331"/>
                <a:gd name="connsiteX42" fmla="*/ 37298 w 43246"/>
                <a:gd name="connsiteY42" fmla="*/ 10637 h 63331"/>
                <a:gd name="connsiteX43" fmla="*/ 35824 w 43246"/>
                <a:gd name="connsiteY43" fmla="*/ 9335 h 63331"/>
                <a:gd name="connsiteX44" fmla="*/ 34045 w 43246"/>
                <a:gd name="connsiteY44" fmla="*/ 9844 h 63331"/>
                <a:gd name="connsiteX45" fmla="*/ 34909 w 43246"/>
                <a:gd name="connsiteY45" fmla="*/ 6617 h 63331"/>
                <a:gd name="connsiteX46" fmla="*/ 33130 w 43246"/>
                <a:gd name="connsiteY46" fmla="*/ 6050 h 63331"/>
                <a:gd name="connsiteX47" fmla="*/ 32215 w 43246"/>
                <a:gd name="connsiteY47" fmla="*/ 6843 h 63331"/>
                <a:gd name="connsiteX48" fmla="*/ 32723 w 43246"/>
                <a:gd name="connsiteY48" fmla="*/ 7806 h 63331"/>
                <a:gd name="connsiteX49" fmla="*/ 31503 w 43246"/>
                <a:gd name="connsiteY49" fmla="*/ 9165 h 63331"/>
                <a:gd name="connsiteX50" fmla="*/ 31757 w 43246"/>
                <a:gd name="connsiteY50" fmla="*/ 9618 h 63331"/>
                <a:gd name="connsiteX51" fmla="*/ 32571 w 43246"/>
                <a:gd name="connsiteY51" fmla="*/ 9165 h 63331"/>
                <a:gd name="connsiteX52" fmla="*/ 33028 w 43246"/>
                <a:gd name="connsiteY52" fmla="*/ 10411 h 63331"/>
                <a:gd name="connsiteX53" fmla="*/ 32164 w 43246"/>
                <a:gd name="connsiteY53" fmla="*/ 11034 h 63331"/>
                <a:gd name="connsiteX54" fmla="*/ 31859 w 43246"/>
                <a:gd name="connsiteY54" fmla="*/ 10807 h 63331"/>
                <a:gd name="connsiteX55" fmla="*/ 30080 w 43246"/>
                <a:gd name="connsiteY55" fmla="*/ 10355 h 63331"/>
                <a:gd name="connsiteX56" fmla="*/ 29470 w 43246"/>
                <a:gd name="connsiteY56" fmla="*/ 9788 h 63331"/>
                <a:gd name="connsiteX57" fmla="*/ 29063 w 43246"/>
                <a:gd name="connsiteY57" fmla="*/ 9618 h 63331"/>
                <a:gd name="connsiteX58" fmla="*/ 28606 w 43246"/>
                <a:gd name="connsiteY58" fmla="*/ 8769 h 63331"/>
                <a:gd name="connsiteX59" fmla="*/ 27996 w 43246"/>
                <a:gd name="connsiteY59" fmla="*/ 8655 h 63331"/>
                <a:gd name="connsiteX60" fmla="*/ 27742 w 43246"/>
                <a:gd name="connsiteY60" fmla="*/ 9052 h 63331"/>
                <a:gd name="connsiteX61" fmla="*/ 26697 w 43246"/>
                <a:gd name="connsiteY61" fmla="*/ 8456 h 63331"/>
                <a:gd name="connsiteX62" fmla="*/ 26889 w 43246"/>
                <a:gd name="connsiteY62" fmla="*/ 7721 h 63331"/>
                <a:gd name="connsiteX63" fmla="*/ 26569 w 43246"/>
                <a:gd name="connsiteY63" fmla="*/ 7132 h 63331"/>
                <a:gd name="connsiteX64" fmla="*/ 27146 w 43246"/>
                <a:gd name="connsiteY64" fmla="*/ 6618 h 63331"/>
                <a:gd name="connsiteX65" fmla="*/ 26697 w 43246"/>
                <a:gd name="connsiteY65" fmla="*/ 5662 h 63331"/>
                <a:gd name="connsiteX66" fmla="*/ 27274 w 43246"/>
                <a:gd name="connsiteY66" fmla="*/ 5147 h 63331"/>
                <a:gd name="connsiteX67" fmla="*/ 26633 w 43246"/>
                <a:gd name="connsiteY67" fmla="*/ 4559 h 63331"/>
                <a:gd name="connsiteX68" fmla="*/ 25864 w 43246"/>
                <a:gd name="connsiteY68" fmla="*/ 4559 h 63331"/>
                <a:gd name="connsiteX69" fmla="*/ 24005 w 43246"/>
                <a:gd name="connsiteY69" fmla="*/ 3529 h 63331"/>
                <a:gd name="connsiteX70" fmla="*/ 22787 w 43246"/>
                <a:gd name="connsiteY70" fmla="*/ 4044 h 63331"/>
                <a:gd name="connsiteX71" fmla="*/ 22402 w 43246"/>
                <a:gd name="connsiteY71" fmla="*/ 3750 h 63331"/>
                <a:gd name="connsiteX72" fmla="*/ 22146 w 43246"/>
                <a:gd name="connsiteY72" fmla="*/ 3235 h 63331"/>
                <a:gd name="connsiteX73" fmla="*/ 21697 w 43246"/>
                <a:gd name="connsiteY73" fmla="*/ 3603 h 63331"/>
                <a:gd name="connsiteX74" fmla="*/ 21441 w 43246"/>
                <a:gd name="connsiteY74" fmla="*/ 3382 h 63331"/>
                <a:gd name="connsiteX75" fmla="*/ 20800 w 43246"/>
                <a:gd name="connsiteY75" fmla="*/ 3382 h 63331"/>
                <a:gd name="connsiteX76" fmla="*/ 20287 w 43246"/>
                <a:gd name="connsiteY76" fmla="*/ 3088 h 63331"/>
                <a:gd name="connsiteX77" fmla="*/ 20223 w 43246"/>
                <a:gd name="connsiteY77" fmla="*/ 2647 h 63331"/>
                <a:gd name="connsiteX78" fmla="*/ 20351 w 43246"/>
                <a:gd name="connsiteY78" fmla="*/ 1985 h 63331"/>
                <a:gd name="connsiteX79" fmla="*/ 20351 w 43246"/>
                <a:gd name="connsiteY79" fmla="*/ 1618 h 63331"/>
                <a:gd name="connsiteX80" fmla="*/ 20287 w 43246"/>
                <a:gd name="connsiteY80" fmla="*/ 1103 h 63331"/>
                <a:gd name="connsiteX81" fmla="*/ 19774 w 43246"/>
                <a:gd name="connsiteY81" fmla="*/ 515 h 63331"/>
                <a:gd name="connsiteX82" fmla="*/ 18556 w 43246"/>
                <a:gd name="connsiteY82" fmla="*/ 0 h 63331"/>
                <a:gd name="connsiteX83" fmla="*/ 18171 w 43246"/>
                <a:gd name="connsiteY83" fmla="*/ 588 h 63331"/>
                <a:gd name="connsiteX84" fmla="*/ 17530 w 43246"/>
                <a:gd name="connsiteY84" fmla="*/ 735 h 63331"/>
                <a:gd name="connsiteX85" fmla="*/ 17274 w 43246"/>
                <a:gd name="connsiteY85" fmla="*/ 1397 h 63331"/>
                <a:gd name="connsiteX86" fmla="*/ 17851 w 43246"/>
                <a:gd name="connsiteY86" fmla="*/ 2132 h 63331"/>
                <a:gd name="connsiteX87" fmla="*/ 18684 w 43246"/>
                <a:gd name="connsiteY87" fmla="*/ 2132 h 63331"/>
                <a:gd name="connsiteX88" fmla="*/ 18556 w 43246"/>
                <a:gd name="connsiteY88" fmla="*/ 3897 h 63331"/>
                <a:gd name="connsiteX89" fmla="*/ 18941 w 43246"/>
                <a:gd name="connsiteY89" fmla="*/ 5662 h 63331"/>
                <a:gd name="connsiteX90" fmla="*/ 18300 w 43246"/>
                <a:gd name="connsiteY90" fmla="*/ 5809 h 63331"/>
                <a:gd name="connsiteX91" fmla="*/ 18171 w 43246"/>
                <a:gd name="connsiteY91" fmla="*/ 6912 h 63331"/>
                <a:gd name="connsiteX92" fmla="*/ 19133 w 43246"/>
                <a:gd name="connsiteY92" fmla="*/ 7794 h 63331"/>
                <a:gd name="connsiteX93" fmla="*/ 20479 w 43246"/>
                <a:gd name="connsiteY93" fmla="*/ 7868 h 63331"/>
                <a:gd name="connsiteX94" fmla="*/ 20992 w 43246"/>
                <a:gd name="connsiteY94" fmla="*/ 8824 h 63331"/>
                <a:gd name="connsiteX95" fmla="*/ 22146 w 43246"/>
                <a:gd name="connsiteY95" fmla="*/ 8750 h 63331"/>
                <a:gd name="connsiteX96" fmla="*/ 22851 w 43246"/>
                <a:gd name="connsiteY96" fmla="*/ 9412 h 63331"/>
                <a:gd name="connsiteX97" fmla="*/ 24197 w 43246"/>
                <a:gd name="connsiteY97" fmla="*/ 9118 h 63331"/>
                <a:gd name="connsiteX98" fmla="*/ 25223 w 43246"/>
                <a:gd name="connsiteY98" fmla="*/ 10000 h 63331"/>
                <a:gd name="connsiteX99" fmla="*/ 25751 w 43246"/>
                <a:gd name="connsiteY99" fmla="*/ 9926 h 63331"/>
                <a:gd name="connsiteX100" fmla="*/ 25556 w 43246"/>
                <a:gd name="connsiteY100" fmla="*/ 10637 h 63331"/>
                <a:gd name="connsiteX101" fmla="*/ 25149 w 43246"/>
                <a:gd name="connsiteY101" fmla="*/ 10807 h 63331"/>
                <a:gd name="connsiteX102" fmla="*/ 24590 w 43246"/>
                <a:gd name="connsiteY102" fmla="*/ 10694 h 63331"/>
                <a:gd name="connsiteX103" fmla="*/ 23827 w 43246"/>
                <a:gd name="connsiteY103" fmla="*/ 10694 h 63331"/>
                <a:gd name="connsiteX104" fmla="*/ 22709 w 43246"/>
                <a:gd name="connsiteY104" fmla="*/ 11600 h 63331"/>
                <a:gd name="connsiteX105" fmla="*/ 23370 w 43246"/>
                <a:gd name="connsiteY105" fmla="*/ 12110 h 63331"/>
                <a:gd name="connsiteX106" fmla="*/ 23522 w 43246"/>
                <a:gd name="connsiteY106" fmla="*/ 12959 h 63331"/>
                <a:gd name="connsiteX107" fmla="*/ 24183 w 43246"/>
                <a:gd name="connsiteY107" fmla="*/ 12450 h 63331"/>
                <a:gd name="connsiteX108" fmla="*/ 23929 w 43246"/>
                <a:gd name="connsiteY108" fmla="*/ 14488 h 63331"/>
                <a:gd name="connsiteX109" fmla="*/ 23624 w 43246"/>
                <a:gd name="connsiteY109" fmla="*/ 15564 h 63331"/>
                <a:gd name="connsiteX110" fmla="*/ 22760 w 43246"/>
                <a:gd name="connsiteY110" fmla="*/ 16187 h 63331"/>
                <a:gd name="connsiteX111" fmla="*/ 23065 w 43246"/>
                <a:gd name="connsiteY111" fmla="*/ 17320 h 63331"/>
                <a:gd name="connsiteX112" fmla="*/ 22455 w 43246"/>
                <a:gd name="connsiteY112" fmla="*/ 18962 h 63331"/>
                <a:gd name="connsiteX113" fmla="*/ 22861 w 43246"/>
                <a:gd name="connsiteY113" fmla="*/ 20152 h 63331"/>
                <a:gd name="connsiteX114" fmla="*/ 23421 w 43246"/>
                <a:gd name="connsiteY114" fmla="*/ 20265 h 63331"/>
                <a:gd name="connsiteX115" fmla="*/ 23929 w 43246"/>
                <a:gd name="connsiteY115" fmla="*/ 20718 h 63331"/>
                <a:gd name="connsiteX116" fmla="*/ 24234 w 43246"/>
                <a:gd name="connsiteY116" fmla="*/ 21511 h 63331"/>
                <a:gd name="connsiteX117" fmla="*/ 24437 w 43246"/>
                <a:gd name="connsiteY117" fmla="*/ 22530 h 63331"/>
                <a:gd name="connsiteX118" fmla="*/ 24285 w 43246"/>
                <a:gd name="connsiteY118" fmla="*/ 23040 h 63331"/>
                <a:gd name="connsiteX119" fmla="*/ 24997 w 43246"/>
                <a:gd name="connsiteY119" fmla="*/ 23889 h 63331"/>
                <a:gd name="connsiteX120" fmla="*/ 25098 w 43246"/>
                <a:gd name="connsiteY120" fmla="*/ 25645 h 63331"/>
                <a:gd name="connsiteX121" fmla="*/ 24539 w 43246"/>
                <a:gd name="connsiteY121" fmla="*/ 25815 h 63331"/>
                <a:gd name="connsiteX122" fmla="*/ 24386 w 43246"/>
                <a:gd name="connsiteY122" fmla="*/ 26948 h 63331"/>
                <a:gd name="connsiteX123" fmla="*/ 22048 w 43246"/>
                <a:gd name="connsiteY123" fmla="*/ 28647 h 63331"/>
                <a:gd name="connsiteX124" fmla="*/ 1206 w 43246"/>
                <a:gd name="connsiteY124" fmla="*/ 61041 h 63331"/>
                <a:gd name="connsiteX125" fmla="*/ 3138 w 43246"/>
                <a:gd name="connsiteY125" fmla="*/ 60077 h 63331"/>
                <a:gd name="connsiteX126" fmla="*/ 3138 w 43246"/>
                <a:gd name="connsiteY126" fmla="*/ 62059 h 63331"/>
                <a:gd name="connsiteX127" fmla="*/ 3595 w 43246"/>
                <a:gd name="connsiteY127" fmla="*/ 63192 h 63331"/>
                <a:gd name="connsiteX128" fmla="*/ 4510 w 43246"/>
                <a:gd name="connsiteY128" fmla="*/ 62796 h 63331"/>
                <a:gd name="connsiteX129" fmla="*/ 5324 w 43246"/>
                <a:gd name="connsiteY129" fmla="*/ 62343 h 63331"/>
                <a:gd name="connsiteX130" fmla="*/ 6137 w 43246"/>
                <a:gd name="connsiteY130" fmla="*/ 62343 h 63331"/>
                <a:gd name="connsiteX131" fmla="*/ 7052 w 43246"/>
                <a:gd name="connsiteY131" fmla="*/ 62569 h 63331"/>
                <a:gd name="connsiteX132" fmla="*/ 7916 w 43246"/>
                <a:gd name="connsiteY132" fmla="*/ 62682 h 63331"/>
                <a:gd name="connsiteX133" fmla="*/ 9238 w 43246"/>
                <a:gd name="connsiteY133" fmla="*/ 61720 h 63331"/>
                <a:gd name="connsiteX134" fmla="*/ 9695 w 43246"/>
                <a:gd name="connsiteY134" fmla="*/ 60530 h 63331"/>
                <a:gd name="connsiteX135" fmla="*/ 10610 w 43246"/>
                <a:gd name="connsiteY135" fmla="*/ 60927 h 63331"/>
                <a:gd name="connsiteX136" fmla="*/ 11576 w 43246"/>
                <a:gd name="connsiteY136" fmla="*/ 60247 h 63331"/>
                <a:gd name="connsiteX137" fmla="*/ 12593 w 43246"/>
                <a:gd name="connsiteY137" fmla="*/ 59794 h 63331"/>
                <a:gd name="connsiteX138" fmla="*/ 14067 w 43246"/>
                <a:gd name="connsiteY138" fmla="*/ 59624 h 63331"/>
                <a:gd name="connsiteX139" fmla="*/ 14880 w 43246"/>
                <a:gd name="connsiteY139" fmla="*/ 61097 h 63331"/>
                <a:gd name="connsiteX140" fmla="*/ 15999 w 43246"/>
                <a:gd name="connsiteY140" fmla="*/ 59794 h 63331"/>
                <a:gd name="connsiteX141" fmla="*/ 17168 w 43246"/>
                <a:gd name="connsiteY141" fmla="*/ 59624 h 63331"/>
                <a:gd name="connsiteX142" fmla="*/ 17931 w 43246"/>
                <a:gd name="connsiteY142" fmla="*/ 58322 h 63331"/>
                <a:gd name="connsiteX143" fmla="*/ 18896 w 43246"/>
                <a:gd name="connsiteY143" fmla="*/ 58435 h 63331"/>
                <a:gd name="connsiteX144" fmla="*/ 21082 w 43246"/>
                <a:gd name="connsiteY144" fmla="*/ 58662 h 63331"/>
                <a:gd name="connsiteX145" fmla="*/ 22048 w 43246"/>
                <a:gd name="connsiteY145" fmla="*/ 57586 h 63331"/>
                <a:gd name="connsiteX146" fmla="*/ 23776 w 43246"/>
                <a:gd name="connsiteY146" fmla="*/ 57133 h 63331"/>
                <a:gd name="connsiteX147" fmla="*/ 25149 w 43246"/>
                <a:gd name="connsiteY147" fmla="*/ 57133 h 63331"/>
                <a:gd name="connsiteX0" fmla="*/ 25149 w 43246"/>
                <a:gd name="connsiteY0" fmla="*/ 57133 h 63331"/>
                <a:gd name="connsiteX1" fmla="*/ 26979 w 43246"/>
                <a:gd name="connsiteY1" fmla="*/ 55717 h 63331"/>
                <a:gd name="connsiteX2" fmla="*/ 27182 w 43246"/>
                <a:gd name="connsiteY2" fmla="*/ 56510 h 63331"/>
                <a:gd name="connsiteX3" fmla="*/ 27742 w 43246"/>
                <a:gd name="connsiteY3" fmla="*/ 56736 h 63331"/>
                <a:gd name="connsiteX4" fmla="*/ 27945 w 43246"/>
                <a:gd name="connsiteY4" fmla="*/ 58039 h 63331"/>
                <a:gd name="connsiteX5" fmla="*/ 28352 w 43246"/>
                <a:gd name="connsiteY5" fmla="*/ 57755 h 63331"/>
                <a:gd name="connsiteX6" fmla="*/ 31097 w 43246"/>
                <a:gd name="connsiteY6" fmla="*/ 56113 h 63331"/>
                <a:gd name="connsiteX7" fmla="*/ 32164 w 43246"/>
                <a:gd name="connsiteY7" fmla="*/ 55094 h 63331"/>
                <a:gd name="connsiteX8" fmla="*/ 33994 w 43246"/>
                <a:gd name="connsiteY8" fmla="*/ 54414 h 63331"/>
                <a:gd name="connsiteX9" fmla="*/ 34858 w 43246"/>
                <a:gd name="connsiteY9" fmla="*/ 54641 h 63331"/>
                <a:gd name="connsiteX10" fmla="*/ 37451 w 43246"/>
                <a:gd name="connsiteY10" fmla="*/ 54188 h 63331"/>
                <a:gd name="connsiteX11" fmla="*/ 38010 w 43246"/>
                <a:gd name="connsiteY11" fmla="*/ 53112 h 63331"/>
                <a:gd name="connsiteX12" fmla="*/ 37908 w 43246"/>
                <a:gd name="connsiteY12" fmla="*/ 50903 h 63331"/>
                <a:gd name="connsiteX13" fmla="*/ 39078 w 43246"/>
                <a:gd name="connsiteY13" fmla="*/ 47675 h 63331"/>
                <a:gd name="connsiteX14" fmla="*/ 39433 w 43246"/>
                <a:gd name="connsiteY14" fmla="*/ 46089 h 63331"/>
                <a:gd name="connsiteX15" fmla="*/ 38468 w 43246"/>
                <a:gd name="connsiteY15" fmla="*/ 44390 h 63331"/>
                <a:gd name="connsiteX16" fmla="*/ 38824 w 43246"/>
                <a:gd name="connsiteY16" fmla="*/ 42465 h 63331"/>
                <a:gd name="connsiteX17" fmla="*/ 37807 w 43246"/>
                <a:gd name="connsiteY17" fmla="*/ 41502 h 63331"/>
                <a:gd name="connsiteX18" fmla="*/ 37349 w 43246"/>
                <a:gd name="connsiteY18" fmla="*/ 41445 h 63331"/>
                <a:gd name="connsiteX19" fmla="*/ 37756 w 43246"/>
                <a:gd name="connsiteY19" fmla="*/ 39690 h 63331"/>
                <a:gd name="connsiteX20" fmla="*/ 39179 w 43246"/>
                <a:gd name="connsiteY20" fmla="*/ 37991 h 63331"/>
                <a:gd name="connsiteX21" fmla="*/ 38518 w 43246"/>
                <a:gd name="connsiteY21" fmla="*/ 36292 h 63331"/>
                <a:gd name="connsiteX22" fmla="*/ 37146 w 43246"/>
                <a:gd name="connsiteY22" fmla="*/ 35839 h 63331"/>
                <a:gd name="connsiteX23" fmla="*/ 37756 w 43246"/>
                <a:gd name="connsiteY23" fmla="*/ 35103 h 63331"/>
                <a:gd name="connsiteX24" fmla="*/ 38061 w 43246"/>
                <a:gd name="connsiteY24" fmla="*/ 33234 h 63331"/>
                <a:gd name="connsiteX25" fmla="*/ 38671 w 43246"/>
                <a:gd name="connsiteY25" fmla="*/ 31138 h 63331"/>
                <a:gd name="connsiteX26" fmla="*/ 38620 w 43246"/>
                <a:gd name="connsiteY26" fmla="*/ 28193 h 63331"/>
                <a:gd name="connsiteX27" fmla="*/ 40603 w 43246"/>
                <a:gd name="connsiteY27" fmla="*/ 26608 h 63331"/>
                <a:gd name="connsiteX28" fmla="*/ 39942 w 43246"/>
                <a:gd name="connsiteY28" fmla="*/ 25022 h 63331"/>
                <a:gd name="connsiteX29" fmla="*/ 40755 w 43246"/>
                <a:gd name="connsiteY29" fmla="*/ 24569 h 63331"/>
                <a:gd name="connsiteX30" fmla="*/ 40806 w 43246"/>
                <a:gd name="connsiteY30" fmla="*/ 23493 h 63331"/>
                <a:gd name="connsiteX31" fmla="*/ 41569 w 43246"/>
                <a:gd name="connsiteY31" fmla="*/ 22304 h 63331"/>
                <a:gd name="connsiteX32" fmla="*/ 43246 w 43246"/>
                <a:gd name="connsiteY32" fmla="*/ 20548 h 63331"/>
                <a:gd name="connsiteX33" fmla="*/ 41874 w 43246"/>
                <a:gd name="connsiteY33" fmla="*/ 18453 h 63331"/>
                <a:gd name="connsiteX34" fmla="*/ 40603 w 43246"/>
                <a:gd name="connsiteY34" fmla="*/ 16244 h 63331"/>
                <a:gd name="connsiteX35" fmla="*/ 39993 w 43246"/>
                <a:gd name="connsiteY35" fmla="*/ 16471 h 63331"/>
                <a:gd name="connsiteX36" fmla="*/ 39789 w 43246"/>
                <a:gd name="connsiteY36" fmla="*/ 15678 h 63331"/>
                <a:gd name="connsiteX37" fmla="*/ 39484 w 43246"/>
                <a:gd name="connsiteY37" fmla="*/ 14885 h 63331"/>
                <a:gd name="connsiteX38" fmla="*/ 39179 w 43246"/>
                <a:gd name="connsiteY38" fmla="*/ 14488 h 63331"/>
                <a:gd name="connsiteX39" fmla="*/ 39128 w 43246"/>
                <a:gd name="connsiteY39" fmla="*/ 13242 h 63331"/>
                <a:gd name="connsiteX40" fmla="*/ 37858 w 43246"/>
                <a:gd name="connsiteY40" fmla="*/ 12110 h 63331"/>
                <a:gd name="connsiteX41" fmla="*/ 36943 w 43246"/>
                <a:gd name="connsiteY41" fmla="*/ 11544 h 63331"/>
                <a:gd name="connsiteX42" fmla="*/ 37298 w 43246"/>
                <a:gd name="connsiteY42" fmla="*/ 10637 h 63331"/>
                <a:gd name="connsiteX43" fmla="*/ 35824 w 43246"/>
                <a:gd name="connsiteY43" fmla="*/ 9335 h 63331"/>
                <a:gd name="connsiteX44" fmla="*/ 34045 w 43246"/>
                <a:gd name="connsiteY44" fmla="*/ 9844 h 63331"/>
                <a:gd name="connsiteX45" fmla="*/ 34909 w 43246"/>
                <a:gd name="connsiteY45" fmla="*/ 6617 h 63331"/>
                <a:gd name="connsiteX46" fmla="*/ 33130 w 43246"/>
                <a:gd name="connsiteY46" fmla="*/ 6050 h 63331"/>
                <a:gd name="connsiteX47" fmla="*/ 32215 w 43246"/>
                <a:gd name="connsiteY47" fmla="*/ 6843 h 63331"/>
                <a:gd name="connsiteX48" fmla="*/ 32723 w 43246"/>
                <a:gd name="connsiteY48" fmla="*/ 7806 h 63331"/>
                <a:gd name="connsiteX49" fmla="*/ 31503 w 43246"/>
                <a:gd name="connsiteY49" fmla="*/ 9165 h 63331"/>
                <a:gd name="connsiteX50" fmla="*/ 31757 w 43246"/>
                <a:gd name="connsiteY50" fmla="*/ 9618 h 63331"/>
                <a:gd name="connsiteX51" fmla="*/ 32571 w 43246"/>
                <a:gd name="connsiteY51" fmla="*/ 9165 h 63331"/>
                <a:gd name="connsiteX52" fmla="*/ 33028 w 43246"/>
                <a:gd name="connsiteY52" fmla="*/ 10411 h 63331"/>
                <a:gd name="connsiteX53" fmla="*/ 32164 w 43246"/>
                <a:gd name="connsiteY53" fmla="*/ 11034 h 63331"/>
                <a:gd name="connsiteX54" fmla="*/ 31859 w 43246"/>
                <a:gd name="connsiteY54" fmla="*/ 10807 h 63331"/>
                <a:gd name="connsiteX55" fmla="*/ 30080 w 43246"/>
                <a:gd name="connsiteY55" fmla="*/ 10355 h 63331"/>
                <a:gd name="connsiteX56" fmla="*/ 29470 w 43246"/>
                <a:gd name="connsiteY56" fmla="*/ 9788 h 63331"/>
                <a:gd name="connsiteX57" fmla="*/ 29063 w 43246"/>
                <a:gd name="connsiteY57" fmla="*/ 9618 h 63331"/>
                <a:gd name="connsiteX58" fmla="*/ 28606 w 43246"/>
                <a:gd name="connsiteY58" fmla="*/ 8769 h 63331"/>
                <a:gd name="connsiteX59" fmla="*/ 27996 w 43246"/>
                <a:gd name="connsiteY59" fmla="*/ 8655 h 63331"/>
                <a:gd name="connsiteX60" fmla="*/ 27742 w 43246"/>
                <a:gd name="connsiteY60" fmla="*/ 9052 h 63331"/>
                <a:gd name="connsiteX61" fmla="*/ 26697 w 43246"/>
                <a:gd name="connsiteY61" fmla="*/ 8456 h 63331"/>
                <a:gd name="connsiteX62" fmla="*/ 26889 w 43246"/>
                <a:gd name="connsiteY62" fmla="*/ 7721 h 63331"/>
                <a:gd name="connsiteX63" fmla="*/ 26569 w 43246"/>
                <a:gd name="connsiteY63" fmla="*/ 7132 h 63331"/>
                <a:gd name="connsiteX64" fmla="*/ 27146 w 43246"/>
                <a:gd name="connsiteY64" fmla="*/ 6618 h 63331"/>
                <a:gd name="connsiteX65" fmla="*/ 26697 w 43246"/>
                <a:gd name="connsiteY65" fmla="*/ 5662 h 63331"/>
                <a:gd name="connsiteX66" fmla="*/ 27274 w 43246"/>
                <a:gd name="connsiteY66" fmla="*/ 5147 h 63331"/>
                <a:gd name="connsiteX67" fmla="*/ 26633 w 43246"/>
                <a:gd name="connsiteY67" fmla="*/ 4559 h 63331"/>
                <a:gd name="connsiteX68" fmla="*/ 25864 w 43246"/>
                <a:gd name="connsiteY68" fmla="*/ 4559 h 63331"/>
                <a:gd name="connsiteX69" fmla="*/ 24005 w 43246"/>
                <a:gd name="connsiteY69" fmla="*/ 3529 h 63331"/>
                <a:gd name="connsiteX70" fmla="*/ 22787 w 43246"/>
                <a:gd name="connsiteY70" fmla="*/ 4044 h 63331"/>
                <a:gd name="connsiteX71" fmla="*/ 22402 w 43246"/>
                <a:gd name="connsiteY71" fmla="*/ 3750 h 63331"/>
                <a:gd name="connsiteX72" fmla="*/ 22146 w 43246"/>
                <a:gd name="connsiteY72" fmla="*/ 3235 h 63331"/>
                <a:gd name="connsiteX73" fmla="*/ 21697 w 43246"/>
                <a:gd name="connsiteY73" fmla="*/ 3603 h 63331"/>
                <a:gd name="connsiteX74" fmla="*/ 21441 w 43246"/>
                <a:gd name="connsiteY74" fmla="*/ 3382 h 63331"/>
                <a:gd name="connsiteX75" fmla="*/ 20800 w 43246"/>
                <a:gd name="connsiteY75" fmla="*/ 3382 h 63331"/>
                <a:gd name="connsiteX76" fmla="*/ 20287 w 43246"/>
                <a:gd name="connsiteY76" fmla="*/ 3088 h 63331"/>
                <a:gd name="connsiteX77" fmla="*/ 20223 w 43246"/>
                <a:gd name="connsiteY77" fmla="*/ 2647 h 63331"/>
                <a:gd name="connsiteX78" fmla="*/ 20351 w 43246"/>
                <a:gd name="connsiteY78" fmla="*/ 1985 h 63331"/>
                <a:gd name="connsiteX79" fmla="*/ 20351 w 43246"/>
                <a:gd name="connsiteY79" fmla="*/ 1618 h 63331"/>
                <a:gd name="connsiteX80" fmla="*/ 20287 w 43246"/>
                <a:gd name="connsiteY80" fmla="*/ 1103 h 63331"/>
                <a:gd name="connsiteX81" fmla="*/ 19774 w 43246"/>
                <a:gd name="connsiteY81" fmla="*/ 515 h 63331"/>
                <a:gd name="connsiteX82" fmla="*/ 18556 w 43246"/>
                <a:gd name="connsiteY82" fmla="*/ 0 h 63331"/>
                <a:gd name="connsiteX83" fmla="*/ 18171 w 43246"/>
                <a:gd name="connsiteY83" fmla="*/ 588 h 63331"/>
                <a:gd name="connsiteX84" fmla="*/ 17530 w 43246"/>
                <a:gd name="connsiteY84" fmla="*/ 735 h 63331"/>
                <a:gd name="connsiteX85" fmla="*/ 17274 w 43246"/>
                <a:gd name="connsiteY85" fmla="*/ 1397 h 63331"/>
                <a:gd name="connsiteX86" fmla="*/ 17851 w 43246"/>
                <a:gd name="connsiteY86" fmla="*/ 2132 h 63331"/>
                <a:gd name="connsiteX87" fmla="*/ 18684 w 43246"/>
                <a:gd name="connsiteY87" fmla="*/ 2132 h 63331"/>
                <a:gd name="connsiteX88" fmla="*/ 18556 w 43246"/>
                <a:gd name="connsiteY88" fmla="*/ 3897 h 63331"/>
                <a:gd name="connsiteX89" fmla="*/ 18941 w 43246"/>
                <a:gd name="connsiteY89" fmla="*/ 5662 h 63331"/>
                <a:gd name="connsiteX90" fmla="*/ 18300 w 43246"/>
                <a:gd name="connsiteY90" fmla="*/ 5809 h 63331"/>
                <a:gd name="connsiteX91" fmla="*/ 18171 w 43246"/>
                <a:gd name="connsiteY91" fmla="*/ 6912 h 63331"/>
                <a:gd name="connsiteX92" fmla="*/ 19133 w 43246"/>
                <a:gd name="connsiteY92" fmla="*/ 7794 h 63331"/>
                <a:gd name="connsiteX93" fmla="*/ 20479 w 43246"/>
                <a:gd name="connsiteY93" fmla="*/ 7868 h 63331"/>
                <a:gd name="connsiteX94" fmla="*/ 20992 w 43246"/>
                <a:gd name="connsiteY94" fmla="*/ 8824 h 63331"/>
                <a:gd name="connsiteX95" fmla="*/ 22146 w 43246"/>
                <a:gd name="connsiteY95" fmla="*/ 8750 h 63331"/>
                <a:gd name="connsiteX96" fmla="*/ 22851 w 43246"/>
                <a:gd name="connsiteY96" fmla="*/ 9412 h 63331"/>
                <a:gd name="connsiteX97" fmla="*/ 24197 w 43246"/>
                <a:gd name="connsiteY97" fmla="*/ 9118 h 63331"/>
                <a:gd name="connsiteX98" fmla="*/ 25223 w 43246"/>
                <a:gd name="connsiteY98" fmla="*/ 10000 h 63331"/>
                <a:gd name="connsiteX99" fmla="*/ 25751 w 43246"/>
                <a:gd name="connsiteY99" fmla="*/ 9926 h 63331"/>
                <a:gd name="connsiteX100" fmla="*/ 25556 w 43246"/>
                <a:gd name="connsiteY100" fmla="*/ 10637 h 63331"/>
                <a:gd name="connsiteX101" fmla="*/ 25149 w 43246"/>
                <a:gd name="connsiteY101" fmla="*/ 10807 h 63331"/>
                <a:gd name="connsiteX102" fmla="*/ 24590 w 43246"/>
                <a:gd name="connsiteY102" fmla="*/ 10694 h 63331"/>
                <a:gd name="connsiteX103" fmla="*/ 23827 w 43246"/>
                <a:gd name="connsiteY103" fmla="*/ 10694 h 63331"/>
                <a:gd name="connsiteX104" fmla="*/ 22709 w 43246"/>
                <a:gd name="connsiteY104" fmla="*/ 11600 h 63331"/>
                <a:gd name="connsiteX105" fmla="*/ 23370 w 43246"/>
                <a:gd name="connsiteY105" fmla="*/ 12110 h 63331"/>
                <a:gd name="connsiteX106" fmla="*/ 23522 w 43246"/>
                <a:gd name="connsiteY106" fmla="*/ 12959 h 63331"/>
                <a:gd name="connsiteX107" fmla="*/ 24183 w 43246"/>
                <a:gd name="connsiteY107" fmla="*/ 12450 h 63331"/>
                <a:gd name="connsiteX108" fmla="*/ 23929 w 43246"/>
                <a:gd name="connsiteY108" fmla="*/ 14488 h 63331"/>
                <a:gd name="connsiteX109" fmla="*/ 23624 w 43246"/>
                <a:gd name="connsiteY109" fmla="*/ 15564 h 63331"/>
                <a:gd name="connsiteX110" fmla="*/ 22760 w 43246"/>
                <a:gd name="connsiteY110" fmla="*/ 16187 h 63331"/>
                <a:gd name="connsiteX111" fmla="*/ 23065 w 43246"/>
                <a:gd name="connsiteY111" fmla="*/ 17320 h 63331"/>
                <a:gd name="connsiteX112" fmla="*/ 22455 w 43246"/>
                <a:gd name="connsiteY112" fmla="*/ 18962 h 63331"/>
                <a:gd name="connsiteX113" fmla="*/ 22861 w 43246"/>
                <a:gd name="connsiteY113" fmla="*/ 20152 h 63331"/>
                <a:gd name="connsiteX114" fmla="*/ 23421 w 43246"/>
                <a:gd name="connsiteY114" fmla="*/ 20265 h 63331"/>
                <a:gd name="connsiteX115" fmla="*/ 23929 w 43246"/>
                <a:gd name="connsiteY115" fmla="*/ 20718 h 63331"/>
                <a:gd name="connsiteX116" fmla="*/ 24234 w 43246"/>
                <a:gd name="connsiteY116" fmla="*/ 21511 h 63331"/>
                <a:gd name="connsiteX117" fmla="*/ 24437 w 43246"/>
                <a:gd name="connsiteY117" fmla="*/ 22530 h 63331"/>
                <a:gd name="connsiteX118" fmla="*/ 24285 w 43246"/>
                <a:gd name="connsiteY118" fmla="*/ 23040 h 63331"/>
                <a:gd name="connsiteX119" fmla="*/ 24997 w 43246"/>
                <a:gd name="connsiteY119" fmla="*/ 23889 h 63331"/>
                <a:gd name="connsiteX120" fmla="*/ 25098 w 43246"/>
                <a:gd name="connsiteY120" fmla="*/ 25645 h 63331"/>
                <a:gd name="connsiteX121" fmla="*/ 24539 w 43246"/>
                <a:gd name="connsiteY121" fmla="*/ 25815 h 63331"/>
                <a:gd name="connsiteX122" fmla="*/ 24386 w 43246"/>
                <a:gd name="connsiteY122" fmla="*/ 26948 h 63331"/>
                <a:gd name="connsiteX123" fmla="*/ 22048 w 43246"/>
                <a:gd name="connsiteY123" fmla="*/ 28647 h 63331"/>
                <a:gd name="connsiteX124" fmla="*/ 1206 w 43246"/>
                <a:gd name="connsiteY124" fmla="*/ 61041 h 63331"/>
                <a:gd name="connsiteX125" fmla="*/ 3138 w 43246"/>
                <a:gd name="connsiteY125" fmla="*/ 60077 h 63331"/>
                <a:gd name="connsiteX126" fmla="*/ 3138 w 43246"/>
                <a:gd name="connsiteY126" fmla="*/ 62059 h 63331"/>
                <a:gd name="connsiteX127" fmla="*/ 3595 w 43246"/>
                <a:gd name="connsiteY127" fmla="*/ 63192 h 63331"/>
                <a:gd name="connsiteX128" fmla="*/ 4510 w 43246"/>
                <a:gd name="connsiteY128" fmla="*/ 62796 h 63331"/>
                <a:gd name="connsiteX129" fmla="*/ 5324 w 43246"/>
                <a:gd name="connsiteY129" fmla="*/ 62343 h 63331"/>
                <a:gd name="connsiteX130" fmla="*/ 6137 w 43246"/>
                <a:gd name="connsiteY130" fmla="*/ 62343 h 63331"/>
                <a:gd name="connsiteX131" fmla="*/ 7052 w 43246"/>
                <a:gd name="connsiteY131" fmla="*/ 62569 h 63331"/>
                <a:gd name="connsiteX132" fmla="*/ 7916 w 43246"/>
                <a:gd name="connsiteY132" fmla="*/ 62682 h 63331"/>
                <a:gd name="connsiteX133" fmla="*/ 9238 w 43246"/>
                <a:gd name="connsiteY133" fmla="*/ 61720 h 63331"/>
                <a:gd name="connsiteX134" fmla="*/ 9695 w 43246"/>
                <a:gd name="connsiteY134" fmla="*/ 60530 h 63331"/>
                <a:gd name="connsiteX135" fmla="*/ 10610 w 43246"/>
                <a:gd name="connsiteY135" fmla="*/ 60927 h 63331"/>
                <a:gd name="connsiteX136" fmla="*/ 11576 w 43246"/>
                <a:gd name="connsiteY136" fmla="*/ 60247 h 63331"/>
                <a:gd name="connsiteX137" fmla="*/ 12593 w 43246"/>
                <a:gd name="connsiteY137" fmla="*/ 59794 h 63331"/>
                <a:gd name="connsiteX138" fmla="*/ 14067 w 43246"/>
                <a:gd name="connsiteY138" fmla="*/ 59624 h 63331"/>
                <a:gd name="connsiteX139" fmla="*/ 14880 w 43246"/>
                <a:gd name="connsiteY139" fmla="*/ 61097 h 63331"/>
                <a:gd name="connsiteX140" fmla="*/ 15999 w 43246"/>
                <a:gd name="connsiteY140" fmla="*/ 59794 h 63331"/>
                <a:gd name="connsiteX141" fmla="*/ 17168 w 43246"/>
                <a:gd name="connsiteY141" fmla="*/ 59624 h 63331"/>
                <a:gd name="connsiteX142" fmla="*/ 17931 w 43246"/>
                <a:gd name="connsiteY142" fmla="*/ 58322 h 63331"/>
                <a:gd name="connsiteX143" fmla="*/ 18896 w 43246"/>
                <a:gd name="connsiteY143" fmla="*/ 58435 h 63331"/>
                <a:gd name="connsiteX144" fmla="*/ 21082 w 43246"/>
                <a:gd name="connsiteY144" fmla="*/ 58662 h 63331"/>
                <a:gd name="connsiteX145" fmla="*/ 22048 w 43246"/>
                <a:gd name="connsiteY145" fmla="*/ 57586 h 63331"/>
                <a:gd name="connsiteX146" fmla="*/ 23776 w 43246"/>
                <a:gd name="connsiteY146" fmla="*/ 57133 h 63331"/>
                <a:gd name="connsiteX147" fmla="*/ 25149 w 43246"/>
                <a:gd name="connsiteY147" fmla="*/ 57133 h 63331"/>
                <a:gd name="connsiteX0" fmla="*/ 24080 w 42177"/>
                <a:gd name="connsiteY0" fmla="*/ 57133 h 63192"/>
                <a:gd name="connsiteX1" fmla="*/ 25910 w 42177"/>
                <a:gd name="connsiteY1" fmla="*/ 55717 h 63192"/>
                <a:gd name="connsiteX2" fmla="*/ 26113 w 42177"/>
                <a:gd name="connsiteY2" fmla="*/ 56510 h 63192"/>
                <a:gd name="connsiteX3" fmla="*/ 26673 w 42177"/>
                <a:gd name="connsiteY3" fmla="*/ 56736 h 63192"/>
                <a:gd name="connsiteX4" fmla="*/ 26876 w 42177"/>
                <a:gd name="connsiteY4" fmla="*/ 58039 h 63192"/>
                <a:gd name="connsiteX5" fmla="*/ 27283 w 42177"/>
                <a:gd name="connsiteY5" fmla="*/ 57755 h 63192"/>
                <a:gd name="connsiteX6" fmla="*/ 30028 w 42177"/>
                <a:gd name="connsiteY6" fmla="*/ 56113 h 63192"/>
                <a:gd name="connsiteX7" fmla="*/ 31095 w 42177"/>
                <a:gd name="connsiteY7" fmla="*/ 55094 h 63192"/>
                <a:gd name="connsiteX8" fmla="*/ 32925 w 42177"/>
                <a:gd name="connsiteY8" fmla="*/ 54414 h 63192"/>
                <a:gd name="connsiteX9" fmla="*/ 33789 w 42177"/>
                <a:gd name="connsiteY9" fmla="*/ 54641 h 63192"/>
                <a:gd name="connsiteX10" fmla="*/ 36382 w 42177"/>
                <a:gd name="connsiteY10" fmla="*/ 54188 h 63192"/>
                <a:gd name="connsiteX11" fmla="*/ 36941 w 42177"/>
                <a:gd name="connsiteY11" fmla="*/ 53112 h 63192"/>
                <a:gd name="connsiteX12" fmla="*/ 36839 w 42177"/>
                <a:gd name="connsiteY12" fmla="*/ 50903 h 63192"/>
                <a:gd name="connsiteX13" fmla="*/ 38009 w 42177"/>
                <a:gd name="connsiteY13" fmla="*/ 47675 h 63192"/>
                <a:gd name="connsiteX14" fmla="*/ 38364 w 42177"/>
                <a:gd name="connsiteY14" fmla="*/ 46089 h 63192"/>
                <a:gd name="connsiteX15" fmla="*/ 37399 w 42177"/>
                <a:gd name="connsiteY15" fmla="*/ 44390 h 63192"/>
                <a:gd name="connsiteX16" fmla="*/ 37755 w 42177"/>
                <a:gd name="connsiteY16" fmla="*/ 42465 h 63192"/>
                <a:gd name="connsiteX17" fmla="*/ 36738 w 42177"/>
                <a:gd name="connsiteY17" fmla="*/ 41502 h 63192"/>
                <a:gd name="connsiteX18" fmla="*/ 36280 w 42177"/>
                <a:gd name="connsiteY18" fmla="*/ 41445 h 63192"/>
                <a:gd name="connsiteX19" fmla="*/ 36687 w 42177"/>
                <a:gd name="connsiteY19" fmla="*/ 39690 h 63192"/>
                <a:gd name="connsiteX20" fmla="*/ 38110 w 42177"/>
                <a:gd name="connsiteY20" fmla="*/ 37991 h 63192"/>
                <a:gd name="connsiteX21" fmla="*/ 37449 w 42177"/>
                <a:gd name="connsiteY21" fmla="*/ 36292 h 63192"/>
                <a:gd name="connsiteX22" fmla="*/ 36077 w 42177"/>
                <a:gd name="connsiteY22" fmla="*/ 35839 h 63192"/>
                <a:gd name="connsiteX23" fmla="*/ 36687 w 42177"/>
                <a:gd name="connsiteY23" fmla="*/ 35103 h 63192"/>
                <a:gd name="connsiteX24" fmla="*/ 36992 w 42177"/>
                <a:gd name="connsiteY24" fmla="*/ 33234 h 63192"/>
                <a:gd name="connsiteX25" fmla="*/ 37602 w 42177"/>
                <a:gd name="connsiteY25" fmla="*/ 31138 h 63192"/>
                <a:gd name="connsiteX26" fmla="*/ 37551 w 42177"/>
                <a:gd name="connsiteY26" fmla="*/ 28193 h 63192"/>
                <a:gd name="connsiteX27" fmla="*/ 39534 w 42177"/>
                <a:gd name="connsiteY27" fmla="*/ 26608 h 63192"/>
                <a:gd name="connsiteX28" fmla="*/ 38873 w 42177"/>
                <a:gd name="connsiteY28" fmla="*/ 25022 h 63192"/>
                <a:gd name="connsiteX29" fmla="*/ 39686 w 42177"/>
                <a:gd name="connsiteY29" fmla="*/ 24569 h 63192"/>
                <a:gd name="connsiteX30" fmla="*/ 39737 w 42177"/>
                <a:gd name="connsiteY30" fmla="*/ 23493 h 63192"/>
                <a:gd name="connsiteX31" fmla="*/ 40500 w 42177"/>
                <a:gd name="connsiteY31" fmla="*/ 22304 h 63192"/>
                <a:gd name="connsiteX32" fmla="*/ 42177 w 42177"/>
                <a:gd name="connsiteY32" fmla="*/ 20548 h 63192"/>
                <a:gd name="connsiteX33" fmla="*/ 40805 w 42177"/>
                <a:gd name="connsiteY33" fmla="*/ 18453 h 63192"/>
                <a:gd name="connsiteX34" fmla="*/ 39534 w 42177"/>
                <a:gd name="connsiteY34" fmla="*/ 16244 h 63192"/>
                <a:gd name="connsiteX35" fmla="*/ 38924 w 42177"/>
                <a:gd name="connsiteY35" fmla="*/ 16471 h 63192"/>
                <a:gd name="connsiteX36" fmla="*/ 38720 w 42177"/>
                <a:gd name="connsiteY36" fmla="*/ 15678 h 63192"/>
                <a:gd name="connsiteX37" fmla="*/ 38415 w 42177"/>
                <a:gd name="connsiteY37" fmla="*/ 14885 h 63192"/>
                <a:gd name="connsiteX38" fmla="*/ 38110 w 42177"/>
                <a:gd name="connsiteY38" fmla="*/ 14488 h 63192"/>
                <a:gd name="connsiteX39" fmla="*/ 38059 w 42177"/>
                <a:gd name="connsiteY39" fmla="*/ 13242 h 63192"/>
                <a:gd name="connsiteX40" fmla="*/ 36789 w 42177"/>
                <a:gd name="connsiteY40" fmla="*/ 12110 h 63192"/>
                <a:gd name="connsiteX41" fmla="*/ 35874 w 42177"/>
                <a:gd name="connsiteY41" fmla="*/ 11544 h 63192"/>
                <a:gd name="connsiteX42" fmla="*/ 36229 w 42177"/>
                <a:gd name="connsiteY42" fmla="*/ 10637 h 63192"/>
                <a:gd name="connsiteX43" fmla="*/ 34755 w 42177"/>
                <a:gd name="connsiteY43" fmla="*/ 9335 h 63192"/>
                <a:gd name="connsiteX44" fmla="*/ 32976 w 42177"/>
                <a:gd name="connsiteY44" fmla="*/ 9844 h 63192"/>
                <a:gd name="connsiteX45" fmla="*/ 33840 w 42177"/>
                <a:gd name="connsiteY45" fmla="*/ 6617 h 63192"/>
                <a:gd name="connsiteX46" fmla="*/ 32061 w 42177"/>
                <a:gd name="connsiteY46" fmla="*/ 6050 h 63192"/>
                <a:gd name="connsiteX47" fmla="*/ 31146 w 42177"/>
                <a:gd name="connsiteY47" fmla="*/ 6843 h 63192"/>
                <a:gd name="connsiteX48" fmla="*/ 31654 w 42177"/>
                <a:gd name="connsiteY48" fmla="*/ 7806 h 63192"/>
                <a:gd name="connsiteX49" fmla="*/ 30434 w 42177"/>
                <a:gd name="connsiteY49" fmla="*/ 9165 h 63192"/>
                <a:gd name="connsiteX50" fmla="*/ 30688 w 42177"/>
                <a:gd name="connsiteY50" fmla="*/ 9618 h 63192"/>
                <a:gd name="connsiteX51" fmla="*/ 31502 w 42177"/>
                <a:gd name="connsiteY51" fmla="*/ 9165 h 63192"/>
                <a:gd name="connsiteX52" fmla="*/ 31959 w 42177"/>
                <a:gd name="connsiteY52" fmla="*/ 10411 h 63192"/>
                <a:gd name="connsiteX53" fmla="*/ 31095 w 42177"/>
                <a:gd name="connsiteY53" fmla="*/ 11034 h 63192"/>
                <a:gd name="connsiteX54" fmla="*/ 30790 w 42177"/>
                <a:gd name="connsiteY54" fmla="*/ 10807 h 63192"/>
                <a:gd name="connsiteX55" fmla="*/ 29011 w 42177"/>
                <a:gd name="connsiteY55" fmla="*/ 10355 h 63192"/>
                <a:gd name="connsiteX56" fmla="*/ 28401 w 42177"/>
                <a:gd name="connsiteY56" fmla="*/ 9788 h 63192"/>
                <a:gd name="connsiteX57" fmla="*/ 27994 w 42177"/>
                <a:gd name="connsiteY57" fmla="*/ 9618 h 63192"/>
                <a:gd name="connsiteX58" fmla="*/ 27537 w 42177"/>
                <a:gd name="connsiteY58" fmla="*/ 8769 h 63192"/>
                <a:gd name="connsiteX59" fmla="*/ 26927 w 42177"/>
                <a:gd name="connsiteY59" fmla="*/ 8655 h 63192"/>
                <a:gd name="connsiteX60" fmla="*/ 26673 w 42177"/>
                <a:gd name="connsiteY60" fmla="*/ 9052 h 63192"/>
                <a:gd name="connsiteX61" fmla="*/ 25628 w 42177"/>
                <a:gd name="connsiteY61" fmla="*/ 8456 h 63192"/>
                <a:gd name="connsiteX62" fmla="*/ 25820 w 42177"/>
                <a:gd name="connsiteY62" fmla="*/ 7721 h 63192"/>
                <a:gd name="connsiteX63" fmla="*/ 25500 w 42177"/>
                <a:gd name="connsiteY63" fmla="*/ 7132 h 63192"/>
                <a:gd name="connsiteX64" fmla="*/ 26077 w 42177"/>
                <a:gd name="connsiteY64" fmla="*/ 6618 h 63192"/>
                <a:gd name="connsiteX65" fmla="*/ 25628 w 42177"/>
                <a:gd name="connsiteY65" fmla="*/ 5662 h 63192"/>
                <a:gd name="connsiteX66" fmla="*/ 26205 w 42177"/>
                <a:gd name="connsiteY66" fmla="*/ 5147 h 63192"/>
                <a:gd name="connsiteX67" fmla="*/ 25564 w 42177"/>
                <a:gd name="connsiteY67" fmla="*/ 4559 h 63192"/>
                <a:gd name="connsiteX68" fmla="*/ 24795 w 42177"/>
                <a:gd name="connsiteY68" fmla="*/ 4559 h 63192"/>
                <a:gd name="connsiteX69" fmla="*/ 22936 w 42177"/>
                <a:gd name="connsiteY69" fmla="*/ 3529 h 63192"/>
                <a:gd name="connsiteX70" fmla="*/ 21718 w 42177"/>
                <a:gd name="connsiteY70" fmla="*/ 4044 h 63192"/>
                <a:gd name="connsiteX71" fmla="*/ 21333 w 42177"/>
                <a:gd name="connsiteY71" fmla="*/ 3750 h 63192"/>
                <a:gd name="connsiteX72" fmla="*/ 21077 w 42177"/>
                <a:gd name="connsiteY72" fmla="*/ 3235 h 63192"/>
                <a:gd name="connsiteX73" fmla="*/ 20628 w 42177"/>
                <a:gd name="connsiteY73" fmla="*/ 3603 h 63192"/>
                <a:gd name="connsiteX74" fmla="*/ 20372 w 42177"/>
                <a:gd name="connsiteY74" fmla="*/ 3382 h 63192"/>
                <a:gd name="connsiteX75" fmla="*/ 19731 w 42177"/>
                <a:gd name="connsiteY75" fmla="*/ 3382 h 63192"/>
                <a:gd name="connsiteX76" fmla="*/ 19218 w 42177"/>
                <a:gd name="connsiteY76" fmla="*/ 3088 h 63192"/>
                <a:gd name="connsiteX77" fmla="*/ 19154 w 42177"/>
                <a:gd name="connsiteY77" fmla="*/ 2647 h 63192"/>
                <a:gd name="connsiteX78" fmla="*/ 19282 w 42177"/>
                <a:gd name="connsiteY78" fmla="*/ 1985 h 63192"/>
                <a:gd name="connsiteX79" fmla="*/ 19282 w 42177"/>
                <a:gd name="connsiteY79" fmla="*/ 1618 h 63192"/>
                <a:gd name="connsiteX80" fmla="*/ 19218 w 42177"/>
                <a:gd name="connsiteY80" fmla="*/ 1103 h 63192"/>
                <a:gd name="connsiteX81" fmla="*/ 18705 w 42177"/>
                <a:gd name="connsiteY81" fmla="*/ 515 h 63192"/>
                <a:gd name="connsiteX82" fmla="*/ 17487 w 42177"/>
                <a:gd name="connsiteY82" fmla="*/ 0 h 63192"/>
                <a:gd name="connsiteX83" fmla="*/ 17102 w 42177"/>
                <a:gd name="connsiteY83" fmla="*/ 588 h 63192"/>
                <a:gd name="connsiteX84" fmla="*/ 16461 w 42177"/>
                <a:gd name="connsiteY84" fmla="*/ 735 h 63192"/>
                <a:gd name="connsiteX85" fmla="*/ 16205 w 42177"/>
                <a:gd name="connsiteY85" fmla="*/ 1397 h 63192"/>
                <a:gd name="connsiteX86" fmla="*/ 16782 w 42177"/>
                <a:gd name="connsiteY86" fmla="*/ 2132 h 63192"/>
                <a:gd name="connsiteX87" fmla="*/ 17615 w 42177"/>
                <a:gd name="connsiteY87" fmla="*/ 2132 h 63192"/>
                <a:gd name="connsiteX88" fmla="*/ 17487 w 42177"/>
                <a:gd name="connsiteY88" fmla="*/ 3897 h 63192"/>
                <a:gd name="connsiteX89" fmla="*/ 17872 w 42177"/>
                <a:gd name="connsiteY89" fmla="*/ 5662 h 63192"/>
                <a:gd name="connsiteX90" fmla="*/ 17231 w 42177"/>
                <a:gd name="connsiteY90" fmla="*/ 5809 h 63192"/>
                <a:gd name="connsiteX91" fmla="*/ 17102 w 42177"/>
                <a:gd name="connsiteY91" fmla="*/ 6912 h 63192"/>
                <a:gd name="connsiteX92" fmla="*/ 18064 w 42177"/>
                <a:gd name="connsiteY92" fmla="*/ 7794 h 63192"/>
                <a:gd name="connsiteX93" fmla="*/ 19410 w 42177"/>
                <a:gd name="connsiteY93" fmla="*/ 7868 h 63192"/>
                <a:gd name="connsiteX94" fmla="*/ 19923 w 42177"/>
                <a:gd name="connsiteY94" fmla="*/ 8824 h 63192"/>
                <a:gd name="connsiteX95" fmla="*/ 21077 w 42177"/>
                <a:gd name="connsiteY95" fmla="*/ 8750 h 63192"/>
                <a:gd name="connsiteX96" fmla="*/ 21782 w 42177"/>
                <a:gd name="connsiteY96" fmla="*/ 9412 h 63192"/>
                <a:gd name="connsiteX97" fmla="*/ 23128 w 42177"/>
                <a:gd name="connsiteY97" fmla="*/ 9118 h 63192"/>
                <a:gd name="connsiteX98" fmla="*/ 24154 w 42177"/>
                <a:gd name="connsiteY98" fmla="*/ 10000 h 63192"/>
                <a:gd name="connsiteX99" fmla="*/ 24682 w 42177"/>
                <a:gd name="connsiteY99" fmla="*/ 9926 h 63192"/>
                <a:gd name="connsiteX100" fmla="*/ 24487 w 42177"/>
                <a:gd name="connsiteY100" fmla="*/ 10637 h 63192"/>
                <a:gd name="connsiteX101" fmla="*/ 24080 w 42177"/>
                <a:gd name="connsiteY101" fmla="*/ 10807 h 63192"/>
                <a:gd name="connsiteX102" fmla="*/ 23521 w 42177"/>
                <a:gd name="connsiteY102" fmla="*/ 10694 h 63192"/>
                <a:gd name="connsiteX103" fmla="*/ 22758 w 42177"/>
                <a:gd name="connsiteY103" fmla="*/ 10694 h 63192"/>
                <a:gd name="connsiteX104" fmla="*/ 21640 w 42177"/>
                <a:gd name="connsiteY104" fmla="*/ 11600 h 63192"/>
                <a:gd name="connsiteX105" fmla="*/ 22301 w 42177"/>
                <a:gd name="connsiteY105" fmla="*/ 12110 h 63192"/>
                <a:gd name="connsiteX106" fmla="*/ 22453 w 42177"/>
                <a:gd name="connsiteY106" fmla="*/ 12959 h 63192"/>
                <a:gd name="connsiteX107" fmla="*/ 23114 w 42177"/>
                <a:gd name="connsiteY107" fmla="*/ 12450 h 63192"/>
                <a:gd name="connsiteX108" fmla="*/ 22860 w 42177"/>
                <a:gd name="connsiteY108" fmla="*/ 14488 h 63192"/>
                <a:gd name="connsiteX109" fmla="*/ 22555 w 42177"/>
                <a:gd name="connsiteY109" fmla="*/ 15564 h 63192"/>
                <a:gd name="connsiteX110" fmla="*/ 21691 w 42177"/>
                <a:gd name="connsiteY110" fmla="*/ 16187 h 63192"/>
                <a:gd name="connsiteX111" fmla="*/ 21996 w 42177"/>
                <a:gd name="connsiteY111" fmla="*/ 17320 h 63192"/>
                <a:gd name="connsiteX112" fmla="*/ 21386 w 42177"/>
                <a:gd name="connsiteY112" fmla="*/ 18962 h 63192"/>
                <a:gd name="connsiteX113" fmla="*/ 21792 w 42177"/>
                <a:gd name="connsiteY113" fmla="*/ 20152 h 63192"/>
                <a:gd name="connsiteX114" fmla="*/ 22352 w 42177"/>
                <a:gd name="connsiteY114" fmla="*/ 20265 h 63192"/>
                <a:gd name="connsiteX115" fmla="*/ 22860 w 42177"/>
                <a:gd name="connsiteY115" fmla="*/ 20718 h 63192"/>
                <a:gd name="connsiteX116" fmla="*/ 23165 w 42177"/>
                <a:gd name="connsiteY116" fmla="*/ 21511 h 63192"/>
                <a:gd name="connsiteX117" fmla="*/ 23368 w 42177"/>
                <a:gd name="connsiteY117" fmla="*/ 22530 h 63192"/>
                <a:gd name="connsiteX118" fmla="*/ 23216 w 42177"/>
                <a:gd name="connsiteY118" fmla="*/ 23040 h 63192"/>
                <a:gd name="connsiteX119" fmla="*/ 23928 w 42177"/>
                <a:gd name="connsiteY119" fmla="*/ 23889 h 63192"/>
                <a:gd name="connsiteX120" fmla="*/ 24029 w 42177"/>
                <a:gd name="connsiteY120" fmla="*/ 25645 h 63192"/>
                <a:gd name="connsiteX121" fmla="*/ 23470 w 42177"/>
                <a:gd name="connsiteY121" fmla="*/ 25815 h 63192"/>
                <a:gd name="connsiteX122" fmla="*/ 23317 w 42177"/>
                <a:gd name="connsiteY122" fmla="*/ 26948 h 63192"/>
                <a:gd name="connsiteX123" fmla="*/ 20979 w 42177"/>
                <a:gd name="connsiteY123" fmla="*/ 28647 h 63192"/>
                <a:gd name="connsiteX124" fmla="*/ 1459 w 42177"/>
                <a:gd name="connsiteY124" fmla="*/ 59682 h 63192"/>
                <a:gd name="connsiteX125" fmla="*/ 2069 w 42177"/>
                <a:gd name="connsiteY125" fmla="*/ 60077 h 63192"/>
                <a:gd name="connsiteX126" fmla="*/ 2069 w 42177"/>
                <a:gd name="connsiteY126" fmla="*/ 62059 h 63192"/>
                <a:gd name="connsiteX127" fmla="*/ 2526 w 42177"/>
                <a:gd name="connsiteY127" fmla="*/ 63192 h 63192"/>
                <a:gd name="connsiteX128" fmla="*/ 3441 w 42177"/>
                <a:gd name="connsiteY128" fmla="*/ 62796 h 63192"/>
                <a:gd name="connsiteX129" fmla="*/ 4255 w 42177"/>
                <a:gd name="connsiteY129" fmla="*/ 62343 h 63192"/>
                <a:gd name="connsiteX130" fmla="*/ 5068 w 42177"/>
                <a:gd name="connsiteY130" fmla="*/ 62343 h 63192"/>
                <a:gd name="connsiteX131" fmla="*/ 5983 w 42177"/>
                <a:gd name="connsiteY131" fmla="*/ 62569 h 63192"/>
                <a:gd name="connsiteX132" fmla="*/ 6847 w 42177"/>
                <a:gd name="connsiteY132" fmla="*/ 62682 h 63192"/>
                <a:gd name="connsiteX133" fmla="*/ 8169 w 42177"/>
                <a:gd name="connsiteY133" fmla="*/ 61720 h 63192"/>
                <a:gd name="connsiteX134" fmla="*/ 8626 w 42177"/>
                <a:gd name="connsiteY134" fmla="*/ 60530 h 63192"/>
                <a:gd name="connsiteX135" fmla="*/ 9541 w 42177"/>
                <a:gd name="connsiteY135" fmla="*/ 60927 h 63192"/>
                <a:gd name="connsiteX136" fmla="*/ 10507 w 42177"/>
                <a:gd name="connsiteY136" fmla="*/ 60247 h 63192"/>
                <a:gd name="connsiteX137" fmla="*/ 11524 w 42177"/>
                <a:gd name="connsiteY137" fmla="*/ 59794 h 63192"/>
                <a:gd name="connsiteX138" fmla="*/ 12998 w 42177"/>
                <a:gd name="connsiteY138" fmla="*/ 59624 h 63192"/>
                <a:gd name="connsiteX139" fmla="*/ 13811 w 42177"/>
                <a:gd name="connsiteY139" fmla="*/ 61097 h 63192"/>
                <a:gd name="connsiteX140" fmla="*/ 14930 w 42177"/>
                <a:gd name="connsiteY140" fmla="*/ 59794 h 63192"/>
                <a:gd name="connsiteX141" fmla="*/ 16099 w 42177"/>
                <a:gd name="connsiteY141" fmla="*/ 59624 h 63192"/>
                <a:gd name="connsiteX142" fmla="*/ 16862 w 42177"/>
                <a:gd name="connsiteY142" fmla="*/ 58322 h 63192"/>
                <a:gd name="connsiteX143" fmla="*/ 17827 w 42177"/>
                <a:gd name="connsiteY143" fmla="*/ 58435 h 63192"/>
                <a:gd name="connsiteX144" fmla="*/ 20013 w 42177"/>
                <a:gd name="connsiteY144" fmla="*/ 58662 h 63192"/>
                <a:gd name="connsiteX145" fmla="*/ 20979 w 42177"/>
                <a:gd name="connsiteY145" fmla="*/ 57586 h 63192"/>
                <a:gd name="connsiteX146" fmla="*/ 22707 w 42177"/>
                <a:gd name="connsiteY146" fmla="*/ 57133 h 63192"/>
                <a:gd name="connsiteX147" fmla="*/ 24080 w 42177"/>
                <a:gd name="connsiteY147" fmla="*/ 57133 h 63192"/>
                <a:gd name="connsiteX0" fmla="*/ 22631 w 40728"/>
                <a:gd name="connsiteY0" fmla="*/ 57133 h 63192"/>
                <a:gd name="connsiteX1" fmla="*/ 24461 w 40728"/>
                <a:gd name="connsiteY1" fmla="*/ 55717 h 63192"/>
                <a:gd name="connsiteX2" fmla="*/ 24664 w 40728"/>
                <a:gd name="connsiteY2" fmla="*/ 56510 h 63192"/>
                <a:gd name="connsiteX3" fmla="*/ 25224 w 40728"/>
                <a:gd name="connsiteY3" fmla="*/ 56736 h 63192"/>
                <a:gd name="connsiteX4" fmla="*/ 25427 w 40728"/>
                <a:gd name="connsiteY4" fmla="*/ 58039 h 63192"/>
                <a:gd name="connsiteX5" fmla="*/ 25834 w 40728"/>
                <a:gd name="connsiteY5" fmla="*/ 57755 h 63192"/>
                <a:gd name="connsiteX6" fmla="*/ 28579 w 40728"/>
                <a:gd name="connsiteY6" fmla="*/ 56113 h 63192"/>
                <a:gd name="connsiteX7" fmla="*/ 29646 w 40728"/>
                <a:gd name="connsiteY7" fmla="*/ 55094 h 63192"/>
                <a:gd name="connsiteX8" fmla="*/ 31476 w 40728"/>
                <a:gd name="connsiteY8" fmla="*/ 54414 h 63192"/>
                <a:gd name="connsiteX9" fmla="*/ 32340 w 40728"/>
                <a:gd name="connsiteY9" fmla="*/ 54641 h 63192"/>
                <a:gd name="connsiteX10" fmla="*/ 34933 w 40728"/>
                <a:gd name="connsiteY10" fmla="*/ 54188 h 63192"/>
                <a:gd name="connsiteX11" fmla="*/ 35492 w 40728"/>
                <a:gd name="connsiteY11" fmla="*/ 53112 h 63192"/>
                <a:gd name="connsiteX12" fmla="*/ 35390 w 40728"/>
                <a:gd name="connsiteY12" fmla="*/ 50903 h 63192"/>
                <a:gd name="connsiteX13" fmla="*/ 36560 w 40728"/>
                <a:gd name="connsiteY13" fmla="*/ 47675 h 63192"/>
                <a:gd name="connsiteX14" fmla="*/ 36915 w 40728"/>
                <a:gd name="connsiteY14" fmla="*/ 46089 h 63192"/>
                <a:gd name="connsiteX15" fmla="*/ 35950 w 40728"/>
                <a:gd name="connsiteY15" fmla="*/ 44390 h 63192"/>
                <a:gd name="connsiteX16" fmla="*/ 36306 w 40728"/>
                <a:gd name="connsiteY16" fmla="*/ 42465 h 63192"/>
                <a:gd name="connsiteX17" fmla="*/ 35289 w 40728"/>
                <a:gd name="connsiteY17" fmla="*/ 41502 h 63192"/>
                <a:gd name="connsiteX18" fmla="*/ 34831 w 40728"/>
                <a:gd name="connsiteY18" fmla="*/ 41445 h 63192"/>
                <a:gd name="connsiteX19" fmla="*/ 35238 w 40728"/>
                <a:gd name="connsiteY19" fmla="*/ 39690 h 63192"/>
                <a:gd name="connsiteX20" fmla="*/ 36661 w 40728"/>
                <a:gd name="connsiteY20" fmla="*/ 37991 h 63192"/>
                <a:gd name="connsiteX21" fmla="*/ 36000 w 40728"/>
                <a:gd name="connsiteY21" fmla="*/ 36292 h 63192"/>
                <a:gd name="connsiteX22" fmla="*/ 34628 w 40728"/>
                <a:gd name="connsiteY22" fmla="*/ 35839 h 63192"/>
                <a:gd name="connsiteX23" fmla="*/ 35238 w 40728"/>
                <a:gd name="connsiteY23" fmla="*/ 35103 h 63192"/>
                <a:gd name="connsiteX24" fmla="*/ 35543 w 40728"/>
                <a:gd name="connsiteY24" fmla="*/ 33234 h 63192"/>
                <a:gd name="connsiteX25" fmla="*/ 36153 w 40728"/>
                <a:gd name="connsiteY25" fmla="*/ 31138 h 63192"/>
                <a:gd name="connsiteX26" fmla="*/ 36102 w 40728"/>
                <a:gd name="connsiteY26" fmla="*/ 28193 h 63192"/>
                <a:gd name="connsiteX27" fmla="*/ 38085 w 40728"/>
                <a:gd name="connsiteY27" fmla="*/ 26608 h 63192"/>
                <a:gd name="connsiteX28" fmla="*/ 37424 w 40728"/>
                <a:gd name="connsiteY28" fmla="*/ 25022 h 63192"/>
                <a:gd name="connsiteX29" fmla="*/ 38237 w 40728"/>
                <a:gd name="connsiteY29" fmla="*/ 24569 h 63192"/>
                <a:gd name="connsiteX30" fmla="*/ 38288 w 40728"/>
                <a:gd name="connsiteY30" fmla="*/ 23493 h 63192"/>
                <a:gd name="connsiteX31" fmla="*/ 39051 w 40728"/>
                <a:gd name="connsiteY31" fmla="*/ 22304 h 63192"/>
                <a:gd name="connsiteX32" fmla="*/ 40728 w 40728"/>
                <a:gd name="connsiteY32" fmla="*/ 20548 h 63192"/>
                <a:gd name="connsiteX33" fmla="*/ 39356 w 40728"/>
                <a:gd name="connsiteY33" fmla="*/ 18453 h 63192"/>
                <a:gd name="connsiteX34" fmla="*/ 38085 w 40728"/>
                <a:gd name="connsiteY34" fmla="*/ 16244 h 63192"/>
                <a:gd name="connsiteX35" fmla="*/ 37475 w 40728"/>
                <a:gd name="connsiteY35" fmla="*/ 16471 h 63192"/>
                <a:gd name="connsiteX36" fmla="*/ 37271 w 40728"/>
                <a:gd name="connsiteY36" fmla="*/ 15678 h 63192"/>
                <a:gd name="connsiteX37" fmla="*/ 36966 w 40728"/>
                <a:gd name="connsiteY37" fmla="*/ 14885 h 63192"/>
                <a:gd name="connsiteX38" fmla="*/ 36661 w 40728"/>
                <a:gd name="connsiteY38" fmla="*/ 14488 h 63192"/>
                <a:gd name="connsiteX39" fmla="*/ 36610 w 40728"/>
                <a:gd name="connsiteY39" fmla="*/ 13242 h 63192"/>
                <a:gd name="connsiteX40" fmla="*/ 35340 w 40728"/>
                <a:gd name="connsiteY40" fmla="*/ 12110 h 63192"/>
                <a:gd name="connsiteX41" fmla="*/ 34425 w 40728"/>
                <a:gd name="connsiteY41" fmla="*/ 11544 h 63192"/>
                <a:gd name="connsiteX42" fmla="*/ 34780 w 40728"/>
                <a:gd name="connsiteY42" fmla="*/ 10637 h 63192"/>
                <a:gd name="connsiteX43" fmla="*/ 33306 w 40728"/>
                <a:gd name="connsiteY43" fmla="*/ 9335 h 63192"/>
                <a:gd name="connsiteX44" fmla="*/ 31527 w 40728"/>
                <a:gd name="connsiteY44" fmla="*/ 9844 h 63192"/>
                <a:gd name="connsiteX45" fmla="*/ 32391 w 40728"/>
                <a:gd name="connsiteY45" fmla="*/ 6617 h 63192"/>
                <a:gd name="connsiteX46" fmla="*/ 30612 w 40728"/>
                <a:gd name="connsiteY46" fmla="*/ 6050 h 63192"/>
                <a:gd name="connsiteX47" fmla="*/ 29697 w 40728"/>
                <a:gd name="connsiteY47" fmla="*/ 6843 h 63192"/>
                <a:gd name="connsiteX48" fmla="*/ 30205 w 40728"/>
                <a:gd name="connsiteY48" fmla="*/ 7806 h 63192"/>
                <a:gd name="connsiteX49" fmla="*/ 28985 w 40728"/>
                <a:gd name="connsiteY49" fmla="*/ 9165 h 63192"/>
                <a:gd name="connsiteX50" fmla="*/ 29239 w 40728"/>
                <a:gd name="connsiteY50" fmla="*/ 9618 h 63192"/>
                <a:gd name="connsiteX51" fmla="*/ 30053 w 40728"/>
                <a:gd name="connsiteY51" fmla="*/ 9165 h 63192"/>
                <a:gd name="connsiteX52" fmla="*/ 30510 w 40728"/>
                <a:gd name="connsiteY52" fmla="*/ 10411 h 63192"/>
                <a:gd name="connsiteX53" fmla="*/ 29646 w 40728"/>
                <a:gd name="connsiteY53" fmla="*/ 11034 h 63192"/>
                <a:gd name="connsiteX54" fmla="*/ 29341 w 40728"/>
                <a:gd name="connsiteY54" fmla="*/ 10807 h 63192"/>
                <a:gd name="connsiteX55" fmla="*/ 27562 w 40728"/>
                <a:gd name="connsiteY55" fmla="*/ 10355 h 63192"/>
                <a:gd name="connsiteX56" fmla="*/ 26952 w 40728"/>
                <a:gd name="connsiteY56" fmla="*/ 9788 h 63192"/>
                <a:gd name="connsiteX57" fmla="*/ 26545 w 40728"/>
                <a:gd name="connsiteY57" fmla="*/ 9618 h 63192"/>
                <a:gd name="connsiteX58" fmla="*/ 26088 w 40728"/>
                <a:gd name="connsiteY58" fmla="*/ 8769 h 63192"/>
                <a:gd name="connsiteX59" fmla="*/ 25478 w 40728"/>
                <a:gd name="connsiteY59" fmla="*/ 8655 h 63192"/>
                <a:gd name="connsiteX60" fmla="*/ 25224 w 40728"/>
                <a:gd name="connsiteY60" fmla="*/ 9052 h 63192"/>
                <a:gd name="connsiteX61" fmla="*/ 24179 w 40728"/>
                <a:gd name="connsiteY61" fmla="*/ 8456 h 63192"/>
                <a:gd name="connsiteX62" fmla="*/ 24371 w 40728"/>
                <a:gd name="connsiteY62" fmla="*/ 7721 h 63192"/>
                <a:gd name="connsiteX63" fmla="*/ 24051 w 40728"/>
                <a:gd name="connsiteY63" fmla="*/ 7132 h 63192"/>
                <a:gd name="connsiteX64" fmla="*/ 24628 w 40728"/>
                <a:gd name="connsiteY64" fmla="*/ 6618 h 63192"/>
                <a:gd name="connsiteX65" fmla="*/ 24179 w 40728"/>
                <a:gd name="connsiteY65" fmla="*/ 5662 h 63192"/>
                <a:gd name="connsiteX66" fmla="*/ 24756 w 40728"/>
                <a:gd name="connsiteY66" fmla="*/ 5147 h 63192"/>
                <a:gd name="connsiteX67" fmla="*/ 24115 w 40728"/>
                <a:gd name="connsiteY67" fmla="*/ 4559 h 63192"/>
                <a:gd name="connsiteX68" fmla="*/ 23346 w 40728"/>
                <a:gd name="connsiteY68" fmla="*/ 4559 h 63192"/>
                <a:gd name="connsiteX69" fmla="*/ 21487 w 40728"/>
                <a:gd name="connsiteY69" fmla="*/ 3529 h 63192"/>
                <a:gd name="connsiteX70" fmla="*/ 20269 w 40728"/>
                <a:gd name="connsiteY70" fmla="*/ 4044 h 63192"/>
                <a:gd name="connsiteX71" fmla="*/ 19884 w 40728"/>
                <a:gd name="connsiteY71" fmla="*/ 3750 h 63192"/>
                <a:gd name="connsiteX72" fmla="*/ 19628 w 40728"/>
                <a:gd name="connsiteY72" fmla="*/ 3235 h 63192"/>
                <a:gd name="connsiteX73" fmla="*/ 19179 w 40728"/>
                <a:gd name="connsiteY73" fmla="*/ 3603 h 63192"/>
                <a:gd name="connsiteX74" fmla="*/ 18923 w 40728"/>
                <a:gd name="connsiteY74" fmla="*/ 3382 h 63192"/>
                <a:gd name="connsiteX75" fmla="*/ 18282 w 40728"/>
                <a:gd name="connsiteY75" fmla="*/ 3382 h 63192"/>
                <a:gd name="connsiteX76" fmla="*/ 17769 w 40728"/>
                <a:gd name="connsiteY76" fmla="*/ 3088 h 63192"/>
                <a:gd name="connsiteX77" fmla="*/ 17705 w 40728"/>
                <a:gd name="connsiteY77" fmla="*/ 2647 h 63192"/>
                <a:gd name="connsiteX78" fmla="*/ 17833 w 40728"/>
                <a:gd name="connsiteY78" fmla="*/ 1985 h 63192"/>
                <a:gd name="connsiteX79" fmla="*/ 17833 w 40728"/>
                <a:gd name="connsiteY79" fmla="*/ 1618 h 63192"/>
                <a:gd name="connsiteX80" fmla="*/ 17769 w 40728"/>
                <a:gd name="connsiteY80" fmla="*/ 1103 h 63192"/>
                <a:gd name="connsiteX81" fmla="*/ 17256 w 40728"/>
                <a:gd name="connsiteY81" fmla="*/ 515 h 63192"/>
                <a:gd name="connsiteX82" fmla="*/ 16038 w 40728"/>
                <a:gd name="connsiteY82" fmla="*/ 0 h 63192"/>
                <a:gd name="connsiteX83" fmla="*/ 15653 w 40728"/>
                <a:gd name="connsiteY83" fmla="*/ 588 h 63192"/>
                <a:gd name="connsiteX84" fmla="*/ 15012 w 40728"/>
                <a:gd name="connsiteY84" fmla="*/ 735 h 63192"/>
                <a:gd name="connsiteX85" fmla="*/ 14756 w 40728"/>
                <a:gd name="connsiteY85" fmla="*/ 1397 h 63192"/>
                <a:gd name="connsiteX86" fmla="*/ 15333 w 40728"/>
                <a:gd name="connsiteY86" fmla="*/ 2132 h 63192"/>
                <a:gd name="connsiteX87" fmla="*/ 16166 w 40728"/>
                <a:gd name="connsiteY87" fmla="*/ 2132 h 63192"/>
                <a:gd name="connsiteX88" fmla="*/ 16038 w 40728"/>
                <a:gd name="connsiteY88" fmla="*/ 3897 h 63192"/>
                <a:gd name="connsiteX89" fmla="*/ 16423 w 40728"/>
                <a:gd name="connsiteY89" fmla="*/ 5662 h 63192"/>
                <a:gd name="connsiteX90" fmla="*/ 15782 w 40728"/>
                <a:gd name="connsiteY90" fmla="*/ 5809 h 63192"/>
                <a:gd name="connsiteX91" fmla="*/ 15653 w 40728"/>
                <a:gd name="connsiteY91" fmla="*/ 6912 h 63192"/>
                <a:gd name="connsiteX92" fmla="*/ 16615 w 40728"/>
                <a:gd name="connsiteY92" fmla="*/ 7794 h 63192"/>
                <a:gd name="connsiteX93" fmla="*/ 17961 w 40728"/>
                <a:gd name="connsiteY93" fmla="*/ 7868 h 63192"/>
                <a:gd name="connsiteX94" fmla="*/ 18474 w 40728"/>
                <a:gd name="connsiteY94" fmla="*/ 8824 h 63192"/>
                <a:gd name="connsiteX95" fmla="*/ 19628 w 40728"/>
                <a:gd name="connsiteY95" fmla="*/ 8750 h 63192"/>
                <a:gd name="connsiteX96" fmla="*/ 20333 w 40728"/>
                <a:gd name="connsiteY96" fmla="*/ 9412 h 63192"/>
                <a:gd name="connsiteX97" fmla="*/ 21679 w 40728"/>
                <a:gd name="connsiteY97" fmla="*/ 9118 h 63192"/>
                <a:gd name="connsiteX98" fmla="*/ 22705 w 40728"/>
                <a:gd name="connsiteY98" fmla="*/ 10000 h 63192"/>
                <a:gd name="connsiteX99" fmla="*/ 23233 w 40728"/>
                <a:gd name="connsiteY99" fmla="*/ 9926 h 63192"/>
                <a:gd name="connsiteX100" fmla="*/ 23038 w 40728"/>
                <a:gd name="connsiteY100" fmla="*/ 10637 h 63192"/>
                <a:gd name="connsiteX101" fmla="*/ 22631 w 40728"/>
                <a:gd name="connsiteY101" fmla="*/ 10807 h 63192"/>
                <a:gd name="connsiteX102" fmla="*/ 22072 w 40728"/>
                <a:gd name="connsiteY102" fmla="*/ 10694 h 63192"/>
                <a:gd name="connsiteX103" fmla="*/ 21309 w 40728"/>
                <a:gd name="connsiteY103" fmla="*/ 10694 h 63192"/>
                <a:gd name="connsiteX104" fmla="*/ 20191 w 40728"/>
                <a:gd name="connsiteY104" fmla="*/ 11600 h 63192"/>
                <a:gd name="connsiteX105" fmla="*/ 20852 w 40728"/>
                <a:gd name="connsiteY105" fmla="*/ 12110 h 63192"/>
                <a:gd name="connsiteX106" fmla="*/ 21004 w 40728"/>
                <a:gd name="connsiteY106" fmla="*/ 12959 h 63192"/>
                <a:gd name="connsiteX107" fmla="*/ 21665 w 40728"/>
                <a:gd name="connsiteY107" fmla="*/ 12450 h 63192"/>
                <a:gd name="connsiteX108" fmla="*/ 21411 w 40728"/>
                <a:gd name="connsiteY108" fmla="*/ 14488 h 63192"/>
                <a:gd name="connsiteX109" fmla="*/ 21106 w 40728"/>
                <a:gd name="connsiteY109" fmla="*/ 15564 h 63192"/>
                <a:gd name="connsiteX110" fmla="*/ 20242 w 40728"/>
                <a:gd name="connsiteY110" fmla="*/ 16187 h 63192"/>
                <a:gd name="connsiteX111" fmla="*/ 20547 w 40728"/>
                <a:gd name="connsiteY111" fmla="*/ 17320 h 63192"/>
                <a:gd name="connsiteX112" fmla="*/ 19937 w 40728"/>
                <a:gd name="connsiteY112" fmla="*/ 18962 h 63192"/>
                <a:gd name="connsiteX113" fmla="*/ 20343 w 40728"/>
                <a:gd name="connsiteY113" fmla="*/ 20152 h 63192"/>
                <a:gd name="connsiteX114" fmla="*/ 20903 w 40728"/>
                <a:gd name="connsiteY114" fmla="*/ 20265 h 63192"/>
                <a:gd name="connsiteX115" fmla="*/ 21411 w 40728"/>
                <a:gd name="connsiteY115" fmla="*/ 20718 h 63192"/>
                <a:gd name="connsiteX116" fmla="*/ 21716 w 40728"/>
                <a:gd name="connsiteY116" fmla="*/ 21511 h 63192"/>
                <a:gd name="connsiteX117" fmla="*/ 21919 w 40728"/>
                <a:gd name="connsiteY117" fmla="*/ 22530 h 63192"/>
                <a:gd name="connsiteX118" fmla="*/ 21767 w 40728"/>
                <a:gd name="connsiteY118" fmla="*/ 23040 h 63192"/>
                <a:gd name="connsiteX119" fmla="*/ 22479 w 40728"/>
                <a:gd name="connsiteY119" fmla="*/ 23889 h 63192"/>
                <a:gd name="connsiteX120" fmla="*/ 22580 w 40728"/>
                <a:gd name="connsiteY120" fmla="*/ 25645 h 63192"/>
                <a:gd name="connsiteX121" fmla="*/ 22021 w 40728"/>
                <a:gd name="connsiteY121" fmla="*/ 25815 h 63192"/>
                <a:gd name="connsiteX122" fmla="*/ 21868 w 40728"/>
                <a:gd name="connsiteY122" fmla="*/ 26948 h 63192"/>
                <a:gd name="connsiteX123" fmla="*/ 19530 w 40728"/>
                <a:gd name="connsiteY123" fmla="*/ 28647 h 63192"/>
                <a:gd name="connsiteX124" fmla="*/ 10 w 40728"/>
                <a:gd name="connsiteY124" fmla="*/ 59682 h 63192"/>
                <a:gd name="connsiteX125" fmla="*/ 620 w 40728"/>
                <a:gd name="connsiteY125" fmla="*/ 60077 h 63192"/>
                <a:gd name="connsiteX126" fmla="*/ 620 w 40728"/>
                <a:gd name="connsiteY126" fmla="*/ 62059 h 63192"/>
                <a:gd name="connsiteX127" fmla="*/ 1077 w 40728"/>
                <a:gd name="connsiteY127" fmla="*/ 63192 h 63192"/>
                <a:gd name="connsiteX128" fmla="*/ 1992 w 40728"/>
                <a:gd name="connsiteY128" fmla="*/ 62796 h 63192"/>
                <a:gd name="connsiteX129" fmla="*/ 2806 w 40728"/>
                <a:gd name="connsiteY129" fmla="*/ 62343 h 63192"/>
                <a:gd name="connsiteX130" fmla="*/ 3619 w 40728"/>
                <a:gd name="connsiteY130" fmla="*/ 62343 h 63192"/>
                <a:gd name="connsiteX131" fmla="*/ 4534 w 40728"/>
                <a:gd name="connsiteY131" fmla="*/ 62569 h 63192"/>
                <a:gd name="connsiteX132" fmla="*/ 5398 w 40728"/>
                <a:gd name="connsiteY132" fmla="*/ 62682 h 63192"/>
                <a:gd name="connsiteX133" fmla="*/ 6720 w 40728"/>
                <a:gd name="connsiteY133" fmla="*/ 61720 h 63192"/>
                <a:gd name="connsiteX134" fmla="*/ 7177 w 40728"/>
                <a:gd name="connsiteY134" fmla="*/ 60530 h 63192"/>
                <a:gd name="connsiteX135" fmla="*/ 8092 w 40728"/>
                <a:gd name="connsiteY135" fmla="*/ 60927 h 63192"/>
                <a:gd name="connsiteX136" fmla="*/ 9058 w 40728"/>
                <a:gd name="connsiteY136" fmla="*/ 60247 h 63192"/>
                <a:gd name="connsiteX137" fmla="*/ 10075 w 40728"/>
                <a:gd name="connsiteY137" fmla="*/ 59794 h 63192"/>
                <a:gd name="connsiteX138" fmla="*/ 11549 w 40728"/>
                <a:gd name="connsiteY138" fmla="*/ 59624 h 63192"/>
                <a:gd name="connsiteX139" fmla="*/ 12362 w 40728"/>
                <a:gd name="connsiteY139" fmla="*/ 61097 h 63192"/>
                <a:gd name="connsiteX140" fmla="*/ 13481 w 40728"/>
                <a:gd name="connsiteY140" fmla="*/ 59794 h 63192"/>
                <a:gd name="connsiteX141" fmla="*/ 14650 w 40728"/>
                <a:gd name="connsiteY141" fmla="*/ 59624 h 63192"/>
                <a:gd name="connsiteX142" fmla="*/ 15413 w 40728"/>
                <a:gd name="connsiteY142" fmla="*/ 58322 h 63192"/>
                <a:gd name="connsiteX143" fmla="*/ 16378 w 40728"/>
                <a:gd name="connsiteY143" fmla="*/ 58435 h 63192"/>
                <a:gd name="connsiteX144" fmla="*/ 18564 w 40728"/>
                <a:gd name="connsiteY144" fmla="*/ 58662 h 63192"/>
                <a:gd name="connsiteX145" fmla="*/ 19530 w 40728"/>
                <a:gd name="connsiteY145" fmla="*/ 57586 h 63192"/>
                <a:gd name="connsiteX146" fmla="*/ 21258 w 40728"/>
                <a:gd name="connsiteY146" fmla="*/ 57133 h 63192"/>
                <a:gd name="connsiteX147" fmla="*/ 22631 w 40728"/>
                <a:gd name="connsiteY14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 w 40719"/>
                <a:gd name="connsiteY124" fmla="*/ 59682 h 63192"/>
                <a:gd name="connsiteX125" fmla="*/ 611 w 40719"/>
                <a:gd name="connsiteY125" fmla="*/ 60077 h 63192"/>
                <a:gd name="connsiteX126" fmla="*/ 611 w 40719"/>
                <a:gd name="connsiteY126" fmla="*/ 62059 h 63192"/>
                <a:gd name="connsiteX127" fmla="*/ 1068 w 40719"/>
                <a:gd name="connsiteY127" fmla="*/ 63192 h 63192"/>
                <a:gd name="connsiteX128" fmla="*/ 1983 w 40719"/>
                <a:gd name="connsiteY128" fmla="*/ 62796 h 63192"/>
                <a:gd name="connsiteX129" fmla="*/ 2797 w 40719"/>
                <a:gd name="connsiteY129" fmla="*/ 62343 h 63192"/>
                <a:gd name="connsiteX130" fmla="*/ 3610 w 40719"/>
                <a:gd name="connsiteY130" fmla="*/ 62343 h 63192"/>
                <a:gd name="connsiteX131" fmla="*/ 4525 w 40719"/>
                <a:gd name="connsiteY131" fmla="*/ 62569 h 63192"/>
                <a:gd name="connsiteX132" fmla="*/ 5389 w 40719"/>
                <a:gd name="connsiteY132" fmla="*/ 62682 h 63192"/>
                <a:gd name="connsiteX133" fmla="*/ 6711 w 40719"/>
                <a:gd name="connsiteY133" fmla="*/ 61720 h 63192"/>
                <a:gd name="connsiteX134" fmla="*/ 7168 w 40719"/>
                <a:gd name="connsiteY134" fmla="*/ 60530 h 63192"/>
                <a:gd name="connsiteX135" fmla="*/ 8083 w 40719"/>
                <a:gd name="connsiteY135" fmla="*/ 60927 h 63192"/>
                <a:gd name="connsiteX136" fmla="*/ 9049 w 40719"/>
                <a:gd name="connsiteY136" fmla="*/ 60247 h 63192"/>
                <a:gd name="connsiteX137" fmla="*/ 10066 w 40719"/>
                <a:gd name="connsiteY137" fmla="*/ 59794 h 63192"/>
                <a:gd name="connsiteX138" fmla="*/ 11540 w 40719"/>
                <a:gd name="connsiteY138" fmla="*/ 59624 h 63192"/>
                <a:gd name="connsiteX139" fmla="*/ 12353 w 40719"/>
                <a:gd name="connsiteY139" fmla="*/ 61097 h 63192"/>
                <a:gd name="connsiteX140" fmla="*/ 13472 w 40719"/>
                <a:gd name="connsiteY140" fmla="*/ 59794 h 63192"/>
                <a:gd name="connsiteX141" fmla="*/ 14641 w 40719"/>
                <a:gd name="connsiteY141" fmla="*/ 59624 h 63192"/>
                <a:gd name="connsiteX142" fmla="*/ 15404 w 40719"/>
                <a:gd name="connsiteY142" fmla="*/ 58322 h 63192"/>
                <a:gd name="connsiteX143" fmla="*/ 16369 w 40719"/>
                <a:gd name="connsiteY143" fmla="*/ 58435 h 63192"/>
                <a:gd name="connsiteX144" fmla="*/ 18555 w 40719"/>
                <a:gd name="connsiteY144" fmla="*/ 58662 h 63192"/>
                <a:gd name="connsiteX145" fmla="*/ 19521 w 40719"/>
                <a:gd name="connsiteY145" fmla="*/ 57586 h 63192"/>
                <a:gd name="connsiteX146" fmla="*/ 21249 w 40719"/>
                <a:gd name="connsiteY146" fmla="*/ 57133 h 63192"/>
                <a:gd name="connsiteX147" fmla="*/ 22622 w 40719"/>
                <a:gd name="connsiteY147" fmla="*/ 57133 h 63192"/>
                <a:gd name="connsiteX0" fmla="*/ 23359 w 41456"/>
                <a:gd name="connsiteY0" fmla="*/ 57133 h 63192"/>
                <a:gd name="connsiteX1" fmla="*/ 25189 w 41456"/>
                <a:gd name="connsiteY1" fmla="*/ 55717 h 63192"/>
                <a:gd name="connsiteX2" fmla="*/ 25392 w 41456"/>
                <a:gd name="connsiteY2" fmla="*/ 56510 h 63192"/>
                <a:gd name="connsiteX3" fmla="*/ 25952 w 41456"/>
                <a:gd name="connsiteY3" fmla="*/ 56736 h 63192"/>
                <a:gd name="connsiteX4" fmla="*/ 26155 w 41456"/>
                <a:gd name="connsiteY4" fmla="*/ 58039 h 63192"/>
                <a:gd name="connsiteX5" fmla="*/ 26562 w 41456"/>
                <a:gd name="connsiteY5" fmla="*/ 57755 h 63192"/>
                <a:gd name="connsiteX6" fmla="*/ 29307 w 41456"/>
                <a:gd name="connsiteY6" fmla="*/ 56113 h 63192"/>
                <a:gd name="connsiteX7" fmla="*/ 30374 w 41456"/>
                <a:gd name="connsiteY7" fmla="*/ 55094 h 63192"/>
                <a:gd name="connsiteX8" fmla="*/ 32204 w 41456"/>
                <a:gd name="connsiteY8" fmla="*/ 54414 h 63192"/>
                <a:gd name="connsiteX9" fmla="*/ 33068 w 41456"/>
                <a:gd name="connsiteY9" fmla="*/ 54641 h 63192"/>
                <a:gd name="connsiteX10" fmla="*/ 35661 w 41456"/>
                <a:gd name="connsiteY10" fmla="*/ 54188 h 63192"/>
                <a:gd name="connsiteX11" fmla="*/ 36220 w 41456"/>
                <a:gd name="connsiteY11" fmla="*/ 53112 h 63192"/>
                <a:gd name="connsiteX12" fmla="*/ 36118 w 41456"/>
                <a:gd name="connsiteY12" fmla="*/ 50903 h 63192"/>
                <a:gd name="connsiteX13" fmla="*/ 37288 w 41456"/>
                <a:gd name="connsiteY13" fmla="*/ 47675 h 63192"/>
                <a:gd name="connsiteX14" fmla="*/ 37643 w 41456"/>
                <a:gd name="connsiteY14" fmla="*/ 46089 h 63192"/>
                <a:gd name="connsiteX15" fmla="*/ 36678 w 41456"/>
                <a:gd name="connsiteY15" fmla="*/ 44390 h 63192"/>
                <a:gd name="connsiteX16" fmla="*/ 37034 w 41456"/>
                <a:gd name="connsiteY16" fmla="*/ 42465 h 63192"/>
                <a:gd name="connsiteX17" fmla="*/ 36017 w 41456"/>
                <a:gd name="connsiteY17" fmla="*/ 41502 h 63192"/>
                <a:gd name="connsiteX18" fmla="*/ 35559 w 41456"/>
                <a:gd name="connsiteY18" fmla="*/ 41445 h 63192"/>
                <a:gd name="connsiteX19" fmla="*/ 35966 w 41456"/>
                <a:gd name="connsiteY19" fmla="*/ 39690 h 63192"/>
                <a:gd name="connsiteX20" fmla="*/ 37389 w 41456"/>
                <a:gd name="connsiteY20" fmla="*/ 37991 h 63192"/>
                <a:gd name="connsiteX21" fmla="*/ 36728 w 41456"/>
                <a:gd name="connsiteY21" fmla="*/ 36292 h 63192"/>
                <a:gd name="connsiteX22" fmla="*/ 35356 w 41456"/>
                <a:gd name="connsiteY22" fmla="*/ 35839 h 63192"/>
                <a:gd name="connsiteX23" fmla="*/ 35966 w 41456"/>
                <a:gd name="connsiteY23" fmla="*/ 35103 h 63192"/>
                <a:gd name="connsiteX24" fmla="*/ 36271 w 41456"/>
                <a:gd name="connsiteY24" fmla="*/ 33234 h 63192"/>
                <a:gd name="connsiteX25" fmla="*/ 36881 w 41456"/>
                <a:gd name="connsiteY25" fmla="*/ 31138 h 63192"/>
                <a:gd name="connsiteX26" fmla="*/ 36830 w 41456"/>
                <a:gd name="connsiteY26" fmla="*/ 28193 h 63192"/>
                <a:gd name="connsiteX27" fmla="*/ 38813 w 41456"/>
                <a:gd name="connsiteY27" fmla="*/ 26608 h 63192"/>
                <a:gd name="connsiteX28" fmla="*/ 38152 w 41456"/>
                <a:gd name="connsiteY28" fmla="*/ 25022 h 63192"/>
                <a:gd name="connsiteX29" fmla="*/ 38965 w 41456"/>
                <a:gd name="connsiteY29" fmla="*/ 24569 h 63192"/>
                <a:gd name="connsiteX30" fmla="*/ 39016 w 41456"/>
                <a:gd name="connsiteY30" fmla="*/ 23493 h 63192"/>
                <a:gd name="connsiteX31" fmla="*/ 39779 w 41456"/>
                <a:gd name="connsiteY31" fmla="*/ 22304 h 63192"/>
                <a:gd name="connsiteX32" fmla="*/ 41456 w 41456"/>
                <a:gd name="connsiteY32" fmla="*/ 20548 h 63192"/>
                <a:gd name="connsiteX33" fmla="*/ 40084 w 41456"/>
                <a:gd name="connsiteY33" fmla="*/ 18453 h 63192"/>
                <a:gd name="connsiteX34" fmla="*/ 38813 w 41456"/>
                <a:gd name="connsiteY34" fmla="*/ 16244 h 63192"/>
                <a:gd name="connsiteX35" fmla="*/ 38203 w 41456"/>
                <a:gd name="connsiteY35" fmla="*/ 16471 h 63192"/>
                <a:gd name="connsiteX36" fmla="*/ 37999 w 41456"/>
                <a:gd name="connsiteY36" fmla="*/ 15678 h 63192"/>
                <a:gd name="connsiteX37" fmla="*/ 37694 w 41456"/>
                <a:gd name="connsiteY37" fmla="*/ 14885 h 63192"/>
                <a:gd name="connsiteX38" fmla="*/ 37389 w 41456"/>
                <a:gd name="connsiteY38" fmla="*/ 14488 h 63192"/>
                <a:gd name="connsiteX39" fmla="*/ 37338 w 41456"/>
                <a:gd name="connsiteY39" fmla="*/ 13242 h 63192"/>
                <a:gd name="connsiteX40" fmla="*/ 36068 w 41456"/>
                <a:gd name="connsiteY40" fmla="*/ 12110 h 63192"/>
                <a:gd name="connsiteX41" fmla="*/ 35153 w 41456"/>
                <a:gd name="connsiteY41" fmla="*/ 11544 h 63192"/>
                <a:gd name="connsiteX42" fmla="*/ 35508 w 41456"/>
                <a:gd name="connsiteY42" fmla="*/ 10637 h 63192"/>
                <a:gd name="connsiteX43" fmla="*/ 34034 w 41456"/>
                <a:gd name="connsiteY43" fmla="*/ 9335 h 63192"/>
                <a:gd name="connsiteX44" fmla="*/ 32255 w 41456"/>
                <a:gd name="connsiteY44" fmla="*/ 9844 h 63192"/>
                <a:gd name="connsiteX45" fmla="*/ 33119 w 41456"/>
                <a:gd name="connsiteY45" fmla="*/ 6617 h 63192"/>
                <a:gd name="connsiteX46" fmla="*/ 31340 w 41456"/>
                <a:gd name="connsiteY46" fmla="*/ 6050 h 63192"/>
                <a:gd name="connsiteX47" fmla="*/ 30425 w 41456"/>
                <a:gd name="connsiteY47" fmla="*/ 6843 h 63192"/>
                <a:gd name="connsiteX48" fmla="*/ 30933 w 41456"/>
                <a:gd name="connsiteY48" fmla="*/ 7806 h 63192"/>
                <a:gd name="connsiteX49" fmla="*/ 29713 w 41456"/>
                <a:gd name="connsiteY49" fmla="*/ 9165 h 63192"/>
                <a:gd name="connsiteX50" fmla="*/ 29967 w 41456"/>
                <a:gd name="connsiteY50" fmla="*/ 9618 h 63192"/>
                <a:gd name="connsiteX51" fmla="*/ 30781 w 41456"/>
                <a:gd name="connsiteY51" fmla="*/ 9165 h 63192"/>
                <a:gd name="connsiteX52" fmla="*/ 31238 w 41456"/>
                <a:gd name="connsiteY52" fmla="*/ 10411 h 63192"/>
                <a:gd name="connsiteX53" fmla="*/ 30374 w 41456"/>
                <a:gd name="connsiteY53" fmla="*/ 11034 h 63192"/>
                <a:gd name="connsiteX54" fmla="*/ 30069 w 41456"/>
                <a:gd name="connsiteY54" fmla="*/ 10807 h 63192"/>
                <a:gd name="connsiteX55" fmla="*/ 28290 w 41456"/>
                <a:gd name="connsiteY55" fmla="*/ 10355 h 63192"/>
                <a:gd name="connsiteX56" fmla="*/ 27680 w 41456"/>
                <a:gd name="connsiteY56" fmla="*/ 9788 h 63192"/>
                <a:gd name="connsiteX57" fmla="*/ 27273 w 41456"/>
                <a:gd name="connsiteY57" fmla="*/ 9618 h 63192"/>
                <a:gd name="connsiteX58" fmla="*/ 26816 w 41456"/>
                <a:gd name="connsiteY58" fmla="*/ 8769 h 63192"/>
                <a:gd name="connsiteX59" fmla="*/ 26206 w 41456"/>
                <a:gd name="connsiteY59" fmla="*/ 8655 h 63192"/>
                <a:gd name="connsiteX60" fmla="*/ 25952 w 41456"/>
                <a:gd name="connsiteY60" fmla="*/ 9052 h 63192"/>
                <a:gd name="connsiteX61" fmla="*/ 24907 w 41456"/>
                <a:gd name="connsiteY61" fmla="*/ 8456 h 63192"/>
                <a:gd name="connsiteX62" fmla="*/ 25099 w 41456"/>
                <a:gd name="connsiteY62" fmla="*/ 7721 h 63192"/>
                <a:gd name="connsiteX63" fmla="*/ 24779 w 41456"/>
                <a:gd name="connsiteY63" fmla="*/ 7132 h 63192"/>
                <a:gd name="connsiteX64" fmla="*/ 25356 w 41456"/>
                <a:gd name="connsiteY64" fmla="*/ 6618 h 63192"/>
                <a:gd name="connsiteX65" fmla="*/ 24907 w 41456"/>
                <a:gd name="connsiteY65" fmla="*/ 5662 h 63192"/>
                <a:gd name="connsiteX66" fmla="*/ 25484 w 41456"/>
                <a:gd name="connsiteY66" fmla="*/ 5147 h 63192"/>
                <a:gd name="connsiteX67" fmla="*/ 24843 w 41456"/>
                <a:gd name="connsiteY67" fmla="*/ 4559 h 63192"/>
                <a:gd name="connsiteX68" fmla="*/ 24074 w 41456"/>
                <a:gd name="connsiteY68" fmla="*/ 4559 h 63192"/>
                <a:gd name="connsiteX69" fmla="*/ 22215 w 41456"/>
                <a:gd name="connsiteY69" fmla="*/ 3529 h 63192"/>
                <a:gd name="connsiteX70" fmla="*/ 20997 w 41456"/>
                <a:gd name="connsiteY70" fmla="*/ 4044 h 63192"/>
                <a:gd name="connsiteX71" fmla="*/ 20612 w 41456"/>
                <a:gd name="connsiteY71" fmla="*/ 3750 h 63192"/>
                <a:gd name="connsiteX72" fmla="*/ 20356 w 41456"/>
                <a:gd name="connsiteY72" fmla="*/ 3235 h 63192"/>
                <a:gd name="connsiteX73" fmla="*/ 19907 w 41456"/>
                <a:gd name="connsiteY73" fmla="*/ 3603 h 63192"/>
                <a:gd name="connsiteX74" fmla="*/ 19651 w 41456"/>
                <a:gd name="connsiteY74" fmla="*/ 3382 h 63192"/>
                <a:gd name="connsiteX75" fmla="*/ 19010 w 41456"/>
                <a:gd name="connsiteY75" fmla="*/ 3382 h 63192"/>
                <a:gd name="connsiteX76" fmla="*/ 18497 w 41456"/>
                <a:gd name="connsiteY76" fmla="*/ 3088 h 63192"/>
                <a:gd name="connsiteX77" fmla="*/ 18433 w 41456"/>
                <a:gd name="connsiteY77" fmla="*/ 2647 h 63192"/>
                <a:gd name="connsiteX78" fmla="*/ 18561 w 41456"/>
                <a:gd name="connsiteY78" fmla="*/ 1985 h 63192"/>
                <a:gd name="connsiteX79" fmla="*/ 18561 w 41456"/>
                <a:gd name="connsiteY79" fmla="*/ 1618 h 63192"/>
                <a:gd name="connsiteX80" fmla="*/ 18497 w 41456"/>
                <a:gd name="connsiteY80" fmla="*/ 1103 h 63192"/>
                <a:gd name="connsiteX81" fmla="*/ 17984 w 41456"/>
                <a:gd name="connsiteY81" fmla="*/ 515 h 63192"/>
                <a:gd name="connsiteX82" fmla="*/ 16766 w 41456"/>
                <a:gd name="connsiteY82" fmla="*/ 0 h 63192"/>
                <a:gd name="connsiteX83" fmla="*/ 16381 w 41456"/>
                <a:gd name="connsiteY83" fmla="*/ 588 h 63192"/>
                <a:gd name="connsiteX84" fmla="*/ 15740 w 41456"/>
                <a:gd name="connsiteY84" fmla="*/ 735 h 63192"/>
                <a:gd name="connsiteX85" fmla="*/ 15484 w 41456"/>
                <a:gd name="connsiteY85" fmla="*/ 1397 h 63192"/>
                <a:gd name="connsiteX86" fmla="*/ 16061 w 41456"/>
                <a:gd name="connsiteY86" fmla="*/ 2132 h 63192"/>
                <a:gd name="connsiteX87" fmla="*/ 16894 w 41456"/>
                <a:gd name="connsiteY87" fmla="*/ 2132 h 63192"/>
                <a:gd name="connsiteX88" fmla="*/ 16766 w 41456"/>
                <a:gd name="connsiteY88" fmla="*/ 3897 h 63192"/>
                <a:gd name="connsiteX89" fmla="*/ 17151 w 41456"/>
                <a:gd name="connsiteY89" fmla="*/ 5662 h 63192"/>
                <a:gd name="connsiteX90" fmla="*/ 16510 w 41456"/>
                <a:gd name="connsiteY90" fmla="*/ 5809 h 63192"/>
                <a:gd name="connsiteX91" fmla="*/ 16381 w 41456"/>
                <a:gd name="connsiteY91" fmla="*/ 6912 h 63192"/>
                <a:gd name="connsiteX92" fmla="*/ 17343 w 41456"/>
                <a:gd name="connsiteY92" fmla="*/ 7794 h 63192"/>
                <a:gd name="connsiteX93" fmla="*/ 18689 w 41456"/>
                <a:gd name="connsiteY93" fmla="*/ 7868 h 63192"/>
                <a:gd name="connsiteX94" fmla="*/ 19202 w 41456"/>
                <a:gd name="connsiteY94" fmla="*/ 8824 h 63192"/>
                <a:gd name="connsiteX95" fmla="*/ 20356 w 41456"/>
                <a:gd name="connsiteY95" fmla="*/ 8750 h 63192"/>
                <a:gd name="connsiteX96" fmla="*/ 21061 w 41456"/>
                <a:gd name="connsiteY96" fmla="*/ 9412 h 63192"/>
                <a:gd name="connsiteX97" fmla="*/ 22407 w 41456"/>
                <a:gd name="connsiteY97" fmla="*/ 9118 h 63192"/>
                <a:gd name="connsiteX98" fmla="*/ 23433 w 41456"/>
                <a:gd name="connsiteY98" fmla="*/ 10000 h 63192"/>
                <a:gd name="connsiteX99" fmla="*/ 23961 w 41456"/>
                <a:gd name="connsiteY99" fmla="*/ 9926 h 63192"/>
                <a:gd name="connsiteX100" fmla="*/ 23766 w 41456"/>
                <a:gd name="connsiteY100" fmla="*/ 10637 h 63192"/>
                <a:gd name="connsiteX101" fmla="*/ 23359 w 41456"/>
                <a:gd name="connsiteY101" fmla="*/ 10807 h 63192"/>
                <a:gd name="connsiteX102" fmla="*/ 22800 w 41456"/>
                <a:gd name="connsiteY102" fmla="*/ 10694 h 63192"/>
                <a:gd name="connsiteX103" fmla="*/ 22037 w 41456"/>
                <a:gd name="connsiteY103" fmla="*/ 10694 h 63192"/>
                <a:gd name="connsiteX104" fmla="*/ 20919 w 41456"/>
                <a:gd name="connsiteY104" fmla="*/ 11600 h 63192"/>
                <a:gd name="connsiteX105" fmla="*/ 21580 w 41456"/>
                <a:gd name="connsiteY105" fmla="*/ 12110 h 63192"/>
                <a:gd name="connsiteX106" fmla="*/ 21732 w 41456"/>
                <a:gd name="connsiteY106" fmla="*/ 12959 h 63192"/>
                <a:gd name="connsiteX107" fmla="*/ 22393 w 41456"/>
                <a:gd name="connsiteY107" fmla="*/ 12450 h 63192"/>
                <a:gd name="connsiteX108" fmla="*/ 22139 w 41456"/>
                <a:gd name="connsiteY108" fmla="*/ 14488 h 63192"/>
                <a:gd name="connsiteX109" fmla="*/ 21834 w 41456"/>
                <a:gd name="connsiteY109" fmla="*/ 15564 h 63192"/>
                <a:gd name="connsiteX110" fmla="*/ 20970 w 41456"/>
                <a:gd name="connsiteY110" fmla="*/ 16187 h 63192"/>
                <a:gd name="connsiteX111" fmla="*/ 21275 w 41456"/>
                <a:gd name="connsiteY111" fmla="*/ 17320 h 63192"/>
                <a:gd name="connsiteX112" fmla="*/ 20665 w 41456"/>
                <a:gd name="connsiteY112" fmla="*/ 18962 h 63192"/>
                <a:gd name="connsiteX113" fmla="*/ 21071 w 41456"/>
                <a:gd name="connsiteY113" fmla="*/ 20152 h 63192"/>
                <a:gd name="connsiteX114" fmla="*/ 21631 w 41456"/>
                <a:gd name="connsiteY114" fmla="*/ 20265 h 63192"/>
                <a:gd name="connsiteX115" fmla="*/ 22139 w 41456"/>
                <a:gd name="connsiteY115" fmla="*/ 20718 h 63192"/>
                <a:gd name="connsiteX116" fmla="*/ 22444 w 41456"/>
                <a:gd name="connsiteY116" fmla="*/ 21511 h 63192"/>
                <a:gd name="connsiteX117" fmla="*/ 22647 w 41456"/>
                <a:gd name="connsiteY117" fmla="*/ 22530 h 63192"/>
                <a:gd name="connsiteX118" fmla="*/ 22495 w 41456"/>
                <a:gd name="connsiteY118" fmla="*/ 23040 h 63192"/>
                <a:gd name="connsiteX119" fmla="*/ 23207 w 41456"/>
                <a:gd name="connsiteY119" fmla="*/ 23889 h 63192"/>
                <a:gd name="connsiteX120" fmla="*/ 23308 w 41456"/>
                <a:gd name="connsiteY120" fmla="*/ 25645 h 63192"/>
                <a:gd name="connsiteX121" fmla="*/ 22749 w 41456"/>
                <a:gd name="connsiteY121" fmla="*/ 25815 h 63192"/>
                <a:gd name="connsiteX122" fmla="*/ 22596 w 41456"/>
                <a:gd name="connsiteY122" fmla="*/ 26948 h 63192"/>
                <a:gd name="connsiteX123" fmla="*/ 20258 w 41456"/>
                <a:gd name="connsiteY123" fmla="*/ 28647 h 63192"/>
                <a:gd name="connsiteX124" fmla="*/ 1704 w 41456"/>
                <a:gd name="connsiteY124" fmla="*/ 59115 h 63192"/>
                <a:gd name="connsiteX125" fmla="*/ 738 w 41456"/>
                <a:gd name="connsiteY125" fmla="*/ 59682 h 63192"/>
                <a:gd name="connsiteX126" fmla="*/ 1348 w 41456"/>
                <a:gd name="connsiteY126" fmla="*/ 60077 h 63192"/>
                <a:gd name="connsiteX127" fmla="*/ 1348 w 41456"/>
                <a:gd name="connsiteY127" fmla="*/ 62059 h 63192"/>
                <a:gd name="connsiteX128" fmla="*/ 1805 w 41456"/>
                <a:gd name="connsiteY128" fmla="*/ 63192 h 63192"/>
                <a:gd name="connsiteX129" fmla="*/ 2720 w 41456"/>
                <a:gd name="connsiteY129" fmla="*/ 62796 h 63192"/>
                <a:gd name="connsiteX130" fmla="*/ 3534 w 41456"/>
                <a:gd name="connsiteY130" fmla="*/ 62343 h 63192"/>
                <a:gd name="connsiteX131" fmla="*/ 4347 w 41456"/>
                <a:gd name="connsiteY131" fmla="*/ 62343 h 63192"/>
                <a:gd name="connsiteX132" fmla="*/ 5262 w 41456"/>
                <a:gd name="connsiteY132" fmla="*/ 62569 h 63192"/>
                <a:gd name="connsiteX133" fmla="*/ 6126 w 41456"/>
                <a:gd name="connsiteY133" fmla="*/ 62682 h 63192"/>
                <a:gd name="connsiteX134" fmla="*/ 7448 w 41456"/>
                <a:gd name="connsiteY134" fmla="*/ 61720 h 63192"/>
                <a:gd name="connsiteX135" fmla="*/ 7905 w 41456"/>
                <a:gd name="connsiteY135" fmla="*/ 60530 h 63192"/>
                <a:gd name="connsiteX136" fmla="*/ 8820 w 41456"/>
                <a:gd name="connsiteY136" fmla="*/ 60927 h 63192"/>
                <a:gd name="connsiteX137" fmla="*/ 9786 w 41456"/>
                <a:gd name="connsiteY137" fmla="*/ 60247 h 63192"/>
                <a:gd name="connsiteX138" fmla="*/ 10803 w 41456"/>
                <a:gd name="connsiteY138" fmla="*/ 59794 h 63192"/>
                <a:gd name="connsiteX139" fmla="*/ 12277 w 41456"/>
                <a:gd name="connsiteY139" fmla="*/ 59624 h 63192"/>
                <a:gd name="connsiteX140" fmla="*/ 13090 w 41456"/>
                <a:gd name="connsiteY140" fmla="*/ 61097 h 63192"/>
                <a:gd name="connsiteX141" fmla="*/ 14209 w 41456"/>
                <a:gd name="connsiteY141" fmla="*/ 59794 h 63192"/>
                <a:gd name="connsiteX142" fmla="*/ 15378 w 41456"/>
                <a:gd name="connsiteY142" fmla="*/ 59624 h 63192"/>
                <a:gd name="connsiteX143" fmla="*/ 16141 w 41456"/>
                <a:gd name="connsiteY143" fmla="*/ 58322 h 63192"/>
                <a:gd name="connsiteX144" fmla="*/ 17106 w 41456"/>
                <a:gd name="connsiteY144" fmla="*/ 58435 h 63192"/>
                <a:gd name="connsiteX145" fmla="*/ 19292 w 41456"/>
                <a:gd name="connsiteY145" fmla="*/ 58662 h 63192"/>
                <a:gd name="connsiteX146" fmla="*/ 20258 w 41456"/>
                <a:gd name="connsiteY146" fmla="*/ 57586 h 63192"/>
                <a:gd name="connsiteX147" fmla="*/ 21986 w 41456"/>
                <a:gd name="connsiteY147" fmla="*/ 57133 h 63192"/>
                <a:gd name="connsiteX148" fmla="*/ 23359 w 41456"/>
                <a:gd name="connsiteY148" fmla="*/ 57133 h 63192"/>
                <a:gd name="connsiteX0" fmla="*/ 22634 w 40731"/>
                <a:gd name="connsiteY0" fmla="*/ 57133 h 63192"/>
                <a:gd name="connsiteX1" fmla="*/ 24464 w 40731"/>
                <a:gd name="connsiteY1" fmla="*/ 55717 h 63192"/>
                <a:gd name="connsiteX2" fmla="*/ 24667 w 40731"/>
                <a:gd name="connsiteY2" fmla="*/ 56510 h 63192"/>
                <a:gd name="connsiteX3" fmla="*/ 25227 w 40731"/>
                <a:gd name="connsiteY3" fmla="*/ 56736 h 63192"/>
                <a:gd name="connsiteX4" fmla="*/ 25430 w 40731"/>
                <a:gd name="connsiteY4" fmla="*/ 58039 h 63192"/>
                <a:gd name="connsiteX5" fmla="*/ 25837 w 40731"/>
                <a:gd name="connsiteY5" fmla="*/ 57755 h 63192"/>
                <a:gd name="connsiteX6" fmla="*/ 28582 w 40731"/>
                <a:gd name="connsiteY6" fmla="*/ 56113 h 63192"/>
                <a:gd name="connsiteX7" fmla="*/ 29649 w 40731"/>
                <a:gd name="connsiteY7" fmla="*/ 55094 h 63192"/>
                <a:gd name="connsiteX8" fmla="*/ 31479 w 40731"/>
                <a:gd name="connsiteY8" fmla="*/ 54414 h 63192"/>
                <a:gd name="connsiteX9" fmla="*/ 32343 w 40731"/>
                <a:gd name="connsiteY9" fmla="*/ 54641 h 63192"/>
                <a:gd name="connsiteX10" fmla="*/ 34936 w 40731"/>
                <a:gd name="connsiteY10" fmla="*/ 54188 h 63192"/>
                <a:gd name="connsiteX11" fmla="*/ 35495 w 40731"/>
                <a:gd name="connsiteY11" fmla="*/ 53112 h 63192"/>
                <a:gd name="connsiteX12" fmla="*/ 35393 w 40731"/>
                <a:gd name="connsiteY12" fmla="*/ 50903 h 63192"/>
                <a:gd name="connsiteX13" fmla="*/ 36563 w 40731"/>
                <a:gd name="connsiteY13" fmla="*/ 47675 h 63192"/>
                <a:gd name="connsiteX14" fmla="*/ 36918 w 40731"/>
                <a:gd name="connsiteY14" fmla="*/ 46089 h 63192"/>
                <a:gd name="connsiteX15" fmla="*/ 35953 w 40731"/>
                <a:gd name="connsiteY15" fmla="*/ 44390 h 63192"/>
                <a:gd name="connsiteX16" fmla="*/ 36309 w 40731"/>
                <a:gd name="connsiteY16" fmla="*/ 42465 h 63192"/>
                <a:gd name="connsiteX17" fmla="*/ 35292 w 40731"/>
                <a:gd name="connsiteY17" fmla="*/ 41502 h 63192"/>
                <a:gd name="connsiteX18" fmla="*/ 34834 w 40731"/>
                <a:gd name="connsiteY18" fmla="*/ 41445 h 63192"/>
                <a:gd name="connsiteX19" fmla="*/ 35241 w 40731"/>
                <a:gd name="connsiteY19" fmla="*/ 39690 h 63192"/>
                <a:gd name="connsiteX20" fmla="*/ 36664 w 40731"/>
                <a:gd name="connsiteY20" fmla="*/ 37991 h 63192"/>
                <a:gd name="connsiteX21" fmla="*/ 36003 w 40731"/>
                <a:gd name="connsiteY21" fmla="*/ 36292 h 63192"/>
                <a:gd name="connsiteX22" fmla="*/ 34631 w 40731"/>
                <a:gd name="connsiteY22" fmla="*/ 35839 h 63192"/>
                <a:gd name="connsiteX23" fmla="*/ 35241 w 40731"/>
                <a:gd name="connsiteY23" fmla="*/ 35103 h 63192"/>
                <a:gd name="connsiteX24" fmla="*/ 35546 w 40731"/>
                <a:gd name="connsiteY24" fmla="*/ 33234 h 63192"/>
                <a:gd name="connsiteX25" fmla="*/ 36156 w 40731"/>
                <a:gd name="connsiteY25" fmla="*/ 31138 h 63192"/>
                <a:gd name="connsiteX26" fmla="*/ 36105 w 40731"/>
                <a:gd name="connsiteY26" fmla="*/ 28193 h 63192"/>
                <a:gd name="connsiteX27" fmla="*/ 38088 w 40731"/>
                <a:gd name="connsiteY27" fmla="*/ 26608 h 63192"/>
                <a:gd name="connsiteX28" fmla="*/ 37427 w 40731"/>
                <a:gd name="connsiteY28" fmla="*/ 25022 h 63192"/>
                <a:gd name="connsiteX29" fmla="*/ 38240 w 40731"/>
                <a:gd name="connsiteY29" fmla="*/ 24569 h 63192"/>
                <a:gd name="connsiteX30" fmla="*/ 38291 w 40731"/>
                <a:gd name="connsiteY30" fmla="*/ 23493 h 63192"/>
                <a:gd name="connsiteX31" fmla="*/ 39054 w 40731"/>
                <a:gd name="connsiteY31" fmla="*/ 22304 h 63192"/>
                <a:gd name="connsiteX32" fmla="*/ 40731 w 40731"/>
                <a:gd name="connsiteY32" fmla="*/ 20548 h 63192"/>
                <a:gd name="connsiteX33" fmla="*/ 39359 w 40731"/>
                <a:gd name="connsiteY33" fmla="*/ 18453 h 63192"/>
                <a:gd name="connsiteX34" fmla="*/ 38088 w 40731"/>
                <a:gd name="connsiteY34" fmla="*/ 16244 h 63192"/>
                <a:gd name="connsiteX35" fmla="*/ 37478 w 40731"/>
                <a:gd name="connsiteY35" fmla="*/ 16471 h 63192"/>
                <a:gd name="connsiteX36" fmla="*/ 37274 w 40731"/>
                <a:gd name="connsiteY36" fmla="*/ 15678 h 63192"/>
                <a:gd name="connsiteX37" fmla="*/ 36969 w 40731"/>
                <a:gd name="connsiteY37" fmla="*/ 14885 h 63192"/>
                <a:gd name="connsiteX38" fmla="*/ 36664 w 40731"/>
                <a:gd name="connsiteY38" fmla="*/ 14488 h 63192"/>
                <a:gd name="connsiteX39" fmla="*/ 36613 w 40731"/>
                <a:gd name="connsiteY39" fmla="*/ 13242 h 63192"/>
                <a:gd name="connsiteX40" fmla="*/ 35343 w 40731"/>
                <a:gd name="connsiteY40" fmla="*/ 12110 h 63192"/>
                <a:gd name="connsiteX41" fmla="*/ 34428 w 40731"/>
                <a:gd name="connsiteY41" fmla="*/ 11544 h 63192"/>
                <a:gd name="connsiteX42" fmla="*/ 34783 w 40731"/>
                <a:gd name="connsiteY42" fmla="*/ 10637 h 63192"/>
                <a:gd name="connsiteX43" fmla="*/ 33309 w 40731"/>
                <a:gd name="connsiteY43" fmla="*/ 9335 h 63192"/>
                <a:gd name="connsiteX44" fmla="*/ 31530 w 40731"/>
                <a:gd name="connsiteY44" fmla="*/ 9844 h 63192"/>
                <a:gd name="connsiteX45" fmla="*/ 32394 w 40731"/>
                <a:gd name="connsiteY45" fmla="*/ 6617 h 63192"/>
                <a:gd name="connsiteX46" fmla="*/ 30615 w 40731"/>
                <a:gd name="connsiteY46" fmla="*/ 6050 h 63192"/>
                <a:gd name="connsiteX47" fmla="*/ 29700 w 40731"/>
                <a:gd name="connsiteY47" fmla="*/ 6843 h 63192"/>
                <a:gd name="connsiteX48" fmla="*/ 30208 w 40731"/>
                <a:gd name="connsiteY48" fmla="*/ 7806 h 63192"/>
                <a:gd name="connsiteX49" fmla="*/ 28988 w 40731"/>
                <a:gd name="connsiteY49" fmla="*/ 9165 h 63192"/>
                <a:gd name="connsiteX50" fmla="*/ 29242 w 40731"/>
                <a:gd name="connsiteY50" fmla="*/ 9618 h 63192"/>
                <a:gd name="connsiteX51" fmla="*/ 30056 w 40731"/>
                <a:gd name="connsiteY51" fmla="*/ 9165 h 63192"/>
                <a:gd name="connsiteX52" fmla="*/ 30513 w 40731"/>
                <a:gd name="connsiteY52" fmla="*/ 10411 h 63192"/>
                <a:gd name="connsiteX53" fmla="*/ 29649 w 40731"/>
                <a:gd name="connsiteY53" fmla="*/ 11034 h 63192"/>
                <a:gd name="connsiteX54" fmla="*/ 29344 w 40731"/>
                <a:gd name="connsiteY54" fmla="*/ 10807 h 63192"/>
                <a:gd name="connsiteX55" fmla="*/ 27565 w 40731"/>
                <a:gd name="connsiteY55" fmla="*/ 10355 h 63192"/>
                <a:gd name="connsiteX56" fmla="*/ 26955 w 40731"/>
                <a:gd name="connsiteY56" fmla="*/ 9788 h 63192"/>
                <a:gd name="connsiteX57" fmla="*/ 26548 w 40731"/>
                <a:gd name="connsiteY57" fmla="*/ 9618 h 63192"/>
                <a:gd name="connsiteX58" fmla="*/ 26091 w 40731"/>
                <a:gd name="connsiteY58" fmla="*/ 8769 h 63192"/>
                <a:gd name="connsiteX59" fmla="*/ 25481 w 40731"/>
                <a:gd name="connsiteY59" fmla="*/ 8655 h 63192"/>
                <a:gd name="connsiteX60" fmla="*/ 25227 w 40731"/>
                <a:gd name="connsiteY60" fmla="*/ 9052 h 63192"/>
                <a:gd name="connsiteX61" fmla="*/ 24182 w 40731"/>
                <a:gd name="connsiteY61" fmla="*/ 8456 h 63192"/>
                <a:gd name="connsiteX62" fmla="*/ 24374 w 40731"/>
                <a:gd name="connsiteY62" fmla="*/ 7721 h 63192"/>
                <a:gd name="connsiteX63" fmla="*/ 24054 w 40731"/>
                <a:gd name="connsiteY63" fmla="*/ 7132 h 63192"/>
                <a:gd name="connsiteX64" fmla="*/ 24631 w 40731"/>
                <a:gd name="connsiteY64" fmla="*/ 6618 h 63192"/>
                <a:gd name="connsiteX65" fmla="*/ 24182 w 40731"/>
                <a:gd name="connsiteY65" fmla="*/ 5662 h 63192"/>
                <a:gd name="connsiteX66" fmla="*/ 24759 w 40731"/>
                <a:gd name="connsiteY66" fmla="*/ 5147 h 63192"/>
                <a:gd name="connsiteX67" fmla="*/ 24118 w 40731"/>
                <a:gd name="connsiteY67" fmla="*/ 4559 h 63192"/>
                <a:gd name="connsiteX68" fmla="*/ 23349 w 40731"/>
                <a:gd name="connsiteY68" fmla="*/ 4559 h 63192"/>
                <a:gd name="connsiteX69" fmla="*/ 21490 w 40731"/>
                <a:gd name="connsiteY69" fmla="*/ 3529 h 63192"/>
                <a:gd name="connsiteX70" fmla="*/ 20272 w 40731"/>
                <a:gd name="connsiteY70" fmla="*/ 4044 h 63192"/>
                <a:gd name="connsiteX71" fmla="*/ 19887 w 40731"/>
                <a:gd name="connsiteY71" fmla="*/ 3750 h 63192"/>
                <a:gd name="connsiteX72" fmla="*/ 19631 w 40731"/>
                <a:gd name="connsiteY72" fmla="*/ 3235 h 63192"/>
                <a:gd name="connsiteX73" fmla="*/ 19182 w 40731"/>
                <a:gd name="connsiteY73" fmla="*/ 3603 h 63192"/>
                <a:gd name="connsiteX74" fmla="*/ 18926 w 40731"/>
                <a:gd name="connsiteY74" fmla="*/ 3382 h 63192"/>
                <a:gd name="connsiteX75" fmla="*/ 18285 w 40731"/>
                <a:gd name="connsiteY75" fmla="*/ 3382 h 63192"/>
                <a:gd name="connsiteX76" fmla="*/ 17772 w 40731"/>
                <a:gd name="connsiteY76" fmla="*/ 3088 h 63192"/>
                <a:gd name="connsiteX77" fmla="*/ 17708 w 40731"/>
                <a:gd name="connsiteY77" fmla="*/ 2647 h 63192"/>
                <a:gd name="connsiteX78" fmla="*/ 17836 w 40731"/>
                <a:gd name="connsiteY78" fmla="*/ 1985 h 63192"/>
                <a:gd name="connsiteX79" fmla="*/ 17836 w 40731"/>
                <a:gd name="connsiteY79" fmla="*/ 1618 h 63192"/>
                <a:gd name="connsiteX80" fmla="*/ 17772 w 40731"/>
                <a:gd name="connsiteY80" fmla="*/ 1103 h 63192"/>
                <a:gd name="connsiteX81" fmla="*/ 17259 w 40731"/>
                <a:gd name="connsiteY81" fmla="*/ 515 h 63192"/>
                <a:gd name="connsiteX82" fmla="*/ 16041 w 40731"/>
                <a:gd name="connsiteY82" fmla="*/ 0 h 63192"/>
                <a:gd name="connsiteX83" fmla="*/ 15656 w 40731"/>
                <a:gd name="connsiteY83" fmla="*/ 588 h 63192"/>
                <a:gd name="connsiteX84" fmla="*/ 15015 w 40731"/>
                <a:gd name="connsiteY84" fmla="*/ 735 h 63192"/>
                <a:gd name="connsiteX85" fmla="*/ 14759 w 40731"/>
                <a:gd name="connsiteY85" fmla="*/ 1397 h 63192"/>
                <a:gd name="connsiteX86" fmla="*/ 15336 w 40731"/>
                <a:gd name="connsiteY86" fmla="*/ 2132 h 63192"/>
                <a:gd name="connsiteX87" fmla="*/ 16169 w 40731"/>
                <a:gd name="connsiteY87" fmla="*/ 2132 h 63192"/>
                <a:gd name="connsiteX88" fmla="*/ 16041 w 40731"/>
                <a:gd name="connsiteY88" fmla="*/ 3897 h 63192"/>
                <a:gd name="connsiteX89" fmla="*/ 16426 w 40731"/>
                <a:gd name="connsiteY89" fmla="*/ 5662 h 63192"/>
                <a:gd name="connsiteX90" fmla="*/ 15785 w 40731"/>
                <a:gd name="connsiteY90" fmla="*/ 5809 h 63192"/>
                <a:gd name="connsiteX91" fmla="*/ 15656 w 40731"/>
                <a:gd name="connsiteY91" fmla="*/ 6912 h 63192"/>
                <a:gd name="connsiteX92" fmla="*/ 16618 w 40731"/>
                <a:gd name="connsiteY92" fmla="*/ 7794 h 63192"/>
                <a:gd name="connsiteX93" fmla="*/ 17964 w 40731"/>
                <a:gd name="connsiteY93" fmla="*/ 7868 h 63192"/>
                <a:gd name="connsiteX94" fmla="*/ 18477 w 40731"/>
                <a:gd name="connsiteY94" fmla="*/ 8824 h 63192"/>
                <a:gd name="connsiteX95" fmla="*/ 19631 w 40731"/>
                <a:gd name="connsiteY95" fmla="*/ 8750 h 63192"/>
                <a:gd name="connsiteX96" fmla="*/ 20336 w 40731"/>
                <a:gd name="connsiteY96" fmla="*/ 9412 h 63192"/>
                <a:gd name="connsiteX97" fmla="*/ 21682 w 40731"/>
                <a:gd name="connsiteY97" fmla="*/ 9118 h 63192"/>
                <a:gd name="connsiteX98" fmla="*/ 22708 w 40731"/>
                <a:gd name="connsiteY98" fmla="*/ 10000 h 63192"/>
                <a:gd name="connsiteX99" fmla="*/ 23236 w 40731"/>
                <a:gd name="connsiteY99" fmla="*/ 9926 h 63192"/>
                <a:gd name="connsiteX100" fmla="*/ 23041 w 40731"/>
                <a:gd name="connsiteY100" fmla="*/ 10637 h 63192"/>
                <a:gd name="connsiteX101" fmla="*/ 22634 w 40731"/>
                <a:gd name="connsiteY101" fmla="*/ 10807 h 63192"/>
                <a:gd name="connsiteX102" fmla="*/ 22075 w 40731"/>
                <a:gd name="connsiteY102" fmla="*/ 10694 h 63192"/>
                <a:gd name="connsiteX103" fmla="*/ 21312 w 40731"/>
                <a:gd name="connsiteY103" fmla="*/ 10694 h 63192"/>
                <a:gd name="connsiteX104" fmla="*/ 20194 w 40731"/>
                <a:gd name="connsiteY104" fmla="*/ 11600 h 63192"/>
                <a:gd name="connsiteX105" fmla="*/ 20855 w 40731"/>
                <a:gd name="connsiteY105" fmla="*/ 12110 h 63192"/>
                <a:gd name="connsiteX106" fmla="*/ 21007 w 40731"/>
                <a:gd name="connsiteY106" fmla="*/ 12959 h 63192"/>
                <a:gd name="connsiteX107" fmla="*/ 21668 w 40731"/>
                <a:gd name="connsiteY107" fmla="*/ 12450 h 63192"/>
                <a:gd name="connsiteX108" fmla="*/ 21414 w 40731"/>
                <a:gd name="connsiteY108" fmla="*/ 14488 h 63192"/>
                <a:gd name="connsiteX109" fmla="*/ 21109 w 40731"/>
                <a:gd name="connsiteY109" fmla="*/ 15564 h 63192"/>
                <a:gd name="connsiteX110" fmla="*/ 20245 w 40731"/>
                <a:gd name="connsiteY110" fmla="*/ 16187 h 63192"/>
                <a:gd name="connsiteX111" fmla="*/ 20550 w 40731"/>
                <a:gd name="connsiteY111" fmla="*/ 17320 h 63192"/>
                <a:gd name="connsiteX112" fmla="*/ 19940 w 40731"/>
                <a:gd name="connsiteY112" fmla="*/ 18962 h 63192"/>
                <a:gd name="connsiteX113" fmla="*/ 20346 w 40731"/>
                <a:gd name="connsiteY113" fmla="*/ 20152 h 63192"/>
                <a:gd name="connsiteX114" fmla="*/ 20906 w 40731"/>
                <a:gd name="connsiteY114" fmla="*/ 20265 h 63192"/>
                <a:gd name="connsiteX115" fmla="*/ 21414 w 40731"/>
                <a:gd name="connsiteY115" fmla="*/ 20718 h 63192"/>
                <a:gd name="connsiteX116" fmla="*/ 21719 w 40731"/>
                <a:gd name="connsiteY116" fmla="*/ 21511 h 63192"/>
                <a:gd name="connsiteX117" fmla="*/ 21922 w 40731"/>
                <a:gd name="connsiteY117" fmla="*/ 22530 h 63192"/>
                <a:gd name="connsiteX118" fmla="*/ 21770 w 40731"/>
                <a:gd name="connsiteY118" fmla="*/ 23040 h 63192"/>
                <a:gd name="connsiteX119" fmla="*/ 22482 w 40731"/>
                <a:gd name="connsiteY119" fmla="*/ 23889 h 63192"/>
                <a:gd name="connsiteX120" fmla="*/ 22583 w 40731"/>
                <a:gd name="connsiteY120" fmla="*/ 25645 h 63192"/>
                <a:gd name="connsiteX121" fmla="*/ 22024 w 40731"/>
                <a:gd name="connsiteY121" fmla="*/ 25815 h 63192"/>
                <a:gd name="connsiteX122" fmla="*/ 21871 w 40731"/>
                <a:gd name="connsiteY122" fmla="*/ 26948 h 63192"/>
                <a:gd name="connsiteX123" fmla="*/ 19533 w 40731"/>
                <a:gd name="connsiteY123" fmla="*/ 28647 h 63192"/>
                <a:gd name="connsiteX124" fmla="*/ 13840 w 40731"/>
                <a:gd name="connsiteY124" fmla="*/ 50053 h 63192"/>
                <a:gd name="connsiteX125" fmla="*/ 979 w 40731"/>
                <a:gd name="connsiteY125" fmla="*/ 59115 h 63192"/>
                <a:gd name="connsiteX126" fmla="*/ 13 w 40731"/>
                <a:gd name="connsiteY126" fmla="*/ 59682 h 63192"/>
                <a:gd name="connsiteX127" fmla="*/ 623 w 40731"/>
                <a:gd name="connsiteY127" fmla="*/ 60077 h 63192"/>
                <a:gd name="connsiteX128" fmla="*/ 623 w 40731"/>
                <a:gd name="connsiteY128" fmla="*/ 62059 h 63192"/>
                <a:gd name="connsiteX129" fmla="*/ 1080 w 40731"/>
                <a:gd name="connsiteY129" fmla="*/ 63192 h 63192"/>
                <a:gd name="connsiteX130" fmla="*/ 1995 w 40731"/>
                <a:gd name="connsiteY130" fmla="*/ 62796 h 63192"/>
                <a:gd name="connsiteX131" fmla="*/ 2809 w 40731"/>
                <a:gd name="connsiteY131" fmla="*/ 62343 h 63192"/>
                <a:gd name="connsiteX132" fmla="*/ 3622 w 40731"/>
                <a:gd name="connsiteY132" fmla="*/ 62343 h 63192"/>
                <a:gd name="connsiteX133" fmla="*/ 4537 w 40731"/>
                <a:gd name="connsiteY133" fmla="*/ 62569 h 63192"/>
                <a:gd name="connsiteX134" fmla="*/ 5401 w 40731"/>
                <a:gd name="connsiteY134" fmla="*/ 62682 h 63192"/>
                <a:gd name="connsiteX135" fmla="*/ 6723 w 40731"/>
                <a:gd name="connsiteY135" fmla="*/ 61720 h 63192"/>
                <a:gd name="connsiteX136" fmla="*/ 7180 w 40731"/>
                <a:gd name="connsiteY136" fmla="*/ 60530 h 63192"/>
                <a:gd name="connsiteX137" fmla="*/ 8095 w 40731"/>
                <a:gd name="connsiteY137" fmla="*/ 60927 h 63192"/>
                <a:gd name="connsiteX138" fmla="*/ 9061 w 40731"/>
                <a:gd name="connsiteY138" fmla="*/ 60247 h 63192"/>
                <a:gd name="connsiteX139" fmla="*/ 10078 w 40731"/>
                <a:gd name="connsiteY139" fmla="*/ 59794 h 63192"/>
                <a:gd name="connsiteX140" fmla="*/ 11552 w 40731"/>
                <a:gd name="connsiteY140" fmla="*/ 59624 h 63192"/>
                <a:gd name="connsiteX141" fmla="*/ 12365 w 40731"/>
                <a:gd name="connsiteY141" fmla="*/ 61097 h 63192"/>
                <a:gd name="connsiteX142" fmla="*/ 13484 w 40731"/>
                <a:gd name="connsiteY142" fmla="*/ 59794 h 63192"/>
                <a:gd name="connsiteX143" fmla="*/ 14653 w 40731"/>
                <a:gd name="connsiteY143" fmla="*/ 59624 h 63192"/>
                <a:gd name="connsiteX144" fmla="*/ 15416 w 40731"/>
                <a:gd name="connsiteY144" fmla="*/ 58322 h 63192"/>
                <a:gd name="connsiteX145" fmla="*/ 16381 w 40731"/>
                <a:gd name="connsiteY145" fmla="*/ 58435 h 63192"/>
                <a:gd name="connsiteX146" fmla="*/ 18567 w 40731"/>
                <a:gd name="connsiteY146" fmla="*/ 58662 h 63192"/>
                <a:gd name="connsiteX147" fmla="*/ 19533 w 40731"/>
                <a:gd name="connsiteY147" fmla="*/ 57586 h 63192"/>
                <a:gd name="connsiteX148" fmla="*/ 21261 w 40731"/>
                <a:gd name="connsiteY148" fmla="*/ 57133 h 63192"/>
                <a:gd name="connsiteX149" fmla="*/ 22634 w 40731"/>
                <a:gd name="connsiteY14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967 w 40719"/>
                <a:gd name="connsiteY126" fmla="*/ 59115 h 63192"/>
                <a:gd name="connsiteX127" fmla="*/ 1 w 40719"/>
                <a:gd name="connsiteY127" fmla="*/ 59682 h 63192"/>
                <a:gd name="connsiteX128" fmla="*/ 611 w 40719"/>
                <a:gd name="connsiteY128" fmla="*/ 60077 h 63192"/>
                <a:gd name="connsiteX129" fmla="*/ 611 w 40719"/>
                <a:gd name="connsiteY129" fmla="*/ 62059 h 63192"/>
                <a:gd name="connsiteX130" fmla="*/ 1068 w 40719"/>
                <a:gd name="connsiteY130" fmla="*/ 63192 h 63192"/>
                <a:gd name="connsiteX131" fmla="*/ 1983 w 40719"/>
                <a:gd name="connsiteY131" fmla="*/ 62796 h 63192"/>
                <a:gd name="connsiteX132" fmla="*/ 2797 w 40719"/>
                <a:gd name="connsiteY132" fmla="*/ 62343 h 63192"/>
                <a:gd name="connsiteX133" fmla="*/ 3610 w 40719"/>
                <a:gd name="connsiteY133" fmla="*/ 62343 h 63192"/>
                <a:gd name="connsiteX134" fmla="*/ 4525 w 40719"/>
                <a:gd name="connsiteY134" fmla="*/ 62569 h 63192"/>
                <a:gd name="connsiteX135" fmla="*/ 5389 w 40719"/>
                <a:gd name="connsiteY135" fmla="*/ 62682 h 63192"/>
                <a:gd name="connsiteX136" fmla="*/ 6711 w 40719"/>
                <a:gd name="connsiteY136" fmla="*/ 61720 h 63192"/>
                <a:gd name="connsiteX137" fmla="*/ 7168 w 40719"/>
                <a:gd name="connsiteY137" fmla="*/ 60530 h 63192"/>
                <a:gd name="connsiteX138" fmla="*/ 8083 w 40719"/>
                <a:gd name="connsiteY138" fmla="*/ 60927 h 63192"/>
                <a:gd name="connsiteX139" fmla="*/ 9049 w 40719"/>
                <a:gd name="connsiteY139" fmla="*/ 60247 h 63192"/>
                <a:gd name="connsiteX140" fmla="*/ 10066 w 40719"/>
                <a:gd name="connsiteY140" fmla="*/ 59794 h 63192"/>
                <a:gd name="connsiteX141" fmla="*/ 11540 w 40719"/>
                <a:gd name="connsiteY141" fmla="*/ 59624 h 63192"/>
                <a:gd name="connsiteX142" fmla="*/ 12353 w 40719"/>
                <a:gd name="connsiteY142" fmla="*/ 61097 h 63192"/>
                <a:gd name="connsiteX143" fmla="*/ 13472 w 40719"/>
                <a:gd name="connsiteY143" fmla="*/ 59794 h 63192"/>
                <a:gd name="connsiteX144" fmla="*/ 14641 w 40719"/>
                <a:gd name="connsiteY144" fmla="*/ 59624 h 63192"/>
                <a:gd name="connsiteX145" fmla="*/ 15404 w 40719"/>
                <a:gd name="connsiteY145" fmla="*/ 58322 h 63192"/>
                <a:gd name="connsiteX146" fmla="*/ 16369 w 40719"/>
                <a:gd name="connsiteY146" fmla="*/ 58435 h 63192"/>
                <a:gd name="connsiteX147" fmla="*/ 18555 w 40719"/>
                <a:gd name="connsiteY147" fmla="*/ 58662 h 63192"/>
                <a:gd name="connsiteX148" fmla="*/ 19521 w 40719"/>
                <a:gd name="connsiteY148" fmla="*/ 57586 h 63192"/>
                <a:gd name="connsiteX149" fmla="*/ 21249 w 40719"/>
                <a:gd name="connsiteY149" fmla="*/ 57133 h 63192"/>
                <a:gd name="connsiteX150" fmla="*/ 22622 w 40719"/>
                <a:gd name="connsiteY15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1729 w 40719"/>
                <a:gd name="connsiteY126" fmla="*/ 59341 h 63192"/>
                <a:gd name="connsiteX127" fmla="*/ 967 w 40719"/>
                <a:gd name="connsiteY127" fmla="*/ 59115 h 63192"/>
                <a:gd name="connsiteX128" fmla="*/ 1 w 40719"/>
                <a:gd name="connsiteY128" fmla="*/ 59682 h 63192"/>
                <a:gd name="connsiteX129" fmla="*/ 611 w 40719"/>
                <a:gd name="connsiteY129" fmla="*/ 60077 h 63192"/>
                <a:gd name="connsiteX130" fmla="*/ 611 w 40719"/>
                <a:gd name="connsiteY130" fmla="*/ 62059 h 63192"/>
                <a:gd name="connsiteX131" fmla="*/ 1068 w 40719"/>
                <a:gd name="connsiteY131" fmla="*/ 63192 h 63192"/>
                <a:gd name="connsiteX132" fmla="*/ 1983 w 40719"/>
                <a:gd name="connsiteY132" fmla="*/ 62796 h 63192"/>
                <a:gd name="connsiteX133" fmla="*/ 2797 w 40719"/>
                <a:gd name="connsiteY133" fmla="*/ 62343 h 63192"/>
                <a:gd name="connsiteX134" fmla="*/ 3610 w 40719"/>
                <a:gd name="connsiteY134" fmla="*/ 62343 h 63192"/>
                <a:gd name="connsiteX135" fmla="*/ 4525 w 40719"/>
                <a:gd name="connsiteY135" fmla="*/ 62569 h 63192"/>
                <a:gd name="connsiteX136" fmla="*/ 5389 w 40719"/>
                <a:gd name="connsiteY136" fmla="*/ 62682 h 63192"/>
                <a:gd name="connsiteX137" fmla="*/ 6711 w 40719"/>
                <a:gd name="connsiteY137" fmla="*/ 61720 h 63192"/>
                <a:gd name="connsiteX138" fmla="*/ 7168 w 40719"/>
                <a:gd name="connsiteY138" fmla="*/ 60530 h 63192"/>
                <a:gd name="connsiteX139" fmla="*/ 8083 w 40719"/>
                <a:gd name="connsiteY139" fmla="*/ 60927 h 63192"/>
                <a:gd name="connsiteX140" fmla="*/ 9049 w 40719"/>
                <a:gd name="connsiteY140" fmla="*/ 60247 h 63192"/>
                <a:gd name="connsiteX141" fmla="*/ 10066 w 40719"/>
                <a:gd name="connsiteY141" fmla="*/ 59794 h 63192"/>
                <a:gd name="connsiteX142" fmla="*/ 11540 w 40719"/>
                <a:gd name="connsiteY142" fmla="*/ 59624 h 63192"/>
                <a:gd name="connsiteX143" fmla="*/ 12353 w 40719"/>
                <a:gd name="connsiteY143" fmla="*/ 61097 h 63192"/>
                <a:gd name="connsiteX144" fmla="*/ 13472 w 40719"/>
                <a:gd name="connsiteY144" fmla="*/ 59794 h 63192"/>
                <a:gd name="connsiteX145" fmla="*/ 14641 w 40719"/>
                <a:gd name="connsiteY145" fmla="*/ 59624 h 63192"/>
                <a:gd name="connsiteX146" fmla="*/ 15404 w 40719"/>
                <a:gd name="connsiteY146" fmla="*/ 58322 h 63192"/>
                <a:gd name="connsiteX147" fmla="*/ 16369 w 40719"/>
                <a:gd name="connsiteY147" fmla="*/ 58435 h 63192"/>
                <a:gd name="connsiteX148" fmla="*/ 18555 w 40719"/>
                <a:gd name="connsiteY148" fmla="*/ 58662 h 63192"/>
                <a:gd name="connsiteX149" fmla="*/ 19521 w 40719"/>
                <a:gd name="connsiteY149" fmla="*/ 57586 h 63192"/>
                <a:gd name="connsiteX150" fmla="*/ 21249 w 40719"/>
                <a:gd name="connsiteY150" fmla="*/ 57133 h 63192"/>
                <a:gd name="connsiteX151" fmla="*/ 22622 w 40719"/>
                <a:gd name="connsiteY15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1780 w 40719"/>
                <a:gd name="connsiteY126" fmla="*/ 58718 h 63192"/>
                <a:gd name="connsiteX127" fmla="*/ 1729 w 40719"/>
                <a:gd name="connsiteY127" fmla="*/ 59341 h 63192"/>
                <a:gd name="connsiteX128" fmla="*/ 967 w 40719"/>
                <a:gd name="connsiteY128" fmla="*/ 59115 h 63192"/>
                <a:gd name="connsiteX129" fmla="*/ 1 w 40719"/>
                <a:gd name="connsiteY129" fmla="*/ 59682 h 63192"/>
                <a:gd name="connsiteX130" fmla="*/ 611 w 40719"/>
                <a:gd name="connsiteY130" fmla="*/ 60077 h 63192"/>
                <a:gd name="connsiteX131" fmla="*/ 611 w 40719"/>
                <a:gd name="connsiteY131" fmla="*/ 62059 h 63192"/>
                <a:gd name="connsiteX132" fmla="*/ 1068 w 40719"/>
                <a:gd name="connsiteY132" fmla="*/ 63192 h 63192"/>
                <a:gd name="connsiteX133" fmla="*/ 1983 w 40719"/>
                <a:gd name="connsiteY133" fmla="*/ 62796 h 63192"/>
                <a:gd name="connsiteX134" fmla="*/ 2797 w 40719"/>
                <a:gd name="connsiteY134" fmla="*/ 62343 h 63192"/>
                <a:gd name="connsiteX135" fmla="*/ 3610 w 40719"/>
                <a:gd name="connsiteY135" fmla="*/ 62343 h 63192"/>
                <a:gd name="connsiteX136" fmla="*/ 4525 w 40719"/>
                <a:gd name="connsiteY136" fmla="*/ 62569 h 63192"/>
                <a:gd name="connsiteX137" fmla="*/ 5389 w 40719"/>
                <a:gd name="connsiteY137" fmla="*/ 62682 h 63192"/>
                <a:gd name="connsiteX138" fmla="*/ 6711 w 40719"/>
                <a:gd name="connsiteY138" fmla="*/ 61720 h 63192"/>
                <a:gd name="connsiteX139" fmla="*/ 7168 w 40719"/>
                <a:gd name="connsiteY139" fmla="*/ 60530 h 63192"/>
                <a:gd name="connsiteX140" fmla="*/ 8083 w 40719"/>
                <a:gd name="connsiteY140" fmla="*/ 60927 h 63192"/>
                <a:gd name="connsiteX141" fmla="*/ 9049 w 40719"/>
                <a:gd name="connsiteY141" fmla="*/ 60247 h 63192"/>
                <a:gd name="connsiteX142" fmla="*/ 10066 w 40719"/>
                <a:gd name="connsiteY142" fmla="*/ 59794 h 63192"/>
                <a:gd name="connsiteX143" fmla="*/ 11540 w 40719"/>
                <a:gd name="connsiteY143" fmla="*/ 59624 h 63192"/>
                <a:gd name="connsiteX144" fmla="*/ 12353 w 40719"/>
                <a:gd name="connsiteY144" fmla="*/ 61097 h 63192"/>
                <a:gd name="connsiteX145" fmla="*/ 13472 w 40719"/>
                <a:gd name="connsiteY145" fmla="*/ 59794 h 63192"/>
                <a:gd name="connsiteX146" fmla="*/ 14641 w 40719"/>
                <a:gd name="connsiteY146" fmla="*/ 59624 h 63192"/>
                <a:gd name="connsiteX147" fmla="*/ 15404 w 40719"/>
                <a:gd name="connsiteY147" fmla="*/ 58322 h 63192"/>
                <a:gd name="connsiteX148" fmla="*/ 16369 w 40719"/>
                <a:gd name="connsiteY148" fmla="*/ 58435 h 63192"/>
                <a:gd name="connsiteX149" fmla="*/ 18555 w 40719"/>
                <a:gd name="connsiteY149" fmla="*/ 58662 h 63192"/>
                <a:gd name="connsiteX150" fmla="*/ 19521 w 40719"/>
                <a:gd name="connsiteY150" fmla="*/ 57586 h 63192"/>
                <a:gd name="connsiteX151" fmla="*/ 21249 w 40719"/>
                <a:gd name="connsiteY151" fmla="*/ 57133 h 63192"/>
                <a:gd name="connsiteX152" fmla="*/ 22622 w 40719"/>
                <a:gd name="connsiteY15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3407 w 40719"/>
                <a:gd name="connsiteY126" fmla="*/ 58605 h 63192"/>
                <a:gd name="connsiteX127" fmla="*/ 2644 w 40719"/>
                <a:gd name="connsiteY127" fmla="*/ 59398 h 63192"/>
                <a:gd name="connsiteX128" fmla="*/ 2492 w 40719"/>
                <a:gd name="connsiteY128" fmla="*/ 59001 h 63192"/>
                <a:gd name="connsiteX129" fmla="*/ 1780 w 40719"/>
                <a:gd name="connsiteY129" fmla="*/ 58718 h 63192"/>
                <a:gd name="connsiteX130" fmla="*/ 1729 w 40719"/>
                <a:gd name="connsiteY130" fmla="*/ 59341 h 63192"/>
                <a:gd name="connsiteX131" fmla="*/ 967 w 40719"/>
                <a:gd name="connsiteY131" fmla="*/ 59115 h 63192"/>
                <a:gd name="connsiteX132" fmla="*/ 1 w 40719"/>
                <a:gd name="connsiteY132" fmla="*/ 59682 h 63192"/>
                <a:gd name="connsiteX133" fmla="*/ 611 w 40719"/>
                <a:gd name="connsiteY133" fmla="*/ 60077 h 63192"/>
                <a:gd name="connsiteX134" fmla="*/ 611 w 40719"/>
                <a:gd name="connsiteY134" fmla="*/ 62059 h 63192"/>
                <a:gd name="connsiteX135" fmla="*/ 1068 w 40719"/>
                <a:gd name="connsiteY135" fmla="*/ 63192 h 63192"/>
                <a:gd name="connsiteX136" fmla="*/ 1983 w 40719"/>
                <a:gd name="connsiteY136" fmla="*/ 62796 h 63192"/>
                <a:gd name="connsiteX137" fmla="*/ 2797 w 40719"/>
                <a:gd name="connsiteY137" fmla="*/ 62343 h 63192"/>
                <a:gd name="connsiteX138" fmla="*/ 3610 w 40719"/>
                <a:gd name="connsiteY138" fmla="*/ 62343 h 63192"/>
                <a:gd name="connsiteX139" fmla="*/ 4525 w 40719"/>
                <a:gd name="connsiteY139" fmla="*/ 62569 h 63192"/>
                <a:gd name="connsiteX140" fmla="*/ 5389 w 40719"/>
                <a:gd name="connsiteY140" fmla="*/ 62682 h 63192"/>
                <a:gd name="connsiteX141" fmla="*/ 6711 w 40719"/>
                <a:gd name="connsiteY141" fmla="*/ 61720 h 63192"/>
                <a:gd name="connsiteX142" fmla="*/ 7168 w 40719"/>
                <a:gd name="connsiteY142" fmla="*/ 60530 h 63192"/>
                <a:gd name="connsiteX143" fmla="*/ 8083 w 40719"/>
                <a:gd name="connsiteY143" fmla="*/ 60927 h 63192"/>
                <a:gd name="connsiteX144" fmla="*/ 9049 w 40719"/>
                <a:gd name="connsiteY144" fmla="*/ 60247 h 63192"/>
                <a:gd name="connsiteX145" fmla="*/ 10066 w 40719"/>
                <a:gd name="connsiteY145" fmla="*/ 59794 h 63192"/>
                <a:gd name="connsiteX146" fmla="*/ 11540 w 40719"/>
                <a:gd name="connsiteY146" fmla="*/ 59624 h 63192"/>
                <a:gd name="connsiteX147" fmla="*/ 12353 w 40719"/>
                <a:gd name="connsiteY147" fmla="*/ 61097 h 63192"/>
                <a:gd name="connsiteX148" fmla="*/ 13472 w 40719"/>
                <a:gd name="connsiteY148" fmla="*/ 59794 h 63192"/>
                <a:gd name="connsiteX149" fmla="*/ 14641 w 40719"/>
                <a:gd name="connsiteY149" fmla="*/ 59624 h 63192"/>
                <a:gd name="connsiteX150" fmla="*/ 15404 w 40719"/>
                <a:gd name="connsiteY150" fmla="*/ 58322 h 63192"/>
                <a:gd name="connsiteX151" fmla="*/ 16369 w 40719"/>
                <a:gd name="connsiteY151" fmla="*/ 58435 h 63192"/>
                <a:gd name="connsiteX152" fmla="*/ 18555 w 40719"/>
                <a:gd name="connsiteY152" fmla="*/ 58662 h 63192"/>
                <a:gd name="connsiteX153" fmla="*/ 19521 w 40719"/>
                <a:gd name="connsiteY153" fmla="*/ 57586 h 63192"/>
                <a:gd name="connsiteX154" fmla="*/ 21249 w 40719"/>
                <a:gd name="connsiteY154" fmla="*/ 57133 h 63192"/>
                <a:gd name="connsiteX155" fmla="*/ 22622 w 40719"/>
                <a:gd name="connsiteY15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3407 w 40719"/>
                <a:gd name="connsiteY126" fmla="*/ 58605 h 63192"/>
                <a:gd name="connsiteX127" fmla="*/ 2644 w 40719"/>
                <a:gd name="connsiteY127" fmla="*/ 59398 h 63192"/>
                <a:gd name="connsiteX128" fmla="*/ 2492 w 40719"/>
                <a:gd name="connsiteY128" fmla="*/ 59001 h 63192"/>
                <a:gd name="connsiteX129" fmla="*/ 1780 w 40719"/>
                <a:gd name="connsiteY129" fmla="*/ 58718 h 63192"/>
                <a:gd name="connsiteX130" fmla="*/ 1729 w 40719"/>
                <a:gd name="connsiteY130" fmla="*/ 59341 h 63192"/>
                <a:gd name="connsiteX131" fmla="*/ 967 w 40719"/>
                <a:gd name="connsiteY131" fmla="*/ 59115 h 63192"/>
                <a:gd name="connsiteX132" fmla="*/ 1 w 40719"/>
                <a:gd name="connsiteY132" fmla="*/ 59682 h 63192"/>
                <a:gd name="connsiteX133" fmla="*/ 611 w 40719"/>
                <a:gd name="connsiteY133" fmla="*/ 60077 h 63192"/>
                <a:gd name="connsiteX134" fmla="*/ 611 w 40719"/>
                <a:gd name="connsiteY134" fmla="*/ 62059 h 63192"/>
                <a:gd name="connsiteX135" fmla="*/ 1068 w 40719"/>
                <a:gd name="connsiteY135" fmla="*/ 63192 h 63192"/>
                <a:gd name="connsiteX136" fmla="*/ 1983 w 40719"/>
                <a:gd name="connsiteY136" fmla="*/ 62796 h 63192"/>
                <a:gd name="connsiteX137" fmla="*/ 2797 w 40719"/>
                <a:gd name="connsiteY137" fmla="*/ 62343 h 63192"/>
                <a:gd name="connsiteX138" fmla="*/ 3610 w 40719"/>
                <a:gd name="connsiteY138" fmla="*/ 62343 h 63192"/>
                <a:gd name="connsiteX139" fmla="*/ 4525 w 40719"/>
                <a:gd name="connsiteY139" fmla="*/ 62569 h 63192"/>
                <a:gd name="connsiteX140" fmla="*/ 5389 w 40719"/>
                <a:gd name="connsiteY140" fmla="*/ 62682 h 63192"/>
                <a:gd name="connsiteX141" fmla="*/ 6711 w 40719"/>
                <a:gd name="connsiteY141" fmla="*/ 61720 h 63192"/>
                <a:gd name="connsiteX142" fmla="*/ 7168 w 40719"/>
                <a:gd name="connsiteY142" fmla="*/ 60530 h 63192"/>
                <a:gd name="connsiteX143" fmla="*/ 8083 w 40719"/>
                <a:gd name="connsiteY143" fmla="*/ 60927 h 63192"/>
                <a:gd name="connsiteX144" fmla="*/ 9049 w 40719"/>
                <a:gd name="connsiteY144" fmla="*/ 60247 h 63192"/>
                <a:gd name="connsiteX145" fmla="*/ 10066 w 40719"/>
                <a:gd name="connsiteY145" fmla="*/ 59794 h 63192"/>
                <a:gd name="connsiteX146" fmla="*/ 11540 w 40719"/>
                <a:gd name="connsiteY146" fmla="*/ 59624 h 63192"/>
                <a:gd name="connsiteX147" fmla="*/ 12353 w 40719"/>
                <a:gd name="connsiteY147" fmla="*/ 61097 h 63192"/>
                <a:gd name="connsiteX148" fmla="*/ 13472 w 40719"/>
                <a:gd name="connsiteY148" fmla="*/ 59794 h 63192"/>
                <a:gd name="connsiteX149" fmla="*/ 14641 w 40719"/>
                <a:gd name="connsiteY149" fmla="*/ 59624 h 63192"/>
                <a:gd name="connsiteX150" fmla="*/ 15404 w 40719"/>
                <a:gd name="connsiteY150" fmla="*/ 58322 h 63192"/>
                <a:gd name="connsiteX151" fmla="*/ 16369 w 40719"/>
                <a:gd name="connsiteY151" fmla="*/ 58435 h 63192"/>
                <a:gd name="connsiteX152" fmla="*/ 18555 w 40719"/>
                <a:gd name="connsiteY152" fmla="*/ 58662 h 63192"/>
                <a:gd name="connsiteX153" fmla="*/ 19521 w 40719"/>
                <a:gd name="connsiteY153" fmla="*/ 57586 h 63192"/>
                <a:gd name="connsiteX154" fmla="*/ 21249 w 40719"/>
                <a:gd name="connsiteY154" fmla="*/ 57133 h 63192"/>
                <a:gd name="connsiteX155" fmla="*/ 22622 w 40719"/>
                <a:gd name="connsiteY15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4118 w 40719"/>
                <a:gd name="connsiteY126" fmla="*/ 58378 h 63192"/>
                <a:gd name="connsiteX127" fmla="*/ 3407 w 40719"/>
                <a:gd name="connsiteY127" fmla="*/ 58605 h 63192"/>
                <a:gd name="connsiteX128" fmla="*/ 2644 w 40719"/>
                <a:gd name="connsiteY128" fmla="*/ 59398 h 63192"/>
                <a:gd name="connsiteX129" fmla="*/ 2492 w 40719"/>
                <a:gd name="connsiteY129" fmla="*/ 59001 h 63192"/>
                <a:gd name="connsiteX130" fmla="*/ 1780 w 40719"/>
                <a:gd name="connsiteY130" fmla="*/ 58718 h 63192"/>
                <a:gd name="connsiteX131" fmla="*/ 1729 w 40719"/>
                <a:gd name="connsiteY131" fmla="*/ 59341 h 63192"/>
                <a:gd name="connsiteX132" fmla="*/ 967 w 40719"/>
                <a:gd name="connsiteY132" fmla="*/ 59115 h 63192"/>
                <a:gd name="connsiteX133" fmla="*/ 1 w 40719"/>
                <a:gd name="connsiteY133" fmla="*/ 59682 h 63192"/>
                <a:gd name="connsiteX134" fmla="*/ 611 w 40719"/>
                <a:gd name="connsiteY134" fmla="*/ 60077 h 63192"/>
                <a:gd name="connsiteX135" fmla="*/ 611 w 40719"/>
                <a:gd name="connsiteY135" fmla="*/ 62059 h 63192"/>
                <a:gd name="connsiteX136" fmla="*/ 1068 w 40719"/>
                <a:gd name="connsiteY136" fmla="*/ 63192 h 63192"/>
                <a:gd name="connsiteX137" fmla="*/ 1983 w 40719"/>
                <a:gd name="connsiteY137" fmla="*/ 62796 h 63192"/>
                <a:gd name="connsiteX138" fmla="*/ 2797 w 40719"/>
                <a:gd name="connsiteY138" fmla="*/ 62343 h 63192"/>
                <a:gd name="connsiteX139" fmla="*/ 3610 w 40719"/>
                <a:gd name="connsiteY139" fmla="*/ 62343 h 63192"/>
                <a:gd name="connsiteX140" fmla="*/ 4525 w 40719"/>
                <a:gd name="connsiteY140" fmla="*/ 62569 h 63192"/>
                <a:gd name="connsiteX141" fmla="*/ 5389 w 40719"/>
                <a:gd name="connsiteY141" fmla="*/ 62682 h 63192"/>
                <a:gd name="connsiteX142" fmla="*/ 6711 w 40719"/>
                <a:gd name="connsiteY142" fmla="*/ 61720 h 63192"/>
                <a:gd name="connsiteX143" fmla="*/ 7168 w 40719"/>
                <a:gd name="connsiteY143" fmla="*/ 60530 h 63192"/>
                <a:gd name="connsiteX144" fmla="*/ 8083 w 40719"/>
                <a:gd name="connsiteY144" fmla="*/ 60927 h 63192"/>
                <a:gd name="connsiteX145" fmla="*/ 9049 w 40719"/>
                <a:gd name="connsiteY145" fmla="*/ 60247 h 63192"/>
                <a:gd name="connsiteX146" fmla="*/ 10066 w 40719"/>
                <a:gd name="connsiteY146" fmla="*/ 59794 h 63192"/>
                <a:gd name="connsiteX147" fmla="*/ 11540 w 40719"/>
                <a:gd name="connsiteY147" fmla="*/ 59624 h 63192"/>
                <a:gd name="connsiteX148" fmla="*/ 12353 w 40719"/>
                <a:gd name="connsiteY148" fmla="*/ 61097 h 63192"/>
                <a:gd name="connsiteX149" fmla="*/ 13472 w 40719"/>
                <a:gd name="connsiteY149" fmla="*/ 59794 h 63192"/>
                <a:gd name="connsiteX150" fmla="*/ 14641 w 40719"/>
                <a:gd name="connsiteY150" fmla="*/ 59624 h 63192"/>
                <a:gd name="connsiteX151" fmla="*/ 15404 w 40719"/>
                <a:gd name="connsiteY151" fmla="*/ 58322 h 63192"/>
                <a:gd name="connsiteX152" fmla="*/ 16369 w 40719"/>
                <a:gd name="connsiteY152" fmla="*/ 58435 h 63192"/>
                <a:gd name="connsiteX153" fmla="*/ 18555 w 40719"/>
                <a:gd name="connsiteY153" fmla="*/ 58662 h 63192"/>
                <a:gd name="connsiteX154" fmla="*/ 19521 w 40719"/>
                <a:gd name="connsiteY154" fmla="*/ 57586 h 63192"/>
                <a:gd name="connsiteX155" fmla="*/ 21249 w 40719"/>
                <a:gd name="connsiteY155" fmla="*/ 57133 h 63192"/>
                <a:gd name="connsiteX156" fmla="*/ 22622 w 40719"/>
                <a:gd name="connsiteY15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4932 w 40719"/>
                <a:gd name="connsiteY126" fmla="*/ 57812 h 63192"/>
                <a:gd name="connsiteX127" fmla="*/ 4118 w 40719"/>
                <a:gd name="connsiteY127" fmla="*/ 58378 h 63192"/>
                <a:gd name="connsiteX128" fmla="*/ 3407 w 40719"/>
                <a:gd name="connsiteY128" fmla="*/ 58605 h 63192"/>
                <a:gd name="connsiteX129" fmla="*/ 2644 w 40719"/>
                <a:gd name="connsiteY129" fmla="*/ 59398 h 63192"/>
                <a:gd name="connsiteX130" fmla="*/ 2492 w 40719"/>
                <a:gd name="connsiteY130" fmla="*/ 59001 h 63192"/>
                <a:gd name="connsiteX131" fmla="*/ 1780 w 40719"/>
                <a:gd name="connsiteY131" fmla="*/ 58718 h 63192"/>
                <a:gd name="connsiteX132" fmla="*/ 1729 w 40719"/>
                <a:gd name="connsiteY132" fmla="*/ 59341 h 63192"/>
                <a:gd name="connsiteX133" fmla="*/ 967 w 40719"/>
                <a:gd name="connsiteY133" fmla="*/ 59115 h 63192"/>
                <a:gd name="connsiteX134" fmla="*/ 1 w 40719"/>
                <a:gd name="connsiteY134" fmla="*/ 59682 h 63192"/>
                <a:gd name="connsiteX135" fmla="*/ 611 w 40719"/>
                <a:gd name="connsiteY135" fmla="*/ 60077 h 63192"/>
                <a:gd name="connsiteX136" fmla="*/ 611 w 40719"/>
                <a:gd name="connsiteY136" fmla="*/ 62059 h 63192"/>
                <a:gd name="connsiteX137" fmla="*/ 1068 w 40719"/>
                <a:gd name="connsiteY137" fmla="*/ 63192 h 63192"/>
                <a:gd name="connsiteX138" fmla="*/ 1983 w 40719"/>
                <a:gd name="connsiteY138" fmla="*/ 62796 h 63192"/>
                <a:gd name="connsiteX139" fmla="*/ 2797 w 40719"/>
                <a:gd name="connsiteY139" fmla="*/ 62343 h 63192"/>
                <a:gd name="connsiteX140" fmla="*/ 3610 w 40719"/>
                <a:gd name="connsiteY140" fmla="*/ 62343 h 63192"/>
                <a:gd name="connsiteX141" fmla="*/ 4525 w 40719"/>
                <a:gd name="connsiteY141" fmla="*/ 62569 h 63192"/>
                <a:gd name="connsiteX142" fmla="*/ 5389 w 40719"/>
                <a:gd name="connsiteY142" fmla="*/ 62682 h 63192"/>
                <a:gd name="connsiteX143" fmla="*/ 6711 w 40719"/>
                <a:gd name="connsiteY143" fmla="*/ 61720 h 63192"/>
                <a:gd name="connsiteX144" fmla="*/ 7168 w 40719"/>
                <a:gd name="connsiteY144" fmla="*/ 60530 h 63192"/>
                <a:gd name="connsiteX145" fmla="*/ 8083 w 40719"/>
                <a:gd name="connsiteY145" fmla="*/ 60927 h 63192"/>
                <a:gd name="connsiteX146" fmla="*/ 9049 w 40719"/>
                <a:gd name="connsiteY146" fmla="*/ 60247 h 63192"/>
                <a:gd name="connsiteX147" fmla="*/ 10066 w 40719"/>
                <a:gd name="connsiteY147" fmla="*/ 59794 h 63192"/>
                <a:gd name="connsiteX148" fmla="*/ 11540 w 40719"/>
                <a:gd name="connsiteY148" fmla="*/ 59624 h 63192"/>
                <a:gd name="connsiteX149" fmla="*/ 12353 w 40719"/>
                <a:gd name="connsiteY149" fmla="*/ 61097 h 63192"/>
                <a:gd name="connsiteX150" fmla="*/ 13472 w 40719"/>
                <a:gd name="connsiteY150" fmla="*/ 59794 h 63192"/>
                <a:gd name="connsiteX151" fmla="*/ 14641 w 40719"/>
                <a:gd name="connsiteY151" fmla="*/ 59624 h 63192"/>
                <a:gd name="connsiteX152" fmla="*/ 15404 w 40719"/>
                <a:gd name="connsiteY152" fmla="*/ 58322 h 63192"/>
                <a:gd name="connsiteX153" fmla="*/ 16369 w 40719"/>
                <a:gd name="connsiteY153" fmla="*/ 58435 h 63192"/>
                <a:gd name="connsiteX154" fmla="*/ 18555 w 40719"/>
                <a:gd name="connsiteY154" fmla="*/ 58662 h 63192"/>
                <a:gd name="connsiteX155" fmla="*/ 19521 w 40719"/>
                <a:gd name="connsiteY155" fmla="*/ 57586 h 63192"/>
                <a:gd name="connsiteX156" fmla="*/ 21249 w 40719"/>
                <a:gd name="connsiteY156" fmla="*/ 57133 h 63192"/>
                <a:gd name="connsiteX157" fmla="*/ 22622 w 40719"/>
                <a:gd name="connsiteY15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5897 w 40719"/>
                <a:gd name="connsiteY126" fmla="*/ 57755 h 63192"/>
                <a:gd name="connsiteX127" fmla="*/ 4932 w 40719"/>
                <a:gd name="connsiteY127" fmla="*/ 57812 h 63192"/>
                <a:gd name="connsiteX128" fmla="*/ 4118 w 40719"/>
                <a:gd name="connsiteY128" fmla="*/ 58378 h 63192"/>
                <a:gd name="connsiteX129" fmla="*/ 3407 w 40719"/>
                <a:gd name="connsiteY129" fmla="*/ 58605 h 63192"/>
                <a:gd name="connsiteX130" fmla="*/ 2644 w 40719"/>
                <a:gd name="connsiteY130" fmla="*/ 59398 h 63192"/>
                <a:gd name="connsiteX131" fmla="*/ 2492 w 40719"/>
                <a:gd name="connsiteY131" fmla="*/ 59001 h 63192"/>
                <a:gd name="connsiteX132" fmla="*/ 1780 w 40719"/>
                <a:gd name="connsiteY132" fmla="*/ 58718 h 63192"/>
                <a:gd name="connsiteX133" fmla="*/ 1729 w 40719"/>
                <a:gd name="connsiteY133" fmla="*/ 59341 h 63192"/>
                <a:gd name="connsiteX134" fmla="*/ 967 w 40719"/>
                <a:gd name="connsiteY134" fmla="*/ 59115 h 63192"/>
                <a:gd name="connsiteX135" fmla="*/ 1 w 40719"/>
                <a:gd name="connsiteY135" fmla="*/ 59682 h 63192"/>
                <a:gd name="connsiteX136" fmla="*/ 611 w 40719"/>
                <a:gd name="connsiteY136" fmla="*/ 60077 h 63192"/>
                <a:gd name="connsiteX137" fmla="*/ 611 w 40719"/>
                <a:gd name="connsiteY137" fmla="*/ 62059 h 63192"/>
                <a:gd name="connsiteX138" fmla="*/ 1068 w 40719"/>
                <a:gd name="connsiteY138" fmla="*/ 63192 h 63192"/>
                <a:gd name="connsiteX139" fmla="*/ 1983 w 40719"/>
                <a:gd name="connsiteY139" fmla="*/ 62796 h 63192"/>
                <a:gd name="connsiteX140" fmla="*/ 2797 w 40719"/>
                <a:gd name="connsiteY140" fmla="*/ 62343 h 63192"/>
                <a:gd name="connsiteX141" fmla="*/ 3610 w 40719"/>
                <a:gd name="connsiteY141" fmla="*/ 62343 h 63192"/>
                <a:gd name="connsiteX142" fmla="*/ 4525 w 40719"/>
                <a:gd name="connsiteY142" fmla="*/ 62569 h 63192"/>
                <a:gd name="connsiteX143" fmla="*/ 5389 w 40719"/>
                <a:gd name="connsiteY143" fmla="*/ 62682 h 63192"/>
                <a:gd name="connsiteX144" fmla="*/ 6711 w 40719"/>
                <a:gd name="connsiteY144" fmla="*/ 61720 h 63192"/>
                <a:gd name="connsiteX145" fmla="*/ 7168 w 40719"/>
                <a:gd name="connsiteY145" fmla="*/ 60530 h 63192"/>
                <a:gd name="connsiteX146" fmla="*/ 8083 w 40719"/>
                <a:gd name="connsiteY146" fmla="*/ 60927 h 63192"/>
                <a:gd name="connsiteX147" fmla="*/ 9049 w 40719"/>
                <a:gd name="connsiteY147" fmla="*/ 60247 h 63192"/>
                <a:gd name="connsiteX148" fmla="*/ 10066 w 40719"/>
                <a:gd name="connsiteY148" fmla="*/ 59794 h 63192"/>
                <a:gd name="connsiteX149" fmla="*/ 11540 w 40719"/>
                <a:gd name="connsiteY149" fmla="*/ 59624 h 63192"/>
                <a:gd name="connsiteX150" fmla="*/ 12353 w 40719"/>
                <a:gd name="connsiteY150" fmla="*/ 61097 h 63192"/>
                <a:gd name="connsiteX151" fmla="*/ 13472 w 40719"/>
                <a:gd name="connsiteY151" fmla="*/ 59794 h 63192"/>
                <a:gd name="connsiteX152" fmla="*/ 14641 w 40719"/>
                <a:gd name="connsiteY152" fmla="*/ 59624 h 63192"/>
                <a:gd name="connsiteX153" fmla="*/ 15404 w 40719"/>
                <a:gd name="connsiteY153" fmla="*/ 58322 h 63192"/>
                <a:gd name="connsiteX154" fmla="*/ 16369 w 40719"/>
                <a:gd name="connsiteY154" fmla="*/ 58435 h 63192"/>
                <a:gd name="connsiteX155" fmla="*/ 18555 w 40719"/>
                <a:gd name="connsiteY155" fmla="*/ 58662 h 63192"/>
                <a:gd name="connsiteX156" fmla="*/ 19521 w 40719"/>
                <a:gd name="connsiteY156" fmla="*/ 57586 h 63192"/>
                <a:gd name="connsiteX157" fmla="*/ 21249 w 40719"/>
                <a:gd name="connsiteY157" fmla="*/ 57133 h 63192"/>
                <a:gd name="connsiteX158" fmla="*/ 22622 w 40719"/>
                <a:gd name="connsiteY15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7778 w 40719"/>
                <a:gd name="connsiteY125" fmla="*/ 57359 h 63192"/>
                <a:gd name="connsiteX126" fmla="*/ 6863 w 40719"/>
                <a:gd name="connsiteY126" fmla="*/ 57529 h 63192"/>
                <a:gd name="connsiteX127" fmla="*/ 5897 w 40719"/>
                <a:gd name="connsiteY127" fmla="*/ 57755 h 63192"/>
                <a:gd name="connsiteX128" fmla="*/ 4932 w 40719"/>
                <a:gd name="connsiteY128" fmla="*/ 57812 h 63192"/>
                <a:gd name="connsiteX129" fmla="*/ 4118 w 40719"/>
                <a:gd name="connsiteY129" fmla="*/ 58378 h 63192"/>
                <a:gd name="connsiteX130" fmla="*/ 3407 w 40719"/>
                <a:gd name="connsiteY130" fmla="*/ 58605 h 63192"/>
                <a:gd name="connsiteX131" fmla="*/ 2644 w 40719"/>
                <a:gd name="connsiteY131" fmla="*/ 59398 h 63192"/>
                <a:gd name="connsiteX132" fmla="*/ 2492 w 40719"/>
                <a:gd name="connsiteY132" fmla="*/ 59001 h 63192"/>
                <a:gd name="connsiteX133" fmla="*/ 1780 w 40719"/>
                <a:gd name="connsiteY133" fmla="*/ 58718 h 63192"/>
                <a:gd name="connsiteX134" fmla="*/ 1729 w 40719"/>
                <a:gd name="connsiteY134" fmla="*/ 59341 h 63192"/>
                <a:gd name="connsiteX135" fmla="*/ 967 w 40719"/>
                <a:gd name="connsiteY135" fmla="*/ 59115 h 63192"/>
                <a:gd name="connsiteX136" fmla="*/ 1 w 40719"/>
                <a:gd name="connsiteY136" fmla="*/ 59682 h 63192"/>
                <a:gd name="connsiteX137" fmla="*/ 611 w 40719"/>
                <a:gd name="connsiteY137" fmla="*/ 60077 h 63192"/>
                <a:gd name="connsiteX138" fmla="*/ 611 w 40719"/>
                <a:gd name="connsiteY138" fmla="*/ 62059 h 63192"/>
                <a:gd name="connsiteX139" fmla="*/ 1068 w 40719"/>
                <a:gd name="connsiteY139" fmla="*/ 63192 h 63192"/>
                <a:gd name="connsiteX140" fmla="*/ 1983 w 40719"/>
                <a:gd name="connsiteY140" fmla="*/ 62796 h 63192"/>
                <a:gd name="connsiteX141" fmla="*/ 2797 w 40719"/>
                <a:gd name="connsiteY141" fmla="*/ 62343 h 63192"/>
                <a:gd name="connsiteX142" fmla="*/ 3610 w 40719"/>
                <a:gd name="connsiteY142" fmla="*/ 62343 h 63192"/>
                <a:gd name="connsiteX143" fmla="*/ 4525 w 40719"/>
                <a:gd name="connsiteY143" fmla="*/ 62569 h 63192"/>
                <a:gd name="connsiteX144" fmla="*/ 5389 w 40719"/>
                <a:gd name="connsiteY144" fmla="*/ 62682 h 63192"/>
                <a:gd name="connsiteX145" fmla="*/ 6711 w 40719"/>
                <a:gd name="connsiteY145" fmla="*/ 61720 h 63192"/>
                <a:gd name="connsiteX146" fmla="*/ 7168 w 40719"/>
                <a:gd name="connsiteY146" fmla="*/ 60530 h 63192"/>
                <a:gd name="connsiteX147" fmla="*/ 8083 w 40719"/>
                <a:gd name="connsiteY147" fmla="*/ 60927 h 63192"/>
                <a:gd name="connsiteX148" fmla="*/ 9049 w 40719"/>
                <a:gd name="connsiteY148" fmla="*/ 60247 h 63192"/>
                <a:gd name="connsiteX149" fmla="*/ 10066 w 40719"/>
                <a:gd name="connsiteY149" fmla="*/ 59794 h 63192"/>
                <a:gd name="connsiteX150" fmla="*/ 11540 w 40719"/>
                <a:gd name="connsiteY150" fmla="*/ 59624 h 63192"/>
                <a:gd name="connsiteX151" fmla="*/ 12353 w 40719"/>
                <a:gd name="connsiteY151" fmla="*/ 61097 h 63192"/>
                <a:gd name="connsiteX152" fmla="*/ 13472 w 40719"/>
                <a:gd name="connsiteY152" fmla="*/ 59794 h 63192"/>
                <a:gd name="connsiteX153" fmla="*/ 14641 w 40719"/>
                <a:gd name="connsiteY153" fmla="*/ 59624 h 63192"/>
                <a:gd name="connsiteX154" fmla="*/ 15404 w 40719"/>
                <a:gd name="connsiteY154" fmla="*/ 58322 h 63192"/>
                <a:gd name="connsiteX155" fmla="*/ 16369 w 40719"/>
                <a:gd name="connsiteY155" fmla="*/ 58435 h 63192"/>
                <a:gd name="connsiteX156" fmla="*/ 18555 w 40719"/>
                <a:gd name="connsiteY156" fmla="*/ 58662 h 63192"/>
                <a:gd name="connsiteX157" fmla="*/ 19521 w 40719"/>
                <a:gd name="connsiteY157" fmla="*/ 57586 h 63192"/>
                <a:gd name="connsiteX158" fmla="*/ 21249 w 40719"/>
                <a:gd name="connsiteY158" fmla="*/ 57133 h 63192"/>
                <a:gd name="connsiteX159" fmla="*/ 22622 w 40719"/>
                <a:gd name="connsiteY15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8846 w 40719"/>
                <a:gd name="connsiteY125" fmla="*/ 55773 h 63192"/>
                <a:gd name="connsiteX126" fmla="*/ 7778 w 40719"/>
                <a:gd name="connsiteY126" fmla="*/ 57359 h 63192"/>
                <a:gd name="connsiteX127" fmla="*/ 6863 w 40719"/>
                <a:gd name="connsiteY127" fmla="*/ 57529 h 63192"/>
                <a:gd name="connsiteX128" fmla="*/ 5897 w 40719"/>
                <a:gd name="connsiteY128" fmla="*/ 57755 h 63192"/>
                <a:gd name="connsiteX129" fmla="*/ 4932 w 40719"/>
                <a:gd name="connsiteY129" fmla="*/ 57812 h 63192"/>
                <a:gd name="connsiteX130" fmla="*/ 4118 w 40719"/>
                <a:gd name="connsiteY130" fmla="*/ 58378 h 63192"/>
                <a:gd name="connsiteX131" fmla="*/ 3407 w 40719"/>
                <a:gd name="connsiteY131" fmla="*/ 58605 h 63192"/>
                <a:gd name="connsiteX132" fmla="*/ 2644 w 40719"/>
                <a:gd name="connsiteY132" fmla="*/ 59398 h 63192"/>
                <a:gd name="connsiteX133" fmla="*/ 2492 w 40719"/>
                <a:gd name="connsiteY133" fmla="*/ 59001 h 63192"/>
                <a:gd name="connsiteX134" fmla="*/ 1780 w 40719"/>
                <a:gd name="connsiteY134" fmla="*/ 58718 h 63192"/>
                <a:gd name="connsiteX135" fmla="*/ 1729 w 40719"/>
                <a:gd name="connsiteY135" fmla="*/ 59341 h 63192"/>
                <a:gd name="connsiteX136" fmla="*/ 967 w 40719"/>
                <a:gd name="connsiteY136" fmla="*/ 59115 h 63192"/>
                <a:gd name="connsiteX137" fmla="*/ 1 w 40719"/>
                <a:gd name="connsiteY137" fmla="*/ 59682 h 63192"/>
                <a:gd name="connsiteX138" fmla="*/ 611 w 40719"/>
                <a:gd name="connsiteY138" fmla="*/ 60077 h 63192"/>
                <a:gd name="connsiteX139" fmla="*/ 611 w 40719"/>
                <a:gd name="connsiteY139" fmla="*/ 62059 h 63192"/>
                <a:gd name="connsiteX140" fmla="*/ 1068 w 40719"/>
                <a:gd name="connsiteY140" fmla="*/ 63192 h 63192"/>
                <a:gd name="connsiteX141" fmla="*/ 1983 w 40719"/>
                <a:gd name="connsiteY141" fmla="*/ 62796 h 63192"/>
                <a:gd name="connsiteX142" fmla="*/ 2797 w 40719"/>
                <a:gd name="connsiteY142" fmla="*/ 62343 h 63192"/>
                <a:gd name="connsiteX143" fmla="*/ 3610 w 40719"/>
                <a:gd name="connsiteY143" fmla="*/ 62343 h 63192"/>
                <a:gd name="connsiteX144" fmla="*/ 4525 w 40719"/>
                <a:gd name="connsiteY144" fmla="*/ 62569 h 63192"/>
                <a:gd name="connsiteX145" fmla="*/ 5389 w 40719"/>
                <a:gd name="connsiteY145" fmla="*/ 62682 h 63192"/>
                <a:gd name="connsiteX146" fmla="*/ 6711 w 40719"/>
                <a:gd name="connsiteY146" fmla="*/ 61720 h 63192"/>
                <a:gd name="connsiteX147" fmla="*/ 7168 w 40719"/>
                <a:gd name="connsiteY147" fmla="*/ 60530 h 63192"/>
                <a:gd name="connsiteX148" fmla="*/ 8083 w 40719"/>
                <a:gd name="connsiteY148" fmla="*/ 60927 h 63192"/>
                <a:gd name="connsiteX149" fmla="*/ 9049 w 40719"/>
                <a:gd name="connsiteY149" fmla="*/ 60247 h 63192"/>
                <a:gd name="connsiteX150" fmla="*/ 10066 w 40719"/>
                <a:gd name="connsiteY150" fmla="*/ 59794 h 63192"/>
                <a:gd name="connsiteX151" fmla="*/ 11540 w 40719"/>
                <a:gd name="connsiteY151" fmla="*/ 59624 h 63192"/>
                <a:gd name="connsiteX152" fmla="*/ 12353 w 40719"/>
                <a:gd name="connsiteY152" fmla="*/ 61097 h 63192"/>
                <a:gd name="connsiteX153" fmla="*/ 13472 w 40719"/>
                <a:gd name="connsiteY153" fmla="*/ 59794 h 63192"/>
                <a:gd name="connsiteX154" fmla="*/ 14641 w 40719"/>
                <a:gd name="connsiteY154" fmla="*/ 59624 h 63192"/>
                <a:gd name="connsiteX155" fmla="*/ 15404 w 40719"/>
                <a:gd name="connsiteY155" fmla="*/ 58322 h 63192"/>
                <a:gd name="connsiteX156" fmla="*/ 16369 w 40719"/>
                <a:gd name="connsiteY156" fmla="*/ 58435 h 63192"/>
                <a:gd name="connsiteX157" fmla="*/ 18555 w 40719"/>
                <a:gd name="connsiteY157" fmla="*/ 58662 h 63192"/>
                <a:gd name="connsiteX158" fmla="*/ 19521 w 40719"/>
                <a:gd name="connsiteY158" fmla="*/ 57586 h 63192"/>
                <a:gd name="connsiteX159" fmla="*/ 21249 w 40719"/>
                <a:gd name="connsiteY159" fmla="*/ 57133 h 63192"/>
                <a:gd name="connsiteX160" fmla="*/ 22622 w 40719"/>
                <a:gd name="connsiteY16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0117 w 40719"/>
                <a:gd name="connsiteY125" fmla="*/ 54131 h 63192"/>
                <a:gd name="connsiteX126" fmla="*/ 8846 w 40719"/>
                <a:gd name="connsiteY126" fmla="*/ 55773 h 63192"/>
                <a:gd name="connsiteX127" fmla="*/ 7778 w 40719"/>
                <a:gd name="connsiteY127" fmla="*/ 57359 h 63192"/>
                <a:gd name="connsiteX128" fmla="*/ 6863 w 40719"/>
                <a:gd name="connsiteY128" fmla="*/ 57529 h 63192"/>
                <a:gd name="connsiteX129" fmla="*/ 5897 w 40719"/>
                <a:gd name="connsiteY129" fmla="*/ 57755 h 63192"/>
                <a:gd name="connsiteX130" fmla="*/ 4932 w 40719"/>
                <a:gd name="connsiteY130" fmla="*/ 57812 h 63192"/>
                <a:gd name="connsiteX131" fmla="*/ 4118 w 40719"/>
                <a:gd name="connsiteY131" fmla="*/ 58378 h 63192"/>
                <a:gd name="connsiteX132" fmla="*/ 3407 w 40719"/>
                <a:gd name="connsiteY132" fmla="*/ 58605 h 63192"/>
                <a:gd name="connsiteX133" fmla="*/ 2644 w 40719"/>
                <a:gd name="connsiteY133" fmla="*/ 59398 h 63192"/>
                <a:gd name="connsiteX134" fmla="*/ 2492 w 40719"/>
                <a:gd name="connsiteY134" fmla="*/ 59001 h 63192"/>
                <a:gd name="connsiteX135" fmla="*/ 1780 w 40719"/>
                <a:gd name="connsiteY135" fmla="*/ 58718 h 63192"/>
                <a:gd name="connsiteX136" fmla="*/ 1729 w 40719"/>
                <a:gd name="connsiteY136" fmla="*/ 59341 h 63192"/>
                <a:gd name="connsiteX137" fmla="*/ 967 w 40719"/>
                <a:gd name="connsiteY137" fmla="*/ 59115 h 63192"/>
                <a:gd name="connsiteX138" fmla="*/ 1 w 40719"/>
                <a:gd name="connsiteY138" fmla="*/ 59682 h 63192"/>
                <a:gd name="connsiteX139" fmla="*/ 611 w 40719"/>
                <a:gd name="connsiteY139" fmla="*/ 60077 h 63192"/>
                <a:gd name="connsiteX140" fmla="*/ 611 w 40719"/>
                <a:gd name="connsiteY140" fmla="*/ 62059 h 63192"/>
                <a:gd name="connsiteX141" fmla="*/ 1068 w 40719"/>
                <a:gd name="connsiteY141" fmla="*/ 63192 h 63192"/>
                <a:gd name="connsiteX142" fmla="*/ 1983 w 40719"/>
                <a:gd name="connsiteY142" fmla="*/ 62796 h 63192"/>
                <a:gd name="connsiteX143" fmla="*/ 2797 w 40719"/>
                <a:gd name="connsiteY143" fmla="*/ 62343 h 63192"/>
                <a:gd name="connsiteX144" fmla="*/ 3610 w 40719"/>
                <a:gd name="connsiteY144" fmla="*/ 62343 h 63192"/>
                <a:gd name="connsiteX145" fmla="*/ 4525 w 40719"/>
                <a:gd name="connsiteY145" fmla="*/ 62569 h 63192"/>
                <a:gd name="connsiteX146" fmla="*/ 5389 w 40719"/>
                <a:gd name="connsiteY146" fmla="*/ 62682 h 63192"/>
                <a:gd name="connsiteX147" fmla="*/ 6711 w 40719"/>
                <a:gd name="connsiteY147" fmla="*/ 61720 h 63192"/>
                <a:gd name="connsiteX148" fmla="*/ 7168 w 40719"/>
                <a:gd name="connsiteY148" fmla="*/ 60530 h 63192"/>
                <a:gd name="connsiteX149" fmla="*/ 8083 w 40719"/>
                <a:gd name="connsiteY149" fmla="*/ 60927 h 63192"/>
                <a:gd name="connsiteX150" fmla="*/ 9049 w 40719"/>
                <a:gd name="connsiteY150" fmla="*/ 60247 h 63192"/>
                <a:gd name="connsiteX151" fmla="*/ 10066 w 40719"/>
                <a:gd name="connsiteY151" fmla="*/ 59794 h 63192"/>
                <a:gd name="connsiteX152" fmla="*/ 11540 w 40719"/>
                <a:gd name="connsiteY152" fmla="*/ 59624 h 63192"/>
                <a:gd name="connsiteX153" fmla="*/ 12353 w 40719"/>
                <a:gd name="connsiteY153" fmla="*/ 61097 h 63192"/>
                <a:gd name="connsiteX154" fmla="*/ 13472 w 40719"/>
                <a:gd name="connsiteY154" fmla="*/ 59794 h 63192"/>
                <a:gd name="connsiteX155" fmla="*/ 14641 w 40719"/>
                <a:gd name="connsiteY155" fmla="*/ 59624 h 63192"/>
                <a:gd name="connsiteX156" fmla="*/ 15404 w 40719"/>
                <a:gd name="connsiteY156" fmla="*/ 58322 h 63192"/>
                <a:gd name="connsiteX157" fmla="*/ 16369 w 40719"/>
                <a:gd name="connsiteY157" fmla="*/ 58435 h 63192"/>
                <a:gd name="connsiteX158" fmla="*/ 18555 w 40719"/>
                <a:gd name="connsiteY158" fmla="*/ 58662 h 63192"/>
                <a:gd name="connsiteX159" fmla="*/ 19521 w 40719"/>
                <a:gd name="connsiteY159" fmla="*/ 57586 h 63192"/>
                <a:gd name="connsiteX160" fmla="*/ 21249 w 40719"/>
                <a:gd name="connsiteY160" fmla="*/ 57133 h 63192"/>
                <a:gd name="connsiteX161" fmla="*/ 22622 w 40719"/>
                <a:gd name="connsiteY16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0473 w 40719"/>
                <a:gd name="connsiteY125" fmla="*/ 54301 h 63192"/>
                <a:gd name="connsiteX126" fmla="*/ 10117 w 40719"/>
                <a:gd name="connsiteY126" fmla="*/ 54131 h 63192"/>
                <a:gd name="connsiteX127" fmla="*/ 8846 w 40719"/>
                <a:gd name="connsiteY127" fmla="*/ 55773 h 63192"/>
                <a:gd name="connsiteX128" fmla="*/ 7778 w 40719"/>
                <a:gd name="connsiteY128" fmla="*/ 57359 h 63192"/>
                <a:gd name="connsiteX129" fmla="*/ 6863 w 40719"/>
                <a:gd name="connsiteY129" fmla="*/ 57529 h 63192"/>
                <a:gd name="connsiteX130" fmla="*/ 5897 w 40719"/>
                <a:gd name="connsiteY130" fmla="*/ 57755 h 63192"/>
                <a:gd name="connsiteX131" fmla="*/ 4932 w 40719"/>
                <a:gd name="connsiteY131" fmla="*/ 57812 h 63192"/>
                <a:gd name="connsiteX132" fmla="*/ 4118 w 40719"/>
                <a:gd name="connsiteY132" fmla="*/ 58378 h 63192"/>
                <a:gd name="connsiteX133" fmla="*/ 3407 w 40719"/>
                <a:gd name="connsiteY133" fmla="*/ 58605 h 63192"/>
                <a:gd name="connsiteX134" fmla="*/ 2644 w 40719"/>
                <a:gd name="connsiteY134" fmla="*/ 59398 h 63192"/>
                <a:gd name="connsiteX135" fmla="*/ 2492 w 40719"/>
                <a:gd name="connsiteY135" fmla="*/ 59001 h 63192"/>
                <a:gd name="connsiteX136" fmla="*/ 1780 w 40719"/>
                <a:gd name="connsiteY136" fmla="*/ 58718 h 63192"/>
                <a:gd name="connsiteX137" fmla="*/ 1729 w 40719"/>
                <a:gd name="connsiteY137" fmla="*/ 59341 h 63192"/>
                <a:gd name="connsiteX138" fmla="*/ 967 w 40719"/>
                <a:gd name="connsiteY138" fmla="*/ 59115 h 63192"/>
                <a:gd name="connsiteX139" fmla="*/ 1 w 40719"/>
                <a:gd name="connsiteY139" fmla="*/ 59682 h 63192"/>
                <a:gd name="connsiteX140" fmla="*/ 611 w 40719"/>
                <a:gd name="connsiteY140" fmla="*/ 60077 h 63192"/>
                <a:gd name="connsiteX141" fmla="*/ 611 w 40719"/>
                <a:gd name="connsiteY141" fmla="*/ 62059 h 63192"/>
                <a:gd name="connsiteX142" fmla="*/ 1068 w 40719"/>
                <a:gd name="connsiteY142" fmla="*/ 63192 h 63192"/>
                <a:gd name="connsiteX143" fmla="*/ 1983 w 40719"/>
                <a:gd name="connsiteY143" fmla="*/ 62796 h 63192"/>
                <a:gd name="connsiteX144" fmla="*/ 2797 w 40719"/>
                <a:gd name="connsiteY144" fmla="*/ 62343 h 63192"/>
                <a:gd name="connsiteX145" fmla="*/ 3610 w 40719"/>
                <a:gd name="connsiteY145" fmla="*/ 62343 h 63192"/>
                <a:gd name="connsiteX146" fmla="*/ 4525 w 40719"/>
                <a:gd name="connsiteY146" fmla="*/ 62569 h 63192"/>
                <a:gd name="connsiteX147" fmla="*/ 5389 w 40719"/>
                <a:gd name="connsiteY147" fmla="*/ 62682 h 63192"/>
                <a:gd name="connsiteX148" fmla="*/ 6711 w 40719"/>
                <a:gd name="connsiteY148" fmla="*/ 61720 h 63192"/>
                <a:gd name="connsiteX149" fmla="*/ 7168 w 40719"/>
                <a:gd name="connsiteY149" fmla="*/ 60530 h 63192"/>
                <a:gd name="connsiteX150" fmla="*/ 8083 w 40719"/>
                <a:gd name="connsiteY150" fmla="*/ 60927 h 63192"/>
                <a:gd name="connsiteX151" fmla="*/ 9049 w 40719"/>
                <a:gd name="connsiteY151" fmla="*/ 60247 h 63192"/>
                <a:gd name="connsiteX152" fmla="*/ 10066 w 40719"/>
                <a:gd name="connsiteY152" fmla="*/ 59794 h 63192"/>
                <a:gd name="connsiteX153" fmla="*/ 11540 w 40719"/>
                <a:gd name="connsiteY153" fmla="*/ 59624 h 63192"/>
                <a:gd name="connsiteX154" fmla="*/ 12353 w 40719"/>
                <a:gd name="connsiteY154" fmla="*/ 61097 h 63192"/>
                <a:gd name="connsiteX155" fmla="*/ 13472 w 40719"/>
                <a:gd name="connsiteY155" fmla="*/ 59794 h 63192"/>
                <a:gd name="connsiteX156" fmla="*/ 14641 w 40719"/>
                <a:gd name="connsiteY156" fmla="*/ 59624 h 63192"/>
                <a:gd name="connsiteX157" fmla="*/ 15404 w 40719"/>
                <a:gd name="connsiteY157" fmla="*/ 58322 h 63192"/>
                <a:gd name="connsiteX158" fmla="*/ 16369 w 40719"/>
                <a:gd name="connsiteY158" fmla="*/ 58435 h 63192"/>
                <a:gd name="connsiteX159" fmla="*/ 18555 w 40719"/>
                <a:gd name="connsiteY159" fmla="*/ 58662 h 63192"/>
                <a:gd name="connsiteX160" fmla="*/ 19521 w 40719"/>
                <a:gd name="connsiteY160" fmla="*/ 57586 h 63192"/>
                <a:gd name="connsiteX161" fmla="*/ 21249 w 40719"/>
                <a:gd name="connsiteY161" fmla="*/ 57133 h 63192"/>
                <a:gd name="connsiteX162" fmla="*/ 22622 w 40719"/>
                <a:gd name="connsiteY16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1133 w 40719"/>
                <a:gd name="connsiteY125" fmla="*/ 53621 h 63192"/>
                <a:gd name="connsiteX126" fmla="*/ 10473 w 40719"/>
                <a:gd name="connsiteY126" fmla="*/ 54301 h 63192"/>
                <a:gd name="connsiteX127" fmla="*/ 10117 w 40719"/>
                <a:gd name="connsiteY127" fmla="*/ 54131 h 63192"/>
                <a:gd name="connsiteX128" fmla="*/ 8846 w 40719"/>
                <a:gd name="connsiteY128" fmla="*/ 55773 h 63192"/>
                <a:gd name="connsiteX129" fmla="*/ 7778 w 40719"/>
                <a:gd name="connsiteY129" fmla="*/ 57359 h 63192"/>
                <a:gd name="connsiteX130" fmla="*/ 6863 w 40719"/>
                <a:gd name="connsiteY130" fmla="*/ 57529 h 63192"/>
                <a:gd name="connsiteX131" fmla="*/ 5897 w 40719"/>
                <a:gd name="connsiteY131" fmla="*/ 57755 h 63192"/>
                <a:gd name="connsiteX132" fmla="*/ 4932 w 40719"/>
                <a:gd name="connsiteY132" fmla="*/ 57812 h 63192"/>
                <a:gd name="connsiteX133" fmla="*/ 4118 w 40719"/>
                <a:gd name="connsiteY133" fmla="*/ 58378 h 63192"/>
                <a:gd name="connsiteX134" fmla="*/ 3407 w 40719"/>
                <a:gd name="connsiteY134" fmla="*/ 58605 h 63192"/>
                <a:gd name="connsiteX135" fmla="*/ 2644 w 40719"/>
                <a:gd name="connsiteY135" fmla="*/ 59398 h 63192"/>
                <a:gd name="connsiteX136" fmla="*/ 2492 w 40719"/>
                <a:gd name="connsiteY136" fmla="*/ 59001 h 63192"/>
                <a:gd name="connsiteX137" fmla="*/ 1780 w 40719"/>
                <a:gd name="connsiteY137" fmla="*/ 58718 h 63192"/>
                <a:gd name="connsiteX138" fmla="*/ 1729 w 40719"/>
                <a:gd name="connsiteY138" fmla="*/ 59341 h 63192"/>
                <a:gd name="connsiteX139" fmla="*/ 967 w 40719"/>
                <a:gd name="connsiteY139" fmla="*/ 59115 h 63192"/>
                <a:gd name="connsiteX140" fmla="*/ 1 w 40719"/>
                <a:gd name="connsiteY140" fmla="*/ 59682 h 63192"/>
                <a:gd name="connsiteX141" fmla="*/ 611 w 40719"/>
                <a:gd name="connsiteY141" fmla="*/ 60077 h 63192"/>
                <a:gd name="connsiteX142" fmla="*/ 611 w 40719"/>
                <a:gd name="connsiteY142" fmla="*/ 62059 h 63192"/>
                <a:gd name="connsiteX143" fmla="*/ 1068 w 40719"/>
                <a:gd name="connsiteY143" fmla="*/ 63192 h 63192"/>
                <a:gd name="connsiteX144" fmla="*/ 1983 w 40719"/>
                <a:gd name="connsiteY144" fmla="*/ 62796 h 63192"/>
                <a:gd name="connsiteX145" fmla="*/ 2797 w 40719"/>
                <a:gd name="connsiteY145" fmla="*/ 62343 h 63192"/>
                <a:gd name="connsiteX146" fmla="*/ 3610 w 40719"/>
                <a:gd name="connsiteY146" fmla="*/ 62343 h 63192"/>
                <a:gd name="connsiteX147" fmla="*/ 4525 w 40719"/>
                <a:gd name="connsiteY147" fmla="*/ 62569 h 63192"/>
                <a:gd name="connsiteX148" fmla="*/ 5389 w 40719"/>
                <a:gd name="connsiteY148" fmla="*/ 62682 h 63192"/>
                <a:gd name="connsiteX149" fmla="*/ 6711 w 40719"/>
                <a:gd name="connsiteY149" fmla="*/ 61720 h 63192"/>
                <a:gd name="connsiteX150" fmla="*/ 7168 w 40719"/>
                <a:gd name="connsiteY150" fmla="*/ 60530 h 63192"/>
                <a:gd name="connsiteX151" fmla="*/ 8083 w 40719"/>
                <a:gd name="connsiteY151" fmla="*/ 60927 h 63192"/>
                <a:gd name="connsiteX152" fmla="*/ 9049 w 40719"/>
                <a:gd name="connsiteY152" fmla="*/ 60247 h 63192"/>
                <a:gd name="connsiteX153" fmla="*/ 10066 w 40719"/>
                <a:gd name="connsiteY153" fmla="*/ 59794 h 63192"/>
                <a:gd name="connsiteX154" fmla="*/ 11540 w 40719"/>
                <a:gd name="connsiteY154" fmla="*/ 59624 h 63192"/>
                <a:gd name="connsiteX155" fmla="*/ 12353 w 40719"/>
                <a:gd name="connsiteY155" fmla="*/ 61097 h 63192"/>
                <a:gd name="connsiteX156" fmla="*/ 13472 w 40719"/>
                <a:gd name="connsiteY156" fmla="*/ 59794 h 63192"/>
                <a:gd name="connsiteX157" fmla="*/ 14641 w 40719"/>
                <a:gd name="connsiteY157" fmla="*/ 59624 h 63192"/>
                <a:gd name="connsiteX158" fmla="*/ 15404 w 40719"/>
                <a:gd name="connsiteY158" fmla="*/ 58322 h 63192"/>
                <a:gd name="connsiteX159" fmla="*/ 16369 w 40719"/>
                <a:gd name="connsiteY159" fmla="*/ 58435 h 63192"/>
                <a:gd name="connsiteX160" fmla="*/ 18555 w 40719"/>
                <a:gd name="connsiteY160" fmla="*/ 58662 h 63192"/>
                <a:gd name="connsiteX161" fmla="*/ 19521 w 40719"/>
                <a:gd name="connsiteY161" fmla="*/ 57586 h 63192"/>
                <a:gd name="connsiteX162" fmla="*/ 21249 w 40719"/>
                <a:gd name="connsiteY162" fmla="*/ 57133 h 63192"/>
                <a:gd name="connsiteX163" fmla="*/ 22622 w 40719"/>
                <a:gd name="connsiteY16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1896 w 40719"/>
                <a:gd name="connsiteY125" fmla="*/ 52715 h 63192"/>
                <a:gd name="connsiteX126" fmla="*/ 11133 w 40719"/>
                <a:gd name="connsiteY126" fmla="*/ 53621 h 63192"/>
                <a:gd name="connsiteX127" fmla="*/ 10473 w 40719"/>
                <a:gd name="connsiteY127" fmla="*/ 54301 h 63192"/>
                <a:gd name="connsiteX128" fmla="*/ 10117 w 40719"/>
                <a:gd name="connsiteY128" fmla="*/ 54131 h 63192"/>
                <a:gd name="connsiteX129" fmla="*/ 8846 w 40719"/>
                <a:gd name="connsiteY129" fmla="*/ 55773 h 63192"/>
                <a:gd name="connsiteX130" fmla="*/ 7778 w 40719"/>
                <a:gd name="connsiteY130" fmla="*/ 57359 h 63192"/>
                <a:gd name="connsiteX131" fmla="*/ 6863 w 40719"/>
                <a:gd name="connsiteY131" fmla="*/ 57529 h 63192"/>
                <a:gd name="connsiteX132" fmla="*/ 5897 w 40719"/>
                <a:gd name="connsiteY132" fmla="*/ 57755 h 63192"/>
                <a:gd name="connsiteX133" fmla="*/ 4932 w 40719"/>
                <a:gd name="connsiteY133" fmla="*/ 57812 h 63192"/>
                <a:gd name="connsiteX134" fmla="*/ 4118 w 40719"/>
                <a:gd name="connsiteY134" fmla="*/ 58378 h 63192"/>
                <a:gd name="connsiteX135" fmla="*/ 3407 w 40719"/>
                <a:gd name="connsiteY135" fmla="*/ 58605 h 63192"/>
                <a:gd name="connsiteX136" fmla="*/ 2644 w 40719"/>
                <a:gd name="connsiteY136" fmla="*/ 59398 h 63192"/>
                <a:gd name="connsiteX137" fmla="*/ 2492 w 40719"/>
                <a:gd name="connsiteY137" fmla="*/ 59001 h 63192"/>
                <a:gd name="connsiteX138" fmla="*/ 1780 w 40719"/>
                <a:gd name="connsiteY138" fmla="*/ 58718 h 63192"/>
                <a:gd name="connsiteX139" fmla="*/ 1729 w 40719"/>
                <a:gd name="connsiteY139" fmla="*/ 59341 h 63192"/>
                <a:gd name="connsiteX140" fmla="*/ 967 w 40719"/>
                <a:gd name="connsiteY140" fmla="*/ 59115 h 63192"/>
                <a:gd name="connsiteX141" fmla="*/ 1 w 40719"/>
                <a:gd name="connsiteY141" fmla="*/ 59682 h 63192"/>
                <a:gd name="connsiteX142" fmla="*/ 611 w 40719"/>
                <a:gd name="connsiteY142" fmla="*/ 60077 h 63192"/>
                <a:gd name="connsiteX143" fmla="*/ 611 w 40719"/>
                <a:gd name="connsiteY143" fmla="*/ 62059 h 63192"/>
                <a:gd name="connsiteX144" fmla="*/ 1068 w 40719"/>
                <a:gd name="connsiteY144" fmla="*/ 63192 h 63192"/>
                <a:gd name="connsiteX145" fmla="*/ 1983 w 40719"/>
                <a:gd name="connsiteY145" fmla="*/ 62796 h 63192"/>
                <a:gd name="connsiteX146" fmla="*/ 2797 w 40719"/>
                <a:gd name="connsiteY146" fmla="*/ 62343 h 63192"/>
                <a:gd name="connsiteX147" fmla="*/ 3610 w 40719"/>
                <a:gd name="connsiteY147" fmla="*/ 62343 h 63192"/>
                <a:gd name="connsiteX148" fmla="*/ 4525 w 40719"/>
                <a:gd name="connsiteY148" fmla="*/ 62569 h 63192"/>
                <a:gd name="connsiteX149" fmla="*/ 5389 w 40719"/>
                <a:gd name="connsiteY149" fmla="*/ 62682 h 63192"/>
                <a:gd name="connsiteX150" fmla="*/ 6711 w 40719"/>
                <a:gd name="connsiteY150" fmla="*/ 61720 h 63192"/>
                <a:gd name="connsiteX151" fmla="*/ 7168 w 40719"/>
                <a:gd name="connsiteY151" fmla="*/ 60530 h 63192"/>
                <a:gd name="connsiteX152" fmla="*/ 8083 w 40719"/>
                <a:gd name="connsiteY152" fmla="*/ 60927 h 63192"/>
                <a:gd name="connsiteX153" fmla="*/ 9049 w 40719"/>
                <a:gd name="connsiteY153" fmla="*/ 60247 h 63192"/>
                <a:gd name="connsiteX154" fmla="*/ 10066 w 40719"/>
                <a:gd name="connsiteY154" fmla="*/ 59794 h 63192"/>
                <a:gd name="connsiteX155" fmla="*/ 11540 w 40719"/>
                <a:gd name="connsiteY155" fmla="*/ 59624 h 63192"/>
                <a:gd name="connsiteX156" fmla="*/ 12353 w 40719"/>
                <a:gd name="connsiteY156" fmla="*/ 61097 h 63192"/>
                <a:gd name="connsiteX157" fmla="*/ 13472 w 40719"/>
                <a:gd name="connsiteY157" fmla="*/ 59794 h 63192"/>
                <a:gd name="connsiteX158" fmla="*/ 14641 w 40719"/>
                <a:gd name="connsiteY158" fmla="*/ 59624 h 63192"/>
                <a:gd name="connsiteX159" fmla="*/ 15404 w 40719"/>
                <a:gd name="connsiteY159" fmla="*/ 58322 h 63192"/>
                <a:gd name="connsiteX160" fmla="*/ 16369 w 40719"/>
                <a:gd name="connsiteY160" fmla="*/ 58435 h 63192"/>
                <a:gd name="connsiteX161" fmla="*/ 18555 w 40719"/>
                <a:gd name="connsiteY161" fmla="*/ 58662 h 63192"/>
                <a:gd name="connsiteX162" fmla="*/ 19521 w 40719"/>
                <a:gd name="connsiteY162" fmla="*/ 57586 h 63192"/>
                <a:gd name="connsiteX163" fmla="*/ 21249 w 40719"/>
                <a:gd name="connsiteY163" fmla="*/ 57133 h 63192"/>
                <a:gd name="connsiteX164" fmla="*/ 22622 w 40719"/>
                <a:gd name="connsiteY16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2201 w 40719"/>
                <a:gd name="connsiteY126" fmla="*/ 51583 h 63192"/>
                <a:gd name="connsiteX127" fmla="*/ 11896 w 40719"/>
                <a:gd name="connsiteY127" fmla="*/ 52715 h 63192"/>
                <a:gd name="connsiteX128" fmla="*/ 11133 w 40719"/>
                <a:gd name="connsiteY128" fmla="*/ 53621 h 63192"/>
                <a:gd name="connsiteX129" fmla="*/ 10473 w 40719"/>
                <a:gd name="connsiteY129" fmla="*/ 54301 h 63192"/>
                <a:gd name="connsiteX130" fmla="*/ 10117 w 40719"/>
                <a:gd name="connsiteY130" fmla="*/ 54131 h 63192"/>
                <a:gd name="connsiteX131" fmla="*/ 8846 w 40719"/>
                <a:gd name="connsiteY131" fmla="*/ 55773 h 63192"/>
                <a:gd name="connsiteX132" fmla="*/ 7778 w 40719"/>
                <a:gd name="connsiteY132" fmla="*/ 57359 h 63192"/>
                <a:gd name="connsiteX133" fmla="*/ 6863 w 40719"/>
                <a:gd name="connsiteY133" fmla="*/ 57529 h 63192"/>
                <a:gd name="connsiteX134" fmla="*/ 5897 w 40719"/>
                <a:gd name="connsiteY134" fmla="*/ 57755 h 63192"/>
                <a:gd name="connsiteX135" fmla="*/ 4932 w 40719"/>
                <a:gd name="connsiteY135" fmla="*/ 57812 h 63192"/>
                <a:gd name="connsiteX136" fmla="*/ 4118 w 40719"/>
                <a:gd name="connsiteY136" fmla="*/ 58378 h 63192"/>
                <a:gd name="connsiteX137" fmla="*/ 3407 w 40719"/>
                <a:gd name="connsiteY137" fmla="*/ 58605 h 63192"/>
                <a:gd name="connsiteX138" fmla="*/ 2644 w 40719"/>
                <a:gd name="connsiteY138" fmla="*/ 59398 h 63192"/>
                <a:gd name="connsiteX139" fmla="*/ 2492 w 40719"/>
                <a:gd name="connsiteY139" fmla="*/ 59001 h 63192"/>
                <a:gd name="connsiteX140" fmla="*/ 1780 w 40719"/>
                <a:gd name="connsiteY140" fmla="*/ 58718 h 63192"/>
                <a:gd name="connsiteX141" fmla="*/ 1729 w 40719"/>
                <a:gd name="connsiteY141" fmla="*/ 59341 h 63192"/>
                <a:gd name="connsiteX142" fmla="*/ 967 w 40719"/>
                <a:gd name="connsiteY142" fmla="*/ 59115 h 63192"/>
                <a:gd name="connsiteX143" fmla="*/ 1 w 40719"/>
                <a:gd name="connsiteY143" fmla="*/ 59682 h 63192"/>
                <a:gd name="connsiteX144" fmla="*/ 611 w 40719"/>
                <a:gd name="connsiteY144" fmla="*/ 60077 h 63192"/>
                <a:gd name="connsiteX145" fmla="*/ 611 w 40719"/>
                <a:gd name="connsiteY145" fmla="*/ 62059 h 63192"/>
                <a:gd name="connsiteX146" fmla="*/ 1068 w 40719"/>
                <a:gd name="connsiteY146" fmla="*/ 63192 h 63192"/>
                <a:gd name="connsiteX147" fmla="*/ 1983 w 40719"/>
                <a:gd name="connsiteY147" fmla="*/ 62796 h 63192"/>
                <a:gd name="connsiteX148" fmla="*/ 2797 w 40719"/>
                <a:gd name="connsiteY148" fmla="*/ 62343 h 63192"/>
                <a:gd name="connsiteX149" fmla="*/ 3610 w 40719"/>
                <a:gd name="connsiteY149" fmla="*/ 62343 h 63192"/>
                <a:gd name="connsiteX150" fmla="*/ 4525 w 40719"/>
                <a:gd name="connsiteY150" fmla="*/ 62569 h 63192"/>
                <a:gd name="connsiteX151" fmla="*/ 5389 w 40719"/>
                <a:gd name="connsiteY151" fmla="*/ 62682 h 63192"/>
                <a:gd name="connsiteX152" fmla="*/ 6711 w 40719"/>
                <a:gd name="connsiteY152" fmla="*/ 61720 h 63192"/>
                <a:gd name="connsiteX153" fmla="*/ 7168 w 40719"/>
                <a:gd name="connsiteY153" fmla="*/ 60530 h 63192"/>
                <a:gd name="connsiteX154" fmla="*/ 8083 w 40719"/>
                <a:gd name="connsiteY154" fmla="*/ 60927 h 63192"/>
                <a:gd name="connsiteX155" fmla="*/ 9049 w 40719"/>
                <a:gd name="connsiteY155" fmla="*/ 60247 h 63192"/>
                <a:gd name="connsiteX156" fmla="*/ 10066 w 40719"/>
                <a:gd name="connsiteY156" fmla="*/ 59794 h 63192"/>
                <a:gd name="connsiteX157" fmla="*/ 11540 w 40719"/>
                <a:gd name="connsiteY157" fmla="*/ 59624 h 63192"/>
                <a:gd name="connsiteX158" fmla="*/ 12353 w 40719"/>
                <a:gd name="connsiteY158" fmla="*/ 61097 h 63192"/>
                <a:gd name="connsiteX159" fmla="*/ 13472 w 40719"/>
                <a:gd name="connsiteY159" fmla="*/ 59794 h 63192"/>
                <a:gd name="connsiteX160" fmla="*/ 14641 w 40719"/>
                <a:gd name="connsiteY160" fmla="*/ 59624 h 63192"/>
                <a:gd name="connsiteX161" fmla="*/ 15404 w 40719"/>
                <a:gd name="connsiteY161" fmla="*/ 58322 h 63192"/>
                <a:gd name="connsiteX162" fmla="*/ 16369 w 40719"/>
                <a:gd name="connsiteY162" fmla="*/ 58435 h 63192"/>
                <a:gd name="connsiteX163" fmla="*/ 18555 w 40719"/>
                <a:gd name="connsiteY163" fmla="*/ 58662 h 63192"/>
                <a:gd name="connsiteX164" fmla="*/ 19521 w 40719"/>
                <a:gd name="connsiteY164" fmla="*/ 57586 h 63192"/>
                <a:gd name="connsiteX165" fmla="*/ 21249 w 40719"/>
                <a:gd name="connsiteY165" fmla="*/ 57133 h 63192"/>
                <a:gd name="connsiteX166" fmla="*/ 22622 w 40719"/>
                <a:gd name="connsiteY16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2201 w 40719"/>
                <a:gd name="connsiteY126" fmla="*/ 51583 h 63192"/>
                <a:gd name="connsiteX127" fmla="*/ 11896 w 40719"/>
                <a:gd name="connsiteY127" fmla="*/ 52715 h 63192"/>
                <a:gd name="connsiteX128" fmla="*/ 11133 w 40719"/>
                <a:gd name="connsiteY128" fmla="*/ 53621 h 63192"/>
                <a:gd name="connsiteX129" fmla="*/ 10473 w 40719"/>
                <a:gd name="connsiteY129" fmla="*/ 54301 h 63192"/>
                <a:gd name="connsiteX130" fmla="*/ 10117 w 40719"/>
                <a:gd name="connsiteY130" fmla="*/ 54131 h 63192"/>
                <a:gd name="connsiteX131" fmla="*/ 8846 w 40719"/>
                <a:gd name="connsiteY131" fmla="*/ 55773 h 63192"/>
                <a:gd name="connsiteX132" fmla="*/ 7778 w 40719"/>
                <a:gd name="connsiteY132" fmla="*/ 57359 h 63192"/>
                <a:gd name="connsiteX133" fmla="*/ 6863 w 40719"/>
                <a:gd name="connsiteY133" fmla="*/ 57529 h 63192"/>
                <a:gd name="connsiteX134" fmla="*/ 5897 w 40719"/>
                <a:gd name="connsiteY134" fmla="*/ 57755 h 63192"/>
                <a:gd name="connsiteX135" fmla="*/ 4932 w 40719"/>
                <a:gd name="connsiteY135" fmla="*/ 57812 h 63192"/>
                <a:gd name="connsiteX136" fmla="*/ 4118 w 40719"/>
                <a:gd name="connsiteY136" fmla="*/ 58378 h 63192"/>
                <a:gd name="connsiteX137" fmla="*/ 3407 w 40719"/>
                <a:gd name="connsiteY137" fmla="*/ 58605 h 63192"/>
                <a:gd name="connsiteX138" fmla="*/ 2644 w 40719"/>
                <a:gd name="connsiteY138" fmla="*/ 59398 h 63192"/>
                <a:gd name="connsiteX139" fmla="*/ 2492 w 40719"/>
                <a:gd name="connsiteY139" fmla="*/ 59001 h 63192"/>
                <a:gd name="connsiteX140" fmla="*/ 1780 w 40719"/>
                <a:gd name="connsiteY140" fmla="*/ 58718 h 63192"/>
                <a:gd name="connsiteX141" fmla="*/ 1729 w 40719"/>
                <a:gd name="connsiteY141" fmla="*/ 59341 h 63192"/>
                <a:gd name="connsiteX142" fmla="*/ 967 w 40719"/>
                <a:gd name="connsiteY142" fmla="*/ 59115 h 63192"/>
                <a:gd name="connsiteX143" fmla="*/ 1 w 40719"/>
                <a:gd name="connsiteY143" fmla="*/ 59682 h 63192"/>
                <a:gd name="connsiteX144" fmla="*/ 611 w 40719"/>
                <a:gd name="connsiteY144" fmla="*/ 60077 h 63192"/>
                <a:gd name="connsiteX145" fmla="*/ 611 w 40719"/>
                <a:gd name="connsiteY145" fmla="*/ 62059 h 63192"/>
                <a:gd name="connsiteX146" fmla="*/ 1068 w 40719"/>
                <a:gd name="connsiteY146" fmla="*/ 63192 h 63192"/>
                <a:gd name="connsiteX147" fmla="*/ 1983 w 40719"/>
                <a:gd name="connsiteY147" fmla="*/ 62796 h 63192"/>
                <a:gd name="connsiteX148" fmla="*/ 2797 w 40719"/>
                <a:gd name="connsiteY148" fmla="*/ 62343 h 63192"/>
                <a:gd name="connsiteX149" fmla="*/ 3610 w 40719"/>
                <a:gd name="connsiteY149" fmla="*/ 62343 h 63192"/>
                <a:gd name="connsiteX150" fmla="*/ 4525 w 40719"/>
                <a:gd name="connsiteY150" fmla="*/ 62569 h 63192"/>
                <a:gd name="connsiteX151" fmla="*/ 5389 w 40719"/>
                <a:gd name="connsiteY151" fmla="*/ 62682 h 63192"/>
                <a:gd name="connsiteX152" fmla="*/ 6711 w 40719"/>
                <a:gd name="connsiteY152" fmla="*/ 61720 h 63192"/>
                <a:gd name="connsiteX153" fmla="*/ 7168 w 40719"/>
                <a:gd name="connsiteY153" fmla="*/ 60530 h 63192"/>
                <a:gd name="connsiteX154" fmla="*/ 8083 w 40719"/>
                <a:gd name="connsiteY154" fmla="*/ 60927 h 63192"/>
                <a:gd name="connsiteX155" fmla="*/ 9049 w 40719"/>
                <a:gd name="connsiteY155" fmla="*/ 60247 h 63192"/>
                <a:gd name="connsiteX156" fmla="*/ 10066 w 40719"/>
                <a:gd name="connsiteY156" fmla="*/ 59794 h 63192"/>
                <a:gd name="connsiteX157" fmla="*/ 11540 w 40719"/>
                <a:gd name="connsiteY157" fmla="*/ 59624 h 63192"/>
                <a:gd name="connsiteX158" fmla="*/ 12353 w 40719"/>
                <a:gd name="connsiteY158" fmla="*/ 61097 h 63192"/>
                <a:gd name="connsiteX159" fmla="*/ 13472 w 40719"/>
                <a:gd name="connsiteY159" fmla="*/ 59794 h 63192"/>
                <a:gd name="connsiteX160" fmla="*/ 14641 w 40719"/>
                <a:gd name="connsiteY160" fmla="*/ 59624 h 63192"/>
                <a:gd name="connsiteX161" fmla="*/ 15404 w 40719"/>
                <a:gd name="connsiteY161" fmla="*/ 58322 h 63192"/>
                <a:gd name="connsiteX162" fmla="*/ 16369 w 40719"/>
                <a:gd name="connsiteY162" fmla="*/ 58435 h 63192"/>
                <a:gd name="connsiteX163" fmla="*/ 18555 w 40719"/>
                <a:gd name="connsiteY163" fmla="*/ 58662 h 63192"/>
                <a:gd name="connsiteX164" fmla="*/ 19521 w 40719"/>
                <a:gd name="connsiteY164" fmla="*/ 57586 h 63192"/>
                <a:gd name="connsiteX165" fmla="*/ 21249 w 40719"/>
                <a:gd name="connsiteY165" fmla="*/ 57133 h 63192"/>
                <a:gd name="connsiteX166" fmla="*/ 22622 w 40719"/>
                <a:gd name="connsiteY16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2201 w 40719"/>
                <a:gd name="connsiteY127" fmla="*/ 51583 h 63192"/>
                <a:gd name="connsiteX128" fmla="*/ 11896 w 40719"/>
                <a:gd name="connsiteY128" fmla="*/ 52715 h 63192"/>
                <a:gd name="connsiteX129" fmla="*/ 11133 w 40719"/>
                <a:gd name="connsiteY129" fmla="*/ 53621 h 63192"/>
                <a:gd name="connsiteX130" fmla="*/ 10473 w 40719"/>
                <a:gd name="connsiteY130" fmla="*/ 54301 h 63192"/>
                <a:gd name="connsiteX131" fmla="*/ 10117 w 40719"/>
                <a:gd name="connsiteY131" fmla="*/ 54131 h 63192"/>
                <a:gd name="connsiteX132" fmla="*/ 8846 w 40719"/>
                <a:gd name="connsiteY132" fmla="*/ 55773 h 63192"/>
                <a:gd name="connsiteX133" fmla="*/ 7778 w 40719"/>
                <a:gd name="connsiteY133" fmla="*/ 57359 h 63192"/>
                <a:gd name="connsiteX134" fmla="*/ 6863 w 40719"/>
                <a:gd name="connsiteY134" fmla="*/ 57529 h 63192"/>
                <a:gd name="connsiteX135" fmla="*/ 5897 w 40719"/>
                <a:gd name="connsiteY135" fmla="*/ 57755 h 63192"/>
                <a:gd name="connsiteX136" fmla="*/ 4932 w 40719"/>
                <a:gd name="connsiteY136" fmla="*/ 57812 h 63192"/>
                <a:gd name="connsiteX137" fmla="*/ 4118 w 40719"/>
                <a:gd name="connsiteY137" fmla="*/ 58378 h 63192"/>
                <a:gd name="connsiteX138" fmla="*/ 3407 w 40719"/>
                <a:gd name="connsiteY138" fmla="*/ 58605 h 63192"/>
                <a:gd name="connsiteX139" fmla="*/ 2644 w 40719"/>
                <a:gd name="connsiteY139" fmla="*/ 59398 h 63192"/>
                <a:gd name="connsiteX140" fmla="*/ 2492 w 40719"/>
                <a:gd name="connsiteY140" fmla="*/ 59001 h 63192"/>
                <a:gd name="connsiteX141" fmla="*/ 1780 w 40719"/>
                <a:gd name="connsiteY141" fmla="*/ 58718 h 63192"/>
                <a:gd name="connsiteX142" fmla="*/ 1729 w 40719"/>
                <a:gd name="connsiteY142" fmla="*/ 59341 h 63192"/>
                <a:gd name="connsiteX143" fmla="*/ 967 w 40719"/>
                <a:gd name="connsiteY143" fmla="*/ 59115 h 63192"/>
                <a:gd name="connsiteX144" fmla="*/ 1 w 40719"/>
                <a:gd name="connsiteY144" fmla="*/ 59682 h 63192"/>
                <a:gd name="connsiteX145" fmla="*/ 611 w 40719"/>
                <a:gd name="connsiteY145" fmla="*/ 60077 h 63192"/>
                <a:gd name="connsiteX146" fmla="*/ 611 w 40719"/>
                <a:gd name="connsiteY146" fmla="*/ 62059 h 63192"/>
                <a:gd name="connsiteX147" fmla="*/ 1068 w 40719"/>
                <a:gd name="connsiteY147" fmla="*/ 63192 h 63192"/>
                <a:gd name="connsiteX148" fmla="*/ 1983 w 40719"/>
                <a:gd name="connsiteY148" fmla="*/ 62796 h 63192"/>
                <a:gd name="connsiteX149" fmla="*/ 2797 w 40719"/>
                <a:gd name="connsiteY149" fmla="*/ 62343 h 63192"/>
                <a:gd name="connsiteX150" fmla="*/ 3610 w 40719"/>
                <a:gd name="connsiteY150" fmla="*/ 62343 h 63192"/>
                <a:gd name="connsiteX151" fmla="*/ 4525 w 40719"/>
                <a:gd name="connsiteY151" fmla="*/ 62569 h 63192"/>
                <a:gd name="connsiteX152" fmla="*/ 5389 w 40719"/>
                <a:gd name="connsiteY152" fmla="*/ 62682 h 63192"/>
                <a:gd name="connsiteX153" fmla="*/ 6711 w 40719"/>
                <a:gd name="connsiteY153" fmla="*/ 61720 h 63192"/>
                <a:gd name="connsiteX154" fmla="*/ 7168 w 40719"/>
                <a:gd name="connsiteY154" fmla="*/ 60530 h 63192"/>
                <a:gd name="connsiteX155" fmla="*/ 8083 w 40719"/>
                <a:gd name="connsiteY155" fmla="*/ 60927 h 63192"/>
                <a:gd name="connsiteX156" fmla="*/ 9049 w 40719"/>
                <a:gd name="connsiteY156" fmla="*/ 60247 h 63192"/>
                <a:gd name="connsiteX157" fmla="*/ 10066 w 40719"/>
                <a:gd name="connsiteY157" fmla="*/ 59794 h 63192"/>
                <a:gd name="connsiteX158" fmla="*/ 11540 w 40719"/>
                <a:gd name="connsiteY158" fmla="*/ 59624 h 63192"/>
                <a:gd name="connsiteX159" fmla="*/ 12353 w 40719"/>
                <a:gd name="connsiteY159" fmla="*/ 61097 h 63192"/>
                <a:gd name="connsiteX160" fmla="*/ 13472 w 40719"/>
                <a:gd name="connsiteY160" fmla="*/ 59794 h 63192"/>
                <a:gd name="connsiteX161" fmla="*/ 14641 w 40719"/>
                <a:gd name="connsiteY161" fmla="*/ 59624 h 63192"/>
                <a:gd name="connsiteX162" fmla="*/ 15404 w 40719"/>
                <a:gd name="connsiteY162" fmla="*/ 58322 h 63192"/>
                <a:gd name="connsiteX163" fmla="*/ 16369 w 40719"/>
                <a:gd name="connsiteY163" fmla="*/ 58435 h 63192"/>
                <a:gd name="connsiteX164" fmla="*/ 18555 w 40719"/>
                <a:gd name="connsiteY164" fmla="*/ 58662 h 63192"/>
                <a:gd name="connsiteX165" fmla="*/ 19521 w 40719"/>
                <a:gd name="connsiteY165" fmla="*/ 57586 h 63192"/>
                <a:gd name="connsiteX166" fmla="*/ 21249 w 40719"/>
                <a:gd name="connsiteY166" fmla="*/ 57133 h 63192"/>
                <a:gd name="connsiteX167" fmla="*/ 22622 w 40719"/>
                <a:gd name="connsiteY16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4184 w 40719"/>
                <a:gd name="connsiteY127" fmla="*/ 50676 h 63192"/>
                <a:gd name="connsiteX128" fmla="*/ 12201 w 40719"/>
                <a:gd name="connsiteY128" fmla="*/ 51583 h 63192"/>
                <a:gd name="connsiteX129" fmla="*/ 11896 w 40719"/>
                <a:gd name="connsiteY129" fmla="*/ 52715 h 63192"/>
                <a:gd name="connsiteX130" fmla="*/ 11133 w 40719"/>
                <a:gd name="connsiteY130" fmla="*/ 53621 h 63192"/>
                <a:gd name="connsiteX131" fmla="*/ 10473 w 40719"/>
                <a:gd name="connsiteY131" fmla="*/ 54301 h 63192"/>
                <a:gd name="connsiteX132" fmla="*/ 10117 w 40719"/>
                <a:gd name="connsiteY132" fmla="*/ 54131 h 63192"/>
                <a:gd name="connsiteX133" fmla="*/ 8846 w 40719"/>
                <a:gd name="connsiteY133" fmla="*/ 55773 h 63192"/>
                <a:gd name="connsiteX134" fmla="*/ 7778 w 40719"/>
                <a:gd name="connsiteY134" fmla="*/ 57359 h 63192"/>
                <a:gd name="connsiteX135" fmla="*/ 6863 w 40719"/>
                <a:gd name="connsiteY135" fmla="*/ 57529 h 63192"/>
                <a:gd name="connsiteX136" fmla="*/ 5897 w 40719"/>
                <a:gd name="connsiteY136" fmla="*/ 57755 h 63192"/>
                <a:gd name="connsiteX137" fmla="*/ 4932 w 40719"/>
                <a:gd name="connsiteY137" fmla="*/ 57812 h 63192"/>
                <a:gd name="connsiteX138" fmla="*/ 4118 w 40719"/>
                <a:gd name="connsiteY138" fmla="*/ 58378 h 63192"/>
                <a:gd name="connsiteX139" fmla="*/ 3407 w 40719"/>
                <a:gd name="connsiteY139" fmla="*/ 58605 h 63192"/>
                <a:gd name="connsiteX140" fmla="*/ 2644 w 40719"/>
                <a:gd name="connsiteY140" fmla="*/ 59398 h 63192"/>
                <a:gd name="connsiteX141" fmla="*/ 2492 w 40719"/>
                <a:gd name="connsiteY141" fmla="*/ 59001 h 63192"/>
                <a:gd name="connsiteX142" fmla="*/ 1780 w 40719"/>
                <a:gd name="connsiteY142" fmla="*/ 58718 h 63192"/>
                <a:gd name="connsiteX143" fmla="*/ 1729 w 40719"/>
                <a:gd name="connsiteY143" fmla="*/ 59341 h 63192"/>
                <a:gd name="connsiteX144" fmla="*/ 967 w 40719"/>
                <a:gd name="connsiteY144" fmla="*/ 59115 h 63192"/>
                <a:gd name="connsiteX145" fmla="*/ 1 w 40719"/>
                <a:gd name="connsiteY145" fmla="*/ 59682 h 63192"/>
                <a:gd name="connsiteX146" fmla="*/ 611 w 40719"/>
                <a:gd name="connsiteY146" fmla="*/ 60077 h 63192"/>
                <a:gd name="connsiteX147" fmla="*/ 611 w 40719"/>
                <a:gd name="connsiteY147" fmla="*/ 62059 h 63192"/>
                <a:gd name="connsiteX148" fmla="*/ 1068 w 40719"/>
                <a:gd name="connsiteY148" fmla="*/ 63192 h 63192"/>
                <a:gd name="connsiteX149" fmla="*/ 1983 w 40719"/>
                <a:gd name="connsiteY149" fmla="*/ 62796 h 63192"/>
                <a:gd name="connsiteX150" fmla="*/ 2797 w 40719"/>
                <a:gd name="connsiteY150" fmla="*/ 62343 h 63192"/>
                <a:gd name="connsiteX151" fmla="*/ 3610 w 40719"/>
                <a:gd name="connsiteY151" fmla="*/ 62343 h 63192"/>
                <a:gd name="connsiteX152" fmla="*/ 4525 w 40719"/>
                <a:gd name="connsiteY152" fmla="*/ 62569 h 63192"/>
                <a:gd name="connsiteX153" fmla="*/ 5389 w 40719"/>
                <a:gd name="connsiteY153" fmla="*/ 62682 h 63192"/>
                <a:gd name="connsiteX154" fmla="*/ 6711 w 40719"/>
                <a:gd name="connsiteY154" fmla="*/ 61720 h 63192"/>
                <a:gd name="connsiteX155" fmla="*/ 7168 w 40719"/>
                <a:gd name="connsiteY155" fmla="*/ 60530 h 63192"/>
                <a:gd name="connsiteX156" fmla="*/ 8083 w 40719"/>
                <a:gd name="connsiteY156" fmla="*/ 60927 h 63192"/>
                <a:gd name="connsiteX157" fmla="*/ 9049 w 40719"/>
                <a:gd name="connsiteY157" fmla="*/ 60247 h 63192"/>
                <a:gd name="connsiteX158" fmla="*/ 10066 w 40719"/>
                <a:gd name="connsiteY158" fmla="*/ 59794 h 63192"/>
                <a:gd name="connsiteX159" fmla="*/ 11540 w 40719"/>
                <a:gd name="connsiteY159" fmla="*/ 59624 h 63192"/>
                <a:gd name="connsiteX160" fmla="*/ 12353 w 40719"/>
                <a:gd name="connsiteY160" fmla="*/ 61097 h 63192"/>
                <a:gd name="connsiteX161" fmla="*/ 13472 w 40719"/>
                <a:gd name="connsiteY161" fmla="*/ 59794 h 63192"/>
                <a:gd name="connsiteX162" fmla="*/ 14641 w 40719"/>
                <a:gd name="connsiteY162" fmla="*/ 59624 h 63192"/>
                <a:gd name="connsiteX163" fmla="*/ 15404 w 40719"/>
                <a:gd name="connsiteY163" fmla="*/ 58322 h 63192"/>
                <a:gd name="connsiteX164" fmla="*/ 16369 w 40719"/>
                <a:gd name="connsiteY164" fmla="*/ 58435 h 63192"/>
                <a:gd name="connsiteX165" fmla="*/ 18555 w 40719"/>
                <a:gd name="connsiteY165" fmla="*/ 58662 h 63192"/>
                <a:gd name="connsiteX166" fmla="*/ 19521 w 40719"/>
                <a:gd name="connsiteY166" fmla="*/ 57586 h 63192"/>
                <a:gd name="connsiteX167" fmla="*/ 21249 w 40719"/>
                <a:gd name="connsiteY167" fmla="*/ 57133 h 63192"/>
                <a:gd name="connsiteX168" fmla="*/ 22622 w 40719"/>
                <a:gd name="connsiteY16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4184 w 40719"/>
                <a:gd name="connsiteY127" fmla="*/ 50676 h 63192"/>
                <a:gd name="connsiteX128" fmla="*/ 13675 w 40719"/>
                <a:gd name="connsiteY128" fmla="*/ 51186 h 63192"/>
                <a:gd name="connsiteX129" fmla="*/ 12201 w 40719"/>
                <a:gd name="connsiteY129" fmla="*/ 51583 h 63192"/>
                <a:gd name="connsiteX130" fmla="*/ 11896 w 40719"/>
                <a:gd name="connsiteY130" fmla="*/ 52715 h 63192"/>
                <a:gd name="connsiteX131" fmla="*/ 11133 w 40719"/>
                <a:gd name="connsiteY131" fmla="*/ 53621 h 63192"/>
                <a:gd name="connsiteX132" fmla="*/ 10473 w 40719"/>
                <a:gd name="connsiteY132" fmla="*/ 54301 h 63192"/>
                <a:gd name="connsiteX133" fmla="*/ 10117 w 40719"/>
                <a:gd name="connsiteY133" fmla="*/ 54131 h 63192"/>
                <a:gd name="connsiteX134" fmla="*/ 8846 w 40719"/>
                <a:gd name="connsiteY134" fmla="*/ 55773 h 63192"/>
                <a:gd name="connsiteX135" fmla="*/ 7778 w 40719"/>
                <a:gd name="connsiteY135" fmla="*/ 57359 h 63192"/>
                <a:gd name="connsiteX136" fmla="*/ 6863 w 40719"/>
                <a:gd name="connsiteY136" fmla="*/ 57529 h 63192"/>
                <a:gd name="connsiteX137" fmla="*/ 5897 w 40719"/>
                <a:gd name="connsiteY137" fmla="*/ 57755 h 63192"/>
                <a:gd name="connsiteX138" fmla="*/ 4932 w 40719"/>
                <a:gd name="connsiteY138" fmla="*/ 57812 h 63192"/>
                <a:gd name="connsiteX139" fmla="*/ 4118 w 40719"/>
                <a:gd name="connsiteY139" fmla="*/ 58378 h 63192"/>
                <a:gd name="connsiteX140" fmla="*/ 3407 w 40719"/>
                <a:gd name="connsiteY140" fmla="*/ 58605 h 63192"/>
                <a:gd name="connsiteX141" fmla="*/ 2644 w 40719"/>
                <a:gd name="connsiteY141" fmla="*/ 59398 h 63192"/>
                <a:gd name="connsiteX142" fmla="*/ 2492 w 40719"/>
                <a:gd name="connsiteY142" fmla="*/ 59001 h 63192"/>
                <a:gd name="connsiteX143" fmla="*/ 1780 w 40719"/>
                <a:gd name="connsiteY143" fmla="*/ 58718 h 63192"/>
                <a:gd name="connsiteX144" fmla="*/ 1729 w 40719"/>
                <a:gd name="connsiteY144" fmla="*/ 59341 h 63192"/>
                <a:gd name="connsiteX145" fmla="*/ 967 w 40719"/>
                <a:gd name="connsiteY145" fmla="*/ 59115 h 63192"/>
                <a:gd name="connsiteX146" fmla="*/ 1 w 40719"/>
                <a:gd name="connsiteY146" fmla="*/ 59682 h 63192"/>
                <a:gd name="connsiteX147" fmla="*/ 611 w 40719"/>
                <a:gd name="connsiteY147" fmla="*/ 60077 h 63192"/>
                <a:gd name="connsiteX148" fmla="*/ 611 w 40719"/>
                <a:gd name="connsiteY148" fmla="*/ 62059 h 63192"/>
                <a:gd name="connsiteX149" fmla="*/ 1068 w 40719"/>
                <a:gd name="connsiteY149" fmla="*/ 63192 h 63192"/>
                <a:gd name="connsiteX150" fmla="*/ 1983 w 40719"/>
                <a:gd name="connsiteY150" fmla="*/ 62796 h 63192"/>
                <a:gd name="connsiteX151" fmla="*/ 2797 w 40719"/>
                <a:gd name="connsiteY151" fmla="*/ 62343 h 63192"/>
                <a:gd name="connsiteX152" fmla="*/ 3610 w 40719"/>
                <a:gd name="connsiteY152" fmla="*/ 62343 h 63192"/>
                <a:gd name="connsiteX153" fmla="*/ 4525 w 40719"/>
                <a:gd name="connsiteY153" fmla="*/ 62569 h 63192"/>
                <a:gd name="connsiteX154" fmla="*/ 5389 w 40719"/>
                <a:gd name="connsiteY154" fmla="*/ 62682 h 63192"/>
                <a:gd name="connsiteX155" fmla="*/ 6711 w 40719"/>
                <a:gd name="connsiteY155" fmla="*/ 61720 h 63192"/>
                <a:gd name="connsiteX156" fmla="*/ 7168 w 40719"/>
                <a:gd name="connsiteY156" fmla="*/ 60530 h 63192"/>
                <a:gd name="connsiteX157" fmla="*/ 8083 w 40719"/>
                <a:gd name="connsiteY157" fmla="*/ 60927 h 63192"/>
                <a:gd name="connsiteX158" fmla="*/ 9049 w 40719"/>
                <a:gd name="connsiteY158" fmla="*/ 60247 h 63192"/>
                <a:gd name="connsiteX159" fmla="*/ 10066 w 40719"/>
                <a:gd name="connsiteY159" fmla="*/ 59794 h 63192"/>
                <a:gd name="connsiteX160" fmla="*/ 11540 w 40719"/>
                <a:gd name="connsiteY160" fmla="*/ 59624 h 63192"/>
                <a:gd name="connsiteX161" fmla="*/ 12353 w 40719"/>
                <a:gd name="connsiteY161" fmla="*/ 61097 h 63192"/>
                <a:gd name="connsiteX162" fmla="*/ 13472 w 40719"/>
                <a:gd name="connsiteY162" fmla="*/ 59794 h 63192"/>
                <a:gd name="connsiteX163" fmla="*/ 14641 w 40719"/>
                <a:gd name="connsiteY163" fmla="*/ 59624 h 63192"/>
                <a:gd name="connsiteX164" fmla="*/ 15404 w 40719"/>
                <a:gd name="connsiteY164" fmla="*/ 58322 h 63192"/>
                <a:gd name="connsiteX165" fmla="*/ 16369 w 40719"/>
                <a:gd name="connsiteY165" fmla="*/ 58435 h 63192"/>
                <a:gd name="connsiteX166" fmla="*/ 18555 w 40719"/>
                <a:gd name="connsiteY166" fmla="*/ 58662 h 63192"/>
                <a:gd name="connsiteX167" fmla="*/ 19521 w 40719"/>
                <a:gd name="connsiteY167" fmla="*/ 57586 h 63192"/>
                <a:gd name="connsiteX168" fmla="*/ 21249 w 40719"/>
                <a:gd name="connsiteY168" fmla="*/ 57133 h 63192"/>
                <a:gd name="connsiteX169" fmla="*/ 22622 w 40719"/>
                <a:gd name="connsiteY16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4539 w 40719"/>
                <a:gd name="connsiteY125" fmla="*/ 49714 h 63192"/>
                <a:gd name="connsiteX126" fmla="*/ 13828 w 40719"/>
                <a:gd name="connsiteY126" fmla="*/ 50053 h 63192"/>
                <a:gd name="connsiteX127" fmla="*/ 13523 w 40719"/>
                <a:gd name="connsiteY127" fmla="*/ 50676 h 63192"/>
                <a:gd name="connsiteX128" fmla="*/ 14184 w 40719"/>
                <a:gd name="connsiteY128" fmla="*/ 50676 h 63192"/>
                <a:gd name="connsiteX129" fmla="*/ 13675 w 40719"/>
                <a:gd name="connsiteY129" fmla="*/ 51186 h 63192"/>
                <a:gd name="connsiteX130" fmla="*/ 12201 w 40719"/>
                <a:gd name="connsiteY130" fmla="*/ 51583 h 63192"/>
                <a:gd name="connsiteX131" fmla="*/ 11896 w 40719"/>
                <a:gd name="connsiteY131" fmla="*/ 52715 h 63192"/>
                <a:gd name="connsiteX132" fmla="*/ 11133 w 40719"/>
                <a:gd name="connsiteY132" fmla="*/ 53621 h 63192"/>
                <a:gd name="connsiteX133" fmla="*/ 10473 w 40719"/>
                <a:gd name="connsiteY133" fmla="*/ 54301 h 63192"/>
                <a:gd name="connsiteX134" fmla="*/ 10117 w 40719"/>
                <a:gd name="connsiteY134" fmla="*/ 54131 h 63192"/>
                <a:gd name="connsiteX135" fmla="*/ 8846 w 40719"/>
                <a:gd name="connsiteY135" fmla="*/ 55773 h 63192"/>
                <a:gd name="connsiteX136" fmla="*/ 7778 w 40719"/>
                <a:gd name="connsiteY136" fmla="*/ 57359 h 63192"/>
                <a:gd name="connsiteX137" fmla="*/ 6863 w 40719"/>
                <a:gd name="connsiteY137" fmla="*/ 57529 h 63192"/>
                <a:gd name="connsiteX138" fmla="*/ 5897 w 40719"/>
                <a:gd name="connsiteY138" fmla="*/ 57755 h 63192"/>
                <a:gd name="connsiteX139" fmla="*/ 4932 w 40719"/>
                <a:gd name="connsiteY139" fmla="*/ 57812 h 63192"/>
                <a:gd name="connsiteX140" fmla="*/ 4118 w 40719"/>
                <a:gd name="connsiteY140" fmla="*/ 58378 h 63192"/>
                <a:gd name="connsiteX141" fmla="*/ 3407 w 40719"/>
                <a:gd name="connsiteY141" fmla="*/ 58605 h 63192"/>
                <a:gd name="connsiteX142" fmla="*/ 2644 w 40719"/>
                <a:gd name="connsiteY142" fmla="*/ 59398 h 63192"/>
                <a:gd name="connsiteX143" fmla="*/ 2492 w 40719"/>
                <a:gd name="connsiteY143" fmla="*/ 59001 h 63192"/>
                <a:gd name="connsiteX144" fmla="*/ 1780 w 40719"/>
                <a:gd name="connsiteY144" fmla="*/ 58718 h 63192"/>
                <a:gd name="connsiteX145" fmla="*/ 1729 w 40719"/>
                <a:gd name="connsiteY145" fmla="*/ 59341 h 63192"/>
                <a:gd name="connsiteX146" fmla="*/ 967 w 40719"/>
                <a:gd name="connsiteY146" fmla="*/ 59115 h 63192"/>
                <a:gd name="connsiteX147" fmla="*/ 1 w 40719"/>
                <a:gd name="connsiteY147" fmla="*/ 59682 h 63192"/>
                <a:gd name="connsiteX148" fmla="*/ 611 w 40719"/>
                <a:gd name="connsiteY148" fmla="*/ 60077 h 63192"/>
                <a:gd name="connsiteX149" fmla="*/ 611 w 40719"/>
                <a:gd name="connsiteY149" fmla="*/ 62059 h 63192"/>
                <a:gd name="connsiteX150" fmla="*/ 1068 w 40719"/>
                <a:gd name="connsiteY150" fmla="*/ 63192 h 63192"/>
                <a:gd name="connsiteX151" fmla="*/ 1983 w 40719"/>
                <a:gd name="connsiteY151" fmla="*/ 62796 h 63192"/>
                <a:gd name="connsiteX152" fmla="*/ 2797 w 40719"/>
                <a:gd name="connsiteY152" fmla="*/ 62343 h 63192"/>
                <a:gd name="connsiteX153" fmla="*/ 3610 w 40719"/>
                <a:gd name="connsiteY153" fmla="*/ 62343 h 63192"/>
                <a:gd name="connsiteX154" fmla="*/ 4525 w 40719"/>
                <a:gd name="connsiteY154" fmla="*/ 62569 h 63192"/>
                <a:gd name="connsiteX155" fmla="*/ 5389 w 40719"/>
                <a:gd name="connsiteY155" fmla="*/ 62682 h 63192"/>
                <a:gd name="connsiteX156" fmla="*/ 6711 w 40719"/>
                <a:gd name="connsiteY156" fmla="*/ 61720 h 63192"/>
                <a:gd name="connsiteX157" fmla="*/ 7168 w 40719"/>
                <a:gd name="connsiteY157" fmla="*/ 60530 h 63192"/>
                <a:gd name="connsiteX158" fmla="*/ 8083 w 40719"/>
                <a:gd name="connsiteY158" fmla="*/ 60927 h 63192"/>
                <a:gd name="connsiteX159" fmla="*/ 9049 w 40719"/>
                <a:gd name="connsiteY159" fmla="*/ 60247 h 63192"/>
                <a:gd name="connsiteX160" fmla="*/ 10066 w 40719"/>
                <a:gd name="connsiteY160" fmla="*/ 59794 h 63192"/>
                <a:gd name="connsiteX161" fmla="*/ 11540 w 40719"/>
                <a:gd name="connsiteY161" fmla="*/ 59624 h 63192"/>
                <a:gd name="connsiteX162" fmla="*/ 12353 w 40719"/>
                <a:gd name="connsiteY162" fmla="*/ 61097 h 63192"/>
                <a:gd name="connsiteX163" fmla="*/ 13472 w 40719"/>
                <a:gd name="connsiteY163" fmla="*/ 59794 h 63192"/>
                <a:gd name="connsiteX164" fmla="*/ 14641 w 40719"/>
                <a:gd name="connsiteY164" fmla="*/ 59624 h 63192"/>
                <a:gd name="connsiteX165" fmla="*/ 15404 w 40719"/>
                <a:gd name="connsiteY165" fmla="*/ 58322 h 63192"/>
                <a:gd name="connsiteX166" fmla="*/ 16369 w 40719"/>
                <a:gd name="connsiteY166" fmla="*/ 58435 h 63192"/>
                <a:gd name="connsiteX167" fmla="*/ 18555 w 40719"/>
                <a:gd name="connsiteY167" fmla="*/ 58662 h 63192"/>
                <a:gd name="connsiteX168" fmla="*/ 19521 w 40719"/>
                <a:gd name="connsiteY168" fmla="*/ 57586 h 63192"/>
                <a:gd name="connsiteX169" fmla="*/ 21249 w 40719"/>
                <a:gd name="connsiteY169" fmla="*/ 57133 h 63192"/>
                <a:gd name="connsiteX170" fmla="*/ 22622 w 40719"/>
                <a:gd name="connsiteY17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4539 w 40719"/>
                <a:gd name="connsiteY126" fmla="*/ 49714 h 63192"/>
                <a:gd name="connsiteX127" fmla="*/ 13828 w 40719"/>
                <a:gd name="connsiteY127" fmla="*/ 50053 h 63192"/>
                <a:gd name="connsiteX128" fmla="*/ 13523 w 40719"/>
                <a:gd name="connsiteY128" fmla="*/ 50676 h 63192"/>
                <a:gd name="connsiteX129" fmla="*/ 14184 w 40719"/>
                <a:gd name="connsiteY129" fmla="*/ 50676 h 63192"/>
                <a:gd name="connsiteX130" fmla="*/ 13675 w 40719"/>
                <a:gd name="connsiteY130" fmla="*/ 51186 h 63192"/>
                <a:gd name="connsiteX131" fmla="*/ 12201 w 40719"/>
                <a:gd name="connsiteY131" fmla="*/ 51583 h 63192"/>
                <a:gd name="connsiteX132" fmla="*/ 11896 w 40719"/>
                <a:gd name="connsiteY132" fmla="*/ 52715 h 63192"/>
                <a:gd name="connsiteX133" fmla="*/ 11133 w 40719"/>
                <a:gd name="connsiteY133" fmla="*/ 53621 h 63192"/>
                <a:gd name="connsiteX134" fmla="*/ 10473 w 40719"/>
                <a:gd name="connsiteY134" fmla="*/ 54301 h 63192"/>
                <a:gd name="connsiteX135" fmla="*/ 10117 w 40719"/>
                <a:gd name="connsiteY135" fmla="*/ 54131 h 63192"/>
                <a:gd name="connsiteX136" fmla="*/ 8846 w 40719"/>
                <a:gd name="connsiteY136" fmla="*/ 55773 h 63192"/>
                <a:gd name="connsiteX137" fmla="*/ 7778 w 40719"/>
                <a:gd name="connsiteY137" fmla="*/ 57359 h 63192"/>
                <a:gd name="connsiteX138" fmla="*/ 6863 w 40719"/>
                <a:gd name="connsiteY138" fmla="*/ 57529 h 63192"/>
                <a:gd name="connsiteX139" fmla="*/ 5897 w 40719"/>
                <a:gd name="connsiteY139" fmla="*/ 57755 h 63192"/>
                <a:gd name="connsiteX140" fmla="*/ 4932 w 40719"/>
                <a:gd name="connsiteY140" fmla="*/ 57812 h 63192"/>
                <a:gd name="connsiteX141" fmla="*/ 4118 w 40719"/>
                <a:gd name="connsiteY141" fmla="*/ 58378 h 63192"/>
                <a:gd name="connsiteX142" fmla="*/ 3407 w 40719"/>
                <a:gd name="connsiteY142" fmla="*/ 58605 h 63192"/>
                <a:gd name="connsiteX143" fmla="*/ 2644 w 40719"/>
                <a:gd name="connsiteY143" fmla="*/ 59398 h 63192"/>
                <a:gd name="connsiteX144" fmla="*/ 2492 w 40719"/>
                <a:gd name="connsiteY144" fmla="*/ 59001 h 63192"/>
                <a:gd name="connsiteX145" fmla="*/ 1780 w 40719"/>
                <a:gd name="connsiteY145" fmla="*/ 58718 h 63192"/>
                <a:gd name="connsiteX146" fmla="*/ 1729 w 40719"/>
                <a:gd name="connsiteY146" fmla="*/ 59341 h 63192"/>
                <a:gd name="connsiteX147" fmla="*/ 967 w 40719"/>
                <a:gd name="connsiteY147" fmla="*/ 59115 h 63192"/>
                <a:gd name="connsiteX148" fmla="*/ 1 w 40719"/>
                <a:gd name="connsiteY148" fmla="*/ 59682 h 63192"/>
                <a:gd name="connsiteX149" fmla="*/ 611 w 40719"/>
                <a:gd name="connsiteY149" fmla="*/ 60077 h 63192"/>
                <a:gd name="connsiteX150" fmla="*/ 611 w 40719"/>
                <a:gd name="connsiteY150" fmla="*/ 62059 h 63192"/>
                <a:gd name="connsiteX151" fmla="*/ 1068 w 40719"/>
                <a:gd name="connsiteY151" fmla="*/ 63192 h 63192"/>
                <a:gd name="connsiteX152" fmla="*/ 1983 w 40719"/>
                <a:gd name="connsiteY152" fmla="*/ 62796 h 63192"/>
                <a:gd name="connsiteX153" fmla="*/ 2797 w 40719"/>
                <a:gd name="connsiteY153" fmla="*/ 62343 h 63192"/>
                <a:gd name="connsiteX154" fmla="*/ 3610 w 40719"/>
                <a:gd name="connsiteY154" fmla="*/ 62343 h 63192"/>
                <a:gd name="connsiteX155" fmla="*/ 4525 w 40719"/>
                <a:gd name="connsiteY155" fmla="*/ 62569 h 63192"/>
                <a:gd name="connsiteX156" fmla="*/ 5389 w 40719"/>
                <a:gd name="connsiteY156" fmla="*/ 62682 h 63192"/>
                <a:gd name="connsiteX157" fmla="*/ 6711 w 40719"/>
                <a:gd name="connsiteY157" fmla="*/ 61720 h 63192"/>
                <a:gd name="connsiteX158" fmla="*/ 7168 w 40719"/>
                <a:gd name="connsiteY158" fmla="*/ 60530 h 63192"/>
                <a:gd name="connsiteX159" fmla="*/ 8083 w 40719"/>
                <a:gd name="connsiteY159" fmla="*/ 60927 h 63192"/>
                <a:gd name="connsiteX160" fmla="*/ 9049 w 40719"/>
                <a:gd name="connsiteY160" fmla="*/ 60247 h 63192"/>
                <a:gd name="connsiteX161" fmla="*/ 10066 w 40719"/>
                <a:gd name="connsiteY161" fmla="*/ 59794 h 63192"/>
                <a:gd name="connsiteX162" fmla="*/ 11540 w 40719"/>
                <a:gd name="connsiteY162" fmla="*/ 59624 h 63192"/>
                <a:gd name="connsiteX163" fmla="*/ 12353 w 40719"/>
                <a:gd name="connsiteY163" fmla="*/ 61097 h 63192"/>
                <a:gd name="connsiteX164" fmla="*/ 13472 w 40719"/>
                <a:gd name="connsiteY164" fmla="*/ 59794 h 63192"/>
                <a:gd name="connsiteX165" fmla="*/ 14641 w 40719"/>
                <a:gd name="connsiteY165" fmla="*/ 59624 h 63192"/>
                <a:gd name="connsiteX166" fmla="*/ 15404 w 40719"/>
                <a:gd name="connsiteY166" fmla="*/ 58322 h 63192"/>
                <a:gd name="connsiteX167" fmla="*/ 16369 w 40719"/>
                <a:gd name="connsiteY167" fmla="*/ 58435 h 63192"/>
                <a:gd name="connsiteX168" fmla="*/ 18555 w 40719"/>
                <a:gd name="connsiteY168" fmla="*/ 58662 h 63192"/>
                <a:gd name="connsiteX169" fmla="*/ 19521 w 40719"/>
                <a:gd name="connsiteY169" fmla="*/ 57586 h 63192"/>
                <a:gd name="connsiteX170" fmla="*/ 21249 w 40719"/>
                <a:gd name="connsiteY170" fmla="*/ 57133 h 63192"/>
                <a:gd name="connsiteX171" fmla="*/ 22622 w 40719"/>
                <a:gd name="connsiteY17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4539 w 40719"/>
                <a:gd name="connsiteY127" fmla="*/ 49714 h 63192"/>
                <a:gd name="connsiteX128" fmla="*/ 13828 w 40719"/>
                <a:gd name="connsiteY128" fmla="*/ 50053 h 63192"/>
                <a:gd name="connsiteX129" fmla="*/ 13523 w 40719"/>
                <a:gd name="connsiteY129" fmla="*/ 50676 h 63192"/>
                <a:gd name="connsiteX130" fmla="*/ 14184 w 40719"/>
                <a:gd name="connsiteY130" fmla="*/ 50676 h 63192"/>
                <a:gd name="connsiteX131" fmla="*/ 13675 w 40719"/>
                <a:gd name="connsiteY131" fmla="*/ 51186 h 63192"/>
                <a:gd name="connsiteX132" fmla="*/ 12201 w 40719"/>
                <a:gd name="connsiteY132" fmla="*/ 51583 h 63192"/>
                <a:gd name="connsiteX133" fmla="*/ 11896 w 40719"/>
                <a:gd name="connsiteY133" fmla="*/ 52715 h 63192"/>
                <a:gd name="connsiteX134" fmla="*/ 11133 w 40719"/>
                <a:gd name="connsiteY134" fmla="*/ 53621 h 63192"/>
                <a:gd name="connsiteX135" fmla="*/ 10473 w 40719"/>
                <a:gd name="connsiteY135" fmla="*/ 54301 h 63192"/>
                <a:gd name="connsiteX136" fmla="*/ 10117 w 40719"/>
                <a:gd name="connsiteY136" fmla="*/ 54131 h 63192"/>
                <a:gd name="connsiteX137" fmla="*/ 8846 w 40719"/>
                <a:gd name="connsiteY137" fmla="*/ 55773 h 63192"/>
                <a:gd name="connsiteX138" fmla="*/ 7778 w 40719"/>
                <a:gd name="connsiteY138" fmla="*/ 57359 h 63192"/>
                <a:gd name="connsiteX139" fmla="*/ 6863 w 40719"/>
                <a:gd name="connsiteY139" fmla="*/ 57529 h 63192"/>
                <a:gd name="connsiteX140" fmla="*/ 5897 w 40719"/>
                <a:gd name="connsiteY140" fmla="*/ 57755 h 63192"/>
                <a:gd name="connsiteX141" fmla="*/ 4932 w 40719"/>
                <a:gd name="connsiteY141" fmla="*/ 57812 h 63192"/>
                <a:gd name="connsiteX142" fmla="*/ 4118 w 40719"/>
                <a:gd name="connsiteY142" fmla="*/ 58378 h 63192"/>
                <a:gd name="connsiteX143" fmla="*/ 3407 w 40719"/>
                <a:gd name="connsiteY143" fmla="*/ 58605 h 63192"/>
                <a:gd name="connsiteX144" fmla="*/ 2644 w 40719"/>
                <a:gd name="connsiteY144" fmla="*/ 59398 h 63192"/>
                <a:gd name="connsiteX145" fmla="*/ 2492 w 40719"/>
                <a:gd name="connsiteY145" fmla="*/ 59001 h 63192"/>
                <a:gd name="connsiteX146" fmla="*/ 1780 w 40719"/>
                <a:gd name="connsiteY146" fmla="*/ 58718 h 63192"/>
                <a:gd name="connsiteX147" fmla="*/ 1729 w 40719"/>
                <a:gd name="connsiteY147" fmla="*/ 59341 h 63192"/>
                <a:gd name="connsiteX148" fmla="*/ 967 w 40719"/>
                <a:gd name="connsiteY148" fmla="*/ 59115 h 63192"/>
                <a:gd name="connsiteX149" fmla="*/ 1 w 40719"/>
                <a:gd name="connsiteY149" fmla="*/ 59682 h 63192"/>
                <a:gd name="connsiteX150" fmla="*/ 611 w 40719"/>
                <a:gd name="connsiteY150" fmla="*/ 60077 h 63192"/>
                <a:gd name="connsiteX151" fmla="*/ 611 w 40719"/>
                <a:gd name="connsiteY151" fmla="*/ 62059 h 63192"/>
                <a:gd name="connsiteX152" fmla="*/ 1068 w 40719"/>
                <a:gd name="connsiteY152" fmla="*/ 63192 h 63192"/>
                <a:gd name="connsiteX153" fmla="*/ 1983 w 40719"/>
                <a:gd name="connsiteY153" fmla="*/ 62796 h 63192"/>
                <a:gd name="connsiteX154" fmla="*/ 2797 w 40719"/>
                <a:gd name="connsiteY154" fmla="*/ 62343 h 63192"/>
                <a:gd name="connsiteX155" fmla="*/ 3610 w 40719"/>
                <a:gd name="connsiteY155" fmla="*/ 62343 h 63192"/>
                <a:gd name="connsiteX156" fmla="*/ 4525 w 40719"/>
                <a:gd name="connsiteY156" fmla="*/ 62569 h 63192"/>
                <a:gd name="connsiteX157" fmla="*/ 5389 w 40719"/>
                <a:gd name="connsiteY157" fmla="*/ 62682 h 63192"/>
                <a:gd name="connsiteX158" fmla="*/ 6711 w 40719"/>
                <a:gd name="connsiteY158" fmla="*/ 61720 h 63192"/>
                <a:gd name="connsiteX159" fmla="*/ 7168 w 40719"/>
                <a:gd name="connsiteY159" fmla="*/ 60530 h 63192"/>
                <a:gd name="connsiteX160" fmla="*/ 8083 w 40719"/>
                <a:gd name="connsiteY160" fmla="*/ 60927 h 63192"/>
                <a:gd name="connsiteX161" fmla="*/ 9049 w 40719"/>
                <a:gd name="connsiteY161" fmla="*/ 60247 h 63192"/>
                <a:gd name="connsiteX162" fmla="*/ 10066 w 40719"/>
                <a:gd name="connsiteY162" fmla="*/ 59794 h 63192"/>
                <a:gd name="connsiteX163" fmla="*/ 11540 w 40719"/>
                <a:gd name="connsiteY163" fmla="*/ 59624 h 63192"/>
                <a:gd name="connsiteX164" fmla="*/ 12353 w 40719"/>
                <a:gd name="connsiteY164" fmla="*/ 61097 h 63192"/>
                <a:gd name="connsiteX165" fmla="*/ 13472 w 40719"/>
                <a:gd name="connsiteY165" fmla="*/ 59794 h 63192"/>
                <a:gd name="connsiteX166" fmla="*/ 14641 w 40719"/>
                <a:gd name="connsiteY166" fmla="*/ 59624 h 63192"/>
                <a:gd name="connsiteX167" fmla="*/ 15404 w 40719"/>
                <a:gd name="connsiteY167" fmla="*/ 58322 h 63192"/>
                <a:gd name="connsiteX168" fmla="*/ 16369 w 40719"/>
                <a:gd name="connsiteY168" fmla="*/ 58435 h 63192"/>
                <a:gd name="connsiteX169" fmla="*/ 18555 w 40719"/>
                <a:gd name="connsiteY169" fmla="*/ 58662 h 63192"/>
                <a:gd name="connsiteX170" fmla="*/ 19521 w 40719"/>
                <a:gd name="connsiteY170" fmla="*/ 57586 h 63192"/>
                <a:gd name="connsiteX171" fmla="*/ 21249 w 40719"/>
                <a:gd name="connsiteY171" fmla="*/ 57133 h 63192"/>
                <a:gd name="connsiteX172" fmla="*/ 22622 w 40719"/>
                <a:gd name="connsiteY17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4539 w 40719"/>
                <a:gd name="connsiteY128" fmla="*/ 49714 h 63192"/>
                <a:gd name="connsiteX129" fmla="*/ 13828 w 40719"/>
                <a:gd name="connsiteY129" fmla="*/ 50053 h 63192"/>
                <a:gd name="connsiteX130" fmla="*/ 13523 w 40719"/>
                <a:gd name="connsiteY130" fmla="*/ 50676 h 63192"/>
                <a:gd name="connsiteX131" fmla="*/ 14184 w 40719"/>
                <a:gd name="connsiteY131" fmla="*/ 50676 h 63192"/>
                <a:gd name="connsiteX132" fmla="*/ 13675 w 40719"/>
                <a:gd name="connsiteY132" fmla="*/ 51186 h 63192"/>
                <a:gd name="connsiteX133" fmla="*/ 12201 w 40719"/>
                <a:gd name="connsiteY133" fmla="*/ 51583 h 63192"/>
                <a:gd name="connsiteX134" fmla="*/ 11896 w 40719"/>
                <a:gd name="connsiteY134" fmla="*/ 52715 h 63192"/>
                <a:gd name="connsiteX135" fmla="*/ 11133 w 40719"/>
                <a:gd name="connsiteY135" fmla="*/ 53621 h 63192"/>
                <a:gd name="connsiteX136" fmla="*/ 10473 w 40719"/>
                <a:gd name="connsiteY136" fmla="*/ 54301 h 63192"/>
                <a:gd name="connsiteX137" fmla="*/ 10117 w 40719"/>
                <a:gd name="connsiteY137" fmla="*/ 54131 h 63192"/>
                <a:gd name="connsiteX138" fmla="*/ 8846 w 40719"/>
                <a:gd name="connsiteY138" fmla="*/ 55773 h 63192"/>
                <a:gd name="connsiteX139" fmla="*/ 7778 w 40719"/>
                <a:gd name="connsiteY139" fmla="*/ 57359 h 63192"/>
                <a:gd name="connsiteX140" fmla="*/ 6863 w 40719"/>
                <a:gd name="connsiteY140" fmla="*/ 57529 h 63192"/>
                <a:gd name="connsiteX141" fmla="*/ 5897 w 40719"/>
                <a:gd name="connsiteY141" fmla="*/ 57755 h 63192"/>
                <a:gd name="connsiteX142" fmla="*/ 4932 w 40719"/>
                <a:gd name="connsiteY142" fmla="*/ 57812 h 63192"/>
                <a:gd name="connsiteX143" fmla="*/ 4118 w 40719"/>
                <a:gd name="connsiteY143" fmla="*/ 58378 h 63192"/>
                <a:gd name="connsiteX144" fmla="*/ 3407 w 40719"/>
                <a:gd name="connsiteY144" fmla="*/ 58605 h 63192"/>
                <a:gd name="connsiteX145" fmla="*/ 2644 w 40719"/>
                <a:gd name="connsiteY145" fmla="*/ 59398 h 63192"/>
                <a:gd name="connsiteX146" fmla="*/ 2492 w 40719"/>
                <a:gd name="connsiteY146" fmla="*/ 59001 h 63192"/>
                <a:gd name="connsiteX147" fmla="*/ 1780 w 40719"/>
                <a:gd name="connsiteY147" fmla="*/ 58718 h 63192"/>
                <a:gd name="connsiteX148" fmla="*/ 1729 w 40719"/>
                <a:gd name="connsiteY148" fmla="*/ 59341 h 63192"/>
                <a:gd name="connsiteX149" fmla="*/ 967 w 40719"/>
                <a:gd name="connsiteY149" fmla="*/ 59115 h 63192"/>
                <a:gd name="connsiteX150" fmla="*/ 1 w 40719"/>
                <a:gd name="connsiteY150" fmla="*/ 59682 h 63192"/>
                <a:gd name="connsiteX151" fmla="*/ 611 w 40719"/>
                <a:gd name="connsiteY151" fmla="*/ 60077 h 63192"/>
                <a:gd name="connsiteX152" fmla="*/ 611 w 40719"/>
                <a:gd name="connsiteY152" fmla="*/ 62059 h 63192"/>
                <a:gd name="connsiteX153" fmla="*/ 1068 w 40719"/>
                <a:gd name="connsiteY153" fmla="*/ 63192 h 63192"/>
                <a:gd name="connsiteX154" fmla="*/ 1983 w 40719"/>
                <a:gd name="connsiteY154" fmla="*/ 62796 h 63192"/>
                <a:gd name="connsiteX155" fmla="*/ 2797 w 40719"/>
                <a:gd name="connsiteY155" fmla="*/ 62343 h 63192"/>
                <a:gd name="connsiteX156" fmla="*/ 3610 w 40719"/>
                <a:gd name="connsiteY156" fmla="*/ 62343 h 63192"/>
                <a:gd name="connsiteX157" fmla="*/ 4525 w 40719"/>
                <a:gd name="connsiteY157" fmla="*/ 62569 h 63192"/>
                <a:gd name="connsiteX158" fmla="*/ 5389 w 40719"/>
                <a:gd name="connsiteY158" fmla="*/ 62682 h 63192"/>
                <a:gd name="connsiteX159" fmla="*/ 6711 w 40719"/>
                <a:gd name="connsiteY159" fmla="*/ 61720 h 63192"/>
                <a:gd name="connsiteX160" fmla="*/ 7168 w 40719"/>
                <a:gd name="connsiteY160" fmla="*/ 60530 h 63192"/>
                <a:gd name="connsiteX161" fmla="*/ 8083 w 40719"/>
                <a:gd name="connsiteY161" fmla="*/ 60927 h 63192"/>
                <a:gd name="connsiteX162" fmla="*/ 9049 w 40719"/>
                <a:gd name="connsiteY162" fmla="*/ 60247 h 63192"/>
                <a:gd name="connsiteX163" fmla="*/ 10066 w 40719"/>
                <a:gd name="connsiteY163" fmla="*/ 59794 h 63192"/>
                <a:gd name="connsiteX164" fmla="*/ 11540 w 40719"/>
                <a:gd name="connsiteY164" fmla="*/ 59624 h 63192"/>
                <a:gd name="connsiteX165" fmla="*/ 12353 w 40719"/>
                <a:gd name="connsiteY165" fmla="*/ 61097 h 63192"/>
                <a:gd name="connsiteX166" fmla="*/ 13472 w 40719"/>
                <a:gd name="connsiteY166" fmla="*/ 59794 h 63192"/>
                <a:gd name="connsiteX167" fmla="*/ 14641 w 40719"/>
                <a:gd name="connsiteY167" fmla="*/ 59624 h 63192"/>
                <a:gd name="connsiteX168" fmla="*/ 15404 w 40719"/>
                <a:gd name="connsiteY168" fmla="*/ 58322 h 63192"/>
                <a:gd name="connsiteX169" fmla="*/ 16369 w 40719"/>
                <a:gd name="connsiteY169" fmla="*/ 58435 h 63192"/>
                <a:gd name="connsiteX170" fmla="*/ 18555 w 40719"/>
                <a:gd name="connsiteY170" fmla="*/ 58662 h 63192"/>
                <a:gd name="connsiteX171" fmla="*/ 19521 w 40719"/>
                <a:gd name="connsiteY171" fmla="*/ 57586 h 63192"/>
                <a:gd name="connsiteX172" fmla="*/ 21249 w 40719"/>
                <a:gd name="connsiteY172" fmla="*/ 57133 h 63192"/>
                <a:gd name="connsiteX173" fmla="*/ 22622 w 40719"/>
                <a:gd name="connsiteY17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539 w 40719"/>
                <a:gd name="connsiteY129" fmla="*/ 49714 h 63192"/>
                <a:gd name="connsiteX130" fmla="*/ 13828 w 40719"/>
                <a:gd name="connsiteY130" fmla="*/ 50053 h 63192"/>
                <a:gd name="connsiteX131" fmla="*/ 13523 w 40719"/>
                <a:gd name="connsiteY131" fmla="*/ 50676 h 63192"/>
                <a:gd name="connsiteX132" fmla="*/ 14184 w 40719"/>
                <a:gd name="connsiteY132" fmla="*/ 50676 h 63192"/>
                <a:gd name="connsiteX133" fmla="*/ 13675 w 40719"/>
                <a:gd name="connsiteY133" fmla="*/ 51186 h 63192"/>
                <a:gd name="connsiteX134" fmla="*/ 12201 w 40719"/>
                <a:gd name="connsiteY134" fmla="*/ 51583 h 63192"/>
                <a:gd name="connsiteX135" fmla="*/ 11896 w 40719"/>
                <a:gd name="connsiteY135" fmla="*/ 52715 h 63192"/>
                <a:gd name="connsiteX136" fmla="*/ 11133 w 40719"/>
                <a:gd name="connsiteY136" fmla="*/ 53621 h 63192"/>
                <a:gd name="connsiteX137" fmla="*/ 10473 w 40719"/>
                <a:gd name="connsiteY137" fmla="*/ 54301 h 63192"/>
                <a:gd name="connsiteX138" fmla="*/ 10117 w 40719"/>
                <a:gd name="connsiteY138" fmla="*/ 54131 h 63192"/>
                <a:gd name="connsiteX139" fmla="*/ 8846 w 40719"/>
                <a:gd name="connsiteY139" fmla="*/ 55773 h 63192"/>
                <a:gd name="connsiteX140" fmla="*/ 7778 w 40719"/>
                <a:gd name="connsiteY140" fmla="*/ 57359 h 63192"/>
                <a:gd name="connsiteX141" fmla="*/ 6863 w 40719"/>
                <a:gd name="connsiteY141" fmla="*/ 57529 h 63192"/>
                <a:gd name="connsiteX142" fmla="*/ 5897 w 40719"/>
                <a:gd name="connsiteY142" fmla="*/ 57755 h 63192"/>
                <a:gd name="connsiteX143" fmla="*/ 4932 w 40719"/>
                <a:gd name="connsiteY143" fmla="*/ 57812 h 63192"/>
                <a:gd name="connsiteX144" fmla="*/ 4118 w 40719"/>
                <a:gd name="connsiteY144" fmla="*/ 58378 h 63192"/>
                <a:gd name="connsiteX145" fmla="*/ 3407 w 40719"/>
                <a:gd name="connsiteY145" fmla="*/ 58605 h 63192"/>
                <a:gd name="connsiteX146" fmla="*/ 2644 w 40719"/>
                <a:gd name="connsiteY146" fmla="*/ 59398 h 63192"/>
                <a:gd name="connsiteX147" fmla="*/ 2492 w 40719"/>
                <a:gd name="connsiteY147" fmla="*/ 59001 h 63192"/>
                <a:gd name="connsiteX148" fmla="*/ 1780 w 40719"/>
                <a:gd name="connsiteY148" fmla="*/ 58718 h 63192"/>
                <a:gd name="connsiteX149" fmla="*/ 1729 w 40719"/>
                <a:gd name="connsiteY149" fmla="*/ 59341 h 63192"/>
                <a:gd name="connsiteX150" fmla="*/ 967 w 40719"/>
                <a:gd name="connsiteY150" fmla="*/ 59115 h 63192"/>
                <a:gd name="connsiteX151" fmla="*/ 1 w 40719"/>
                <a:gd name="connsiteY151" fmla="*/ 59682 h 63192"/>
                <a:gd name="connsiteX152" fmla="*/ 611 w 40719"/>
                <a:gd name="connsiteY152" fmla="*/ 60077 h 63192"/>
                <a:gd name="connsiteX153" fmla="*/ 611 w 40719"/>
                <a:gd name="connsiteY153" fmla="*/ 62059 h 63192"/>
                <a:gd name="connsiteX154" fmla="*/ 1068 w 40719"/>
                <a:gd name="connsiteY154" fmla="*/ 63192 h 63192"/>
                <a:gd name="connsiteX155" fmla="*/ 1983 w 40719"/>
                <a:gd name="connsiteY155" fmla="*/ 62796 h 63192"/>
                <a:gd name="connsiteX156" fmla="*/ 2797 w 40719"/>
                <a:gd name="connsiteY156" fmla="*/ 62343 h 63192"/>
                <a:gd name="connsiteX157" fmla="*/ 3610 w 40719"/>
                <a:gd name="connsiteY157" fmla="*/ 62343 h 63192"/>
                <a:gd name="connsiteX158" fmla="*/ 4525 w 40719"/>
                <a:gd name="connsiteY158" fmla="*/ 62569 h 63192"/>
                <a:gd name="connsiteX159" fmla="*/ 5389 w 40719"/>
                <a:gd name="connsiteY159" fmla="*/ 62682 h 63192"/>
                <a:gd name="connsiteX160" fmla="*/ 6711 w 40719"/>
                <a:gd name="connsiteY160" fmla="*/ 61720 h 63192"/>
                <a:gd name="connsiteX161" fmla="*/ 7168 w 40719"/>
                <a:gd name="connsiteY161" fmla="*/ 60530 h 63192"/>
                <a:gd name="connsiteX162" fmla="*/ 8083 w 40719"/>
                <a:gd name="connsiteY162" fmla="*/ 60927 h 63192"/>
                <a:gd name="connsiteX163" fmla="*/ 9049 w 40719"/>
                <a:gd name="connsiteY163" fmla="*/ 60247 h 63192"/>
                <a:gd name="connsiteX164" fmla="*/ 10066 w 40719"/>
                <a:gd name="connsiteY164" fmla="*/ 59794 h 63192"/>
                <a:gd name="connsiteX165" fmla="*/ 11540 w 40719"/>
                <a:gd name="connsiteY165" fmla="*/ 59624 h 63192"/>
                <a:gd name="connsiteX166" fmla="*/ 12353 w 40719"/>
                <a:gd name="connsiteY166" fmla="*/ 61097 h 63192"/>
                <a:gd name="connsiteX167" fmla="*/ 13472 w 40719"/>
                <a:gd name="connsiteY167" fmla="*/ 59794 h 63192"/>
                <a:gd name="connsiteX168" fmla="*/ 14641 w 40719"/>
                <a:gd name="connsiteY168" fmla="*/ 59624 h 63192"/>
                <a:gd name="connsiteX169" fmla="*/ 15404 w 40719"/>
                <a:gd name="connsiteY169" fmla="*/ 58322 h 63192"/>
                <a:gd name="connsiteX170" fmla="*/ 16369 w 40719"/>
                <a:gd name="connsiteY170" fmla="*/ 58435 h 63192"/>
                <a:gd name="connsiteX171" fmla="*/ 18555 w 40719"/>
                <a:gd name="connsiteY171" fmla="*/ 58662 h 63192"/>
                <a:gd name="connsiteX172" fmla="*/ 19521 w 40719"/>
                <a:gd name="connsiteY172" fmla="*/ 57586 h 63192"/>
                <a:gd name="connsiteX173" fmla="*/ 21249 w 40719"/>
                <a:gd name="connsiteY173" fmla="*/ 57133 h 63192"/>
                <a:gd name="connsiteX174" fmla="*/ 22622 w 40719"/>
                <a:gd name="connsiteY17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743 w 40719"/>
                <a:gd name="connsiteY129" fmla="*/ 50053 h 63192"/>
                <a:gd name="connsiteX130" fmla="*/ 14539 w 40719"/>
                <a:gd name="connsiteY130" fmla="*/ 49714 h 63192"/>
                <a:gd name="connsiteX131" fmla="*/ 13828 w 40719"/>
                <a:gd name="connsiteY131" fmla="*/ 50053 h 63192"/>
                <a:gd name="connsiteX132" fmla="*/ 13523 w 40719"/>
                <a:gd name="connsiteY132" fmla="*/ 50676 h 63192"/>
                <a:gd name="connsiteX133" fmla="*/ 14184 w 40719"/>
                <a:gd name="connsiteY133" fmla="*/ 50676 h 63192"/>
                <a:gd name="connsiteX134" fmla="*/ 13675 w 40719"/>
                <a:gd name="connsiteY134" fmla="*/ 51186 h 63192"/>
                <a:gd name="connsiteX135" fmla="*/ 12201 w 40719"/>
                <a:gd name="connsiteY135" fmla="*/ 51583 h 63192"/>
                <a:gd name="connsiteX136" fmla="*/ 11896 w 40719"/>
                <a:gd name="connsiteY136" fmla="*/ 52715 h 63192"/>
                <a:gd name="connsiteX137" fmla="*/ 11133 w 40719"/>
                <a:gd name="connsiteY137" fmla="*/ 53621 h 63192"/>
                <a:gd name="connsiteX138" fmla="*/ 10473 w 40719"/>
                <a:gd name="connsiteY138" fmla="*/ 54301 h 63192"/>
                <a:gd name="connsiteX139" fmla="*/ 10117 w 40719"/>
                <a:gd name="connsiteY139" fmla="*/ 54131 h 63192"/>
                <a:gd name="connsiteX140" fmla="*/ 8846 w 40719"/>
                <a:gd name="connsiteY140" fmla="*/ 55773 h 63192"/>
                <a:gd name="connsiteX141" fmla="*/ 7778 w 40719"/>
                <a:gd name="connsiteY141" fmla="*/ 57359 h 63192"/>
                <a:gd name="connsiteX142" fmla="*/ 6863 w 40719"/>
                <a:gd name="connsiteY142" fmla="*/ 57529 h 63192"/>
                <a:gd name="connsiteX143" fmla="*/ 5897 w 40719"/>
                <a:gd name="connsiteY143" fmla="*/ 57755 h 63192"/>
                <a:gd name="connsiteX144" fmla="*/ 4932 w 40719"/>
                <a:gd name="connsiteY144" fmla="*/ 57812 h 63192"/>
                <a:gd name="connsiteX145" fmla="*/ 4118 w 40719"/>
                <a:gd name="connsiteY145" fmla="*/ 58378 h 63192"/>
                <a:gd name="connsiteX146" fmla="*/ 3407 w 40719"/>
                <a:gd name="connsiteY146" fmla="*/ 58605 h 63192"/>
                <a:gd name="connsiteX147" fmla="*/ 2644 w 40719"/>
                <a:gd name="connsiteY147" fmla="*/ 59398 h 63192"/>
                <a:gd name="connsiteX148" fmla="*/ 2492 w 40719"/>
                <a:gd name="connsiteY148" fmla="*/ 59001 h 63192"/>
                <a:gd name="connsiteX149" fmla="*/ 1780 w 40719"/>
                <a:gd name="connsiteY149" fmla="*/ 58718 h 63192"/>
                <a:gd name="connsiteX150" fmla="*/ 1729 w 40719"/>
                <a:gd name="connsiteY150" fmla="*/ 59341 h 63192"/>
                <a:gd name="connsiteX151" fmla="*/ 967 w 40719"/>
                <a:gd name="connsiteY151" fmla="*/ 59115 h 63192"/>
                <a:gd name="connsiteX152" fmla="*/ 1 w 40719"/>
                <a:gd name="connsiteY152" fmla="*/ 59682 h 63192"/>
                <a:gd name="connsiteX153" fmla="*/ 611 w 40719"/>
                <a:gd name="connsiteY153" fmla="*/ 60077 h 63192"/>
                <a:gd name="connsiteX154" fmla="*/ 611 w 40719"/>
                <a:gd name="connsiteY154" fmla="*/ 62059 h 63192"/>
                <a:gd name="connsiteX155" fmla="*/ 1068 w 40719"/>
                <a:gd name="connsiteY155" fmla="*/ 63192 h 63192"/>
                <a:gd name="connsiteX156" fmla="*/ 1983 w 40719"/>
                <a:gd name="connsiteY156" fmla="*/ 62796 h 63192"/>
                <a:gd name="connsiteX157" fmla="*/ 2797 w 40719"/>
                <a:gd name="connsiteY157" fmla="*/ 62343 h 63192"/>
                <a:gd name="connsiteX158" fmla="*/ 3610 w 40719"/>
                <a:gd name="connsiteY158" fmla="*/ 62343 h 63192"/>
                <a:gd name="connsiteX159" fmla="*/ 4525 w 40719"/>
                <a:gd name="connsiteY159" fmla="*/ 62569 h 63192"/>
                <a:gd name="connsiteX160" fmla="*/ 5389 w 40719"/>
                <a:gd name="connsiteY160" fmla="*/ 62682 h 63192"/>
                <a:gd name="connsiteX161" fmla="*/ 6711 w 40719"/>
                <a:gd name="connsiteY161" fmla="*/ 61720 h 63192"/>
                <a:gd name="connsiteX162" fmla="*/ 7168 w 40719"/>
                <a:gd name="connsiteY162" fmla="*/ 60530 h 63192"/>
                <a:gd name="connsiteX163" fmla="*/ 8083 w 40719"/>
                <a:gd name="connsiteY163" fmla="*/ 60927 h 63192"/>
                <a:gd name="connsiteX164" fmla="*/ 9049 w 40719"/>
                <a:gd name="connsiteY164" fmla="*/ 60247 h 63192"/>
                <a:gd name="connsiteX165" fmla="*/ 10066 w 40719"/>
                <a:gd name="connsiteY165" fmla="*/ 59794 h 63192"/>
                <a:gd name="connsiteX166" fmla="*/ 11540 w 40719"/>
                <a:gd name="connsiteY166" fmla="*/ 59624 h 63192"/>
                <a:gd name="connsiteX167" fmla="*/ 12353 w 40719"/>
                <a:gd name="connsiteY167" fmla="*/ 61097 h 63192"/>
                <a:gd name="connsiteX168" fmla="*/ 13472 w 40719"/>
                <a:gd name="connsiteY168" fmla="*/ 59794 h 63192"/>
                <a:gd name="connsiteX169" fmla="*/ 14641 w 40719"/>
                <a:gd name="connsiteY169" fmla="*/ 59624 h 63192"/>
                <a:gd name="connsiteX170" fmla="*/ 15404 w 40719"/>
                <a:gd name="connsiteY170" fmla="*/ 58322 h 63192"/>
                <a:gd name="connsiteX171" fmla="*/ 16369 w 40719"/>
                <a:gd name="connsiteY171" fmla="*/ 58435 h 63192"/>
                <a:gd name="connsiteX172" fmla="*/ 18555 w 40719"/>
                <a:gd name="connsiteY172" fmla="*/ 58662 h 63192"/>
                <a:gd name="connsiteX173" fmla="*/ 19521 w 40719"/>
                <a:gd name="connsiteY173" fmla="*/ 57586 h 63192"/>
                <a:gd name="connsiteX174" fmla="*/ 21249 w 40719"/>
                <a:gd name="connsiteY174" fmla="*/ 57133 h 63192"/>
                <a:gd name="connsiteX175" fmla="*/ 22622 w 40719"/>
                <a:gd name="connsiteY17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200 w 40719"/>
                <a:gd name="connsiteY129" fmla="*/ 49261 h 63192"/>
                <a:gd name="connsiteX130" fmla="*/ 14743 w 40719"/>
                <a:gd name="connsiteY130" fmla="*/ 50053 h 63192"/>
                <a:gd name="connsiteX131" fmla="*/ 14539 w 40719"/>
                <a:gd name="connsiteY131" fmla="*/ 49714 h 63192"/>
                <a:gd name="connsiteX132" fmla="*/ 13828 w 40719"/>
                <a:gd name="connsiteY132" fmla="*/ 50053 h 63192"/>
                <a:gd name="connsiteX133" fmla="*/ 13523 w 40719"/>
                <a:gd name="connsiteY133" fmla="*/ 50676 h 63192"/>
                <a:gd name="connsiteX134" fmla="*/ 14184 w 40719"/>
                <a:gd name="connsiteY134" fmla="*/ 50676 h 63192"/>
                <a:gd name="connsiteX135" fmla="*/ 13675 w 40719"/>
                <a:gd name="connsiteY135" fmla="*/ 51186 h 63192"/>
                <a:gd name="connsiteX136" fmla="*/ 12201 w 40719"/>
                <a:gd name="connsiteY136" fmla="*/ 51583 h 63192"/>
                <a:gd name="connsiteX137" fmla="*/ 11896 w 40719"/>
                <a:gd name="connsiteY137" fmla="*/ 52715 h 63192"/>
                <a:gd name="connsiteX138" fmla="*/ 11133 w 40719"/>
                <a:gd name="connsiteY138" fmla="*/ 53621 h 63192"/>
                <a:gd name="connsiteX139" fmla="*/ 10473 w 40719"/>
                <a:gd name="connsiteY139" fmla="*/ 54301 h 63192"/>
                <a:gd name="connsiteX140" fmla="*/ 10117 w 40719"/>
                <a:gd name="connsiteY140" fmla="*/ 54131 h 63192"/>
                <a:gd name="connsiteX141" fmla="*/ 8846 w 40719"/>
                <a:gd name="connsiteY141" fmla="*/ 55773 h 63192"/>
                <a:gd name="connsiteX142" fmla="*/ 7778 w 40719"/>
                <a:gd name="connsiteY142" fmla="*/ 57359 h 63192"/>
                <a:gd name="connsiteX143" fmla="*/ 6863 w 40719"/>
                <a:gd name="connsiteY143" fmla="*/ 57529 h 63192"/>
                <a:gd name="connsiteX144" fmla="*/ 5897 w 40719"/>
                <a:gd name="connsiteY144" fmla="*/ 57755 h 63192"/>
                <a:gd name="connsiteX145" fmla="*/ 4932 w 40719"/>
                <a:gd name="connsiteY145" fmla="*/ 57812 h 63192"/>
                <a:gd name="connsiteX146" fmla="*/ 4118 w 40719"/>
                <a:gd name="connsiteY146" fmla="*/ 58378 h 63192"/>
                <a:gd name="connsiteX147" fmla="*/ 3407 w 40719"/>
                <a:gd name="connsiteY147" fmla="*/ 58605 h 63192"/>
                <a:gd name="connsiteX148" fmla="*/ 2644 w 40719"/>
                <a:gd name="connsiteY148" fmla="*/ 59398 h 63192"/>
                <a:gd name="connsiteX149" fmla="*/ 2492 w 40719"/>
                <a:gd name="connsiteY149" fmla="*/ 59001 h 63192"/>
                <a:gd name="connsiteX150" fmla="*/ 1780 w 40719"/>
                <a:gd name="connsiteY150" fmla="*/ 58718 h 63192"/>
                <a:gd name="connsiteX151" fmla="*/ 1729 w 40719"/>
                <a:gd name="connsiteY151" fmla="*/ 59341 h 63192"/>
                <a:gd name="connsiteX152" fmla="*/ 967 w 40719"/>
                <a:gd name="connsiteY152" fmla="*/ 59115 h 63192"/>
                <a:gd name="connsiteX153" fmla="*/ 1 w 40719"/>
                <a:gd name="connsiteY153" fmla="*/ 59682 h 63192"/>
                <a:gd name="connsiteX154" fmla="*/ 611 w 40719"/>
                <a:gd name="connsiteY154" fmla="*/ 60077 h 63192"/>
                <a:gd name="connsiteX155" fmla="*/ 611 w 40719"/>
                <a:gd name="connsiteY155" fmla="*/ 62059 h 63192"/>
                <a:gd name="connsiteX156" fmla="*/ 1068 w 40719"/>
                <a:gd name="connsiteY156" fmla="*/ 63192 h 63192"/>
                <a:gd name="connsiteX157" fmla="*/ 1983 w 40719"/>
                <a:gd name="connsiteY157" fmla="*/ 62796 h 63192"/>
                <a:gd name="connsiteX158" fmla="*/ 2797 w 40719"/>
                <a:gd name="connsiteY158" fmla="*/ 62343 h 63192"/>
                <a:gd name="connsiteX159" fmla="*/ 3610 w 40719"/>
                <a:gd name="connsiteY159" fmla="*/ 62343 h 63192"/>
                <a:gd name="connsiteX160" fmla="*/ 4525 w 40719"/>
                <a:gd name="connsiteY160" fmla="*/ 62569 h 63192"/>
                <a:gd name="connsiteX161" fmla="*/ 5389 w 40719"/>
                <a:gd name="connsiteY161" fmla="*/ 62682 h 63192"/>
                <a:gd name="connsiteX162" fmla="*/ 6711 w 40719"/>
                <a:gd name="connsiteY162" fmla="*/ 61720 h 63192"/>
                <a:gd name="connsiteX163" fmla="*/ 7168 w 40719"/>
                <a:gd name="connsiteY163" fmla="*/ 60530 h 63192"/>
                <a:gd name="connsiteX164" fmla="*/ 8083 w 40719"/>
                <a:gd name="connsiteY164" fmla="*/ 60927 h 63192"/>
                <a:gd name="connsiteX165" fmla="*/ 9049 w 40719"/>
                <a:gd name="connsiteY165" fmla="*/ 60247 h 63192"/>
                <a:gd name="connsiteX166" fmla="*/ 10066 w 40719"/>
                <a:gd name="connsiteY166" fmla="*/ 59794 h 63192"/>
                <a:gd name="connsiteX167" fmla="*/ 11540 w 40719"/>
                <a:gd name="connsiteY167" fmla="*/ 59624 h 63192"/>
                <a:gd name="connsiteX168" fmla="*/ 12353 w 40719"/>
                <a:gd name="connsiteY168" fmla="*/ 61097 h 63192"/>
                <a:gd name="connsiteX169" fmla="*/ 13472 w 40719"/>
                <a:gd name="connsiteY169" fmla="*/ 59794 h 63192"/>
                <a:gd name="connsiteX170" fmla="*/ 14641 w 40719"/>
                <a:gd name="connsiteY170" fmla="*/ 59624 h 63192"/>
                <a:gd name="connsiteX171" fmla="*/ 15404 w 40719"/>
                <a:gd name="connsiteY171" fmla="*/ 58322 h 63192"/>
                <a:gd name="connsiteX172" fmla="*/ 16369 w 40719"/>
                <a:gd name="connsiteY172" fmla="*/ 58435 h 63192"/>
                <a:gd name="connsiteX173" fmla="*/ 18555 w 40719"/>
                <a:gd name="connsiteY173" fmla="*/ 58662 h 63192"/>
                <a:gd name="connsiteX174" fmla="*/ 19521 w 40719"/>
                <a:gd name="connsiteY174" fmla="*/ 57586 h 63192"/>
                <a:gd name="connsiteX175" fmla="*/ 21249 w 40719"/>
                <a:gd name="connsiteY175" fmla="*/ 57133 h 63192"/>
                <a:gd name="connsiteX176" fmla="*/ 22622 w 40719"/>
                <a:gd name="connsiteY17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844 w 40719"/>
                <a:gd name="connsiteY129" fmla="*/ 49147 h 63192"/>
                <a:gd name="connsiteX130" fmla="*/ 15200 w 40719"/>
                <a:gd name="connsiteY130" fmla="*/ 49261 h 63192"/>
                <a:gd name="connsiteX131" fmla="*/ 14743 w 40719"/>
                <a:gd name="connsiteY131" fmla="*/ 50053 h 63192"/>
                <a:gd name="connsiteX132" fmla="*/ 14539 w 40719"/>
                <a:gd name="connsiteY132" fmla="*/ 49714 h 63192"/>
                <a:gd name="connsiteX133" fmla="*/ 13828 w 40719"/>
                <a:gd name="connsiteY133" fmla="*/ 50053 h 63192"/>
                <a:gd name="connsiteX134" fmla="*/ 13523 w 40719"/>
                <a:gd name="connsiteY134" fmla="*/ 50676 h 63192"/>
                <a:gd name="connsiteX135" fmla="*/ 14184 w 40719"/>
                <a:gd name="connsiteY135" fmla="*/ 50676 h 63192"/>
                <a:gd name="connsiteX136" fmla="*/ 13675 w 40719"/>
                <a:gd name="connsiteY136" fmla="*/ 51186 h 63192"/>
                <a:gd name="connsiteX137" fmla="*/ 12201 w 40719"/>
                <a:gd name="connsiteY137" fmla="*/ 51583 h 63192"/>
                <a:gd name="connsiteX138" fmla="*/ 11896 w 40719"/>
                <a:gd name="connsiteY138" fmla="*/ 52715 h 63192"/>
                <a:gd name="connsiteX139" fmla="*/ 11133 w 40719"/>
                <a:gd name="connsiteY139" fmla="*/ 53621 h 63192"/>
                <a:gd name="connsiteX140" fmla="*/ 10473 w 40719"/>
                <a:gd name="connsiteY140" fmla="*/ 54301 h 63192"/>
                <a:gd name="connsiteX141" fmla="*/ 10117 w 40719"/>
                <a:gd name="connsiteY141" fmla="*/ 54131 h 63192"/>
                <a:gd name="connsiteX142" fmla="*/ 8846 w 40719"/>
                <a:gd name="connsiteY142" fmla="*/ 55773 h 63192"/>
                <a:gd name="connsiteX143" fmla="*/ 7778 w 40719"/>
                <a:gd name="connsiteY143" fmla="*/ 57359 h 63192"/>
                <a:gd name="connsiteX144" fmla="*/ 6863 w 40719"/>
                <a:gd name="connsiteY144" fmla="*/ 57529 h 63192"/>
                <a:gd name="connsiteX145" fmla="*/ 5897 w 40719"/>
                <a:gd name="connsiteY145" fmla="*/ 57755 h 63192"/>
                <a:gd name="connsiteX146" fmla="*/ 4932 w 40719"/>
                <a:gd name="connsiteY146" fmla="*/ 57812 h 63192"/>
                <a:gd name="connsiteX147" fmla="*/ 4118 w 40719"/>
                <a:gd name="connsiteY147" fmla="*/ 58378 h 63192"/>
                <a:gd name="connsiteX148" fmla="*/ 3407 w 40719"/>
                <a:gd name="connsiteY148" fmla="*/ 58605 h 63192"/>
                <a:gd name="connsiteX149" fmla="*/ 2644 w 40719"/>
                <a:gd name="connsiteY149" fmla="*/ 59398 h 63192"/>
                <a:gd name="connsiteX150" fmla="*/ 2492 w 40719"/>
                <a:gd name="connsiteY150" fmla="*/ 59001 h 63192"/>
                <a:gd name="connsiteX151" fmla="*/ 1780 w 40719"/>
                <a:gd name="connsiteY151" fmla="*/ 58718 h 63192"/>
                <a:gd name="connsiteX152" fmla="*/ 1729 w 40719"/>
                <a:gd name="connsiteY152" fmla="*/ 59341 h 63192"/>
                <a:gd name="connsiteX153" fmla="*/ 967 w 40719"/>
                <a:gd name="connsiteY153" fmla="*/ 59115 h 63192"/>
                <a:gd name="connsiteX154" fmla="*/ 1 w 40719"/>
                <a:gd name="connsiteY154" fmla="*/ 59682 h 63192"/>
                <a:gd name="connsiteX155" fmla="*/ 611 w 40719"/>
                <a:gd name="connsiteY155" fmla="*/ 60077 h 63192"/>
                <a:gd name="connsiteX156" fmla="*/ 611 w 40719"/>
                <a:gd name="connsiteY156" fmla="*/ 62059 h 63192"/>
                <a:gd name="connsiteX157" fmla="*/ 1068 w 40719"/>
                <a:gd name="connsiteY157" fmla="*/ 63192 h 63192"/>
                <a:gd name="connsiteX158" fmla="*/ 1983 w 40719"/>
                <a:gd name="connsiteY158" fmla="*/ 62796 h 63192"/>
                <a:gd name="connsiteX159" fmla="*/ 2797 w 40719"/>
                <a:gd name="connsiteY159" fmla="*/ 62343 h 63192"/>
                <a:gd name="connsiteX160" fmla="*/ 3610 w 40719"/>
                <a:gd name="connsiteY160" fmla="*/ 62343 h 63192"/>
                <a:gd name="connsiteX161" fmla="*/ 4525 w 40719"/>
                <a:gd name="connsiteY161" fmla="*/ 62569 h 63192"/>
                <a:gd name="connsiteX162" fmla="*/ 5389 w 40719"/>
                <a:gd name="connsiteY162" fmla="*/ 62682 h 63192"/>
                <a:gd name="connsiteX163" fmla="*/ 6711 w 40719"/>
                <a:gd name="connsiteY163" fmla="*/ 61720 h 63192"/>
                <a:gd name="connsiteX164" fmla="*/ 7168 w 40719"/>
                <a:gd name="connsiteY164" fmla="*/ 60530 h 63192"/>
                <a:gd name="connsiteX165" fmla="*/ 8083 w 40719"/>
                <a:gd name="connsiteY165" fmla="*/ 60927 h 63192"/>
                <a:gd name="connsiteX166" fmla="*/ 9049 w 40719"/>
                <a:gd name="connsiteY166" fmla="*/ 60247 h 63192"/>
                <a:gd name="connsiteX167" fmla="*/ 10066 w 40719"/>
                <a:gd name="connsiteY167" fmla="*/ 59794 h 63192"/>
                <a:gd name="connsiteX168" fmla="*/ 11540 w 40719"/>
                <a:gd name="connsiteY168" fmla="*/ 59624 h 63192"/>
                <a:gd name="connsiteX169" fmla="*/ 12353 w 40719"/>
                <a:gd name="connsiteY169" fmla="*/ 61097 h 63192"/>
                <a:gd name="connsiteX170" fmla="*/ 13472 w 40719"/>
                <a:gd name="connsiteY170" fmla="*/ 59794 h 63192"/>
                <a:gd name="connsiteX171" fmla="*/ 14641 w 40719"/>
                <a:gd name="connsiteY171" fmla="*/ 59624 h 63192"/>
                <a:gd name="connsiteX172" fmla="*/ 15404 w 40719"/>
                <a:gd name="connsiteY172" fmla="*/ 58322 h 63192"/>
                <a:gd name="connsiteX173" fmla="*/ 16369 w 40719"/>
                <a:gd name="connsiteY173" fmla="*/ 58435 h 63192"/>
                <a:gd name="connsiteX174" fmla="*/ 18555 w 40719"/>
                <a:gd name="connsiteY174" fmla="*/ 58662 h 63192"/>
                <a:gd name="connsiteX175" fmla="*/ 19521 w 40719"/>
                <a:gd name="connsiteY175" fmla="*/ 57586 h 63192"/>
                <a:gd name="connsiteX176" fmla="*/ 21249 w 40719"/>
                <a:gd name="connsiteY176" fmla="*/ 57133 h 63192"/>
                <a:gd name="connsiteX177" fmla="*/ 22622 w 40719"/>
                <a:gd name="connsiteY17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539 w 40719"/>
                <a:gd name="connsiteY129" fmla="*/ 48694 h 63192"/>
                <a:gd name="connsiteX130" fmla="*/ 14844 w 40719"/>
                <a:gd name="connsiteY130" fmla="*/ 49147 h 63192"/>
                <a:gd name="connsiteX131" fmla="*/ 15200 w 40719"/>
                <a:gd name="connsiteY131" fmla="*/ 49261 h 63192"/>
                <a:gd name="connsiteX132" fmla="*/ 14743 w 40719"/>
                <a:gd name="connsiteY132" fmla="*/ 50053 h 63192"/>
                <a:gd name="connsiteX133" fmla="*/ 14539 w 40719"/>
                <a:gd name="connsiteY133" fmla="*/ 49714 h 63192"/>
                <a:gd name="connsiteX134" fmla="*/ 13828 w 40719"/>
                <a:gd name="connsiteY134" fmla="*/ 50053 h 63192"/>
                <a:gd name="connsiteX135" fmla="*/ 13523 w 40719"/>
                <a:gd name="connsiteY135" fmla="*/ 50676 h 63192"/>
                <a:gd name="connsiteX136" fmla="*/ 14184 w 40719"/>
                <a:gd name="connsiteY136" fmla="*/ 50676 h 63192"/>
                <a:gd name="connsiteX137" fmla="*/ 13675 w 40719"/>
                <a:gd name="connsiteY137" fmla="*/ 51186 h 63192"/>
                <a:gd name="connsiteX138" fmla="*/ 12201 w 40719"/>
                <a:gd name="connsiteY138" fmla="*/ 51583 h 63192"/>
                <a:gd name="connsiteX139" fmla="*/ 11896 w 40719"/>
                <a:gd name="connsiteY139" fmla="*/ 52715 h 63192"/>
                <a:gd name="connsiteX140" fmla="*/ 11133 w 40719"/>
                <a:gd name="connsiteY140" fmla="*/ 53621 h 63192"/>
                <a:gd name="connsiteX141" fmla="*/ 10473 w 40719"/>
                <a:gd name="connsiteY141" fmla="*/ 54301 h 63192"/>
                <a:gd name="connsiteX142" fmla="*/ 10117 w 40719"/>
                <a:gd name="connsiteY142" fmla="*/ 54131 h 63192"/>
                <a:gd name="connsiteX143" fmla="*/ 8846 w 40719"/>
                <a:gd name="connsiteY143" fmla="*/ 55773 h 63192"/>
                <a:gd name="connsiteX144" fmla="*/ 7778 w 40719"/>
                <a:gd name="connsiteY144" fmla="*/ 57359 h 63192"/>
                <a:gd name="connsiteX145" fmla="*/ 6863 w 40719"/>
                <a:gd name="connsiteY145" fmla="*/ 57529 h 63192"/>
                <a:gd name="connsiteX146" fmla="*/ 5897 w 40719"/>
                <a:gd name="connsiteY146" fmla="*/ 57755 h 63192"/>
                <a:gd name="connsiteX147" fmla="*/ 4932 w 40719"/>
                <a:gd name="connsiteY147" fmla="*/ 57812 h 63192"/>
                <a:gd name="connsiteX148" fmla="*/ 4118 w 40719"/>
                <a:gd name="connsiteY148" fmla="*/ 58378 h 63192"/>
                <a:gd name="connsiteX149" fmla="*/ 3407 w 40719"/>
                <a:gd name="connsiteY149" fmla="*/ 58605 h 63192"/>
                <a:gd name="connsiteX150" fmla="*/ 2644 w 40719"/>
                <a:gd name="connsiteY150" fmla="*/ 59398 h 63192"/>
                <a:gd name="connsiteX151" fmla="*/ 2492 w 40719"/>
                <a:gd name="connsiteY151" fmla="*/ 59001 h 63192"/>
                <a:gd name="connsiteX152" fmla="*/ 1780 w 40719"/>
                <a:gd name="connsiteY152" fmla="*/ 58718 h 63192"/>
                <a:gd name="connsiteX153" fmla="*/ 1729 w 40719"/>
                <a:gd name="connsiteY153" fmla="*/ 59341 h 63192"/>
                <a:gd name="connsiteX154" fmla="*/ 967 w 40719"/>
                <a:gd name="connsiteY154" fmla="*/ 59115 h 63192"/>
                <a:gd name="connsiteX155" fmla="*/ 1 w 40719"/>
                <a:gd name="connsiteY155" fmla="*/ 59682 h 63192"/>
                <a:gd name="connsiteX156" fmla="*/ 611 w 40719"/>
                <a:gd name="connsiteY156" fmla="*/ 60077 h 63192"/>
                <a:gd name="connsiteX157" fmla="*/ 611 w 40719"/>
                <a:gd name="connsiteY157" fmla="*/ 62059 h 63192"/>
                <a:gd name="connsiteX158" fmla="*/ 1068 w 40719"/>
                <a:gd name="connsiteY158" fmla="*/ 63192 h 63192"/>
                <a:gd name="connsiteX159" fmla="*/ 1983 w 40719"/>
                <a:gd name="connsiteY159" fmla="*/ 62796 h 63192"/>
                <a:gd name="connsiteX160" fmla="*/ 2797 w 40719"/>
                <a:gd name="connsiteY160" fmla="*/ 62343 h 63192"/>
                <a:gd name="connsiteX161" fmla="*/ 3610 w 40719"/>
                <a:gd name="connsiteY161" fmla="*/ 62343 h 63192"/>
                <a:gd name="connsiteX162" fmla="*/ 4525 w 40719"/>
                <a:gd name="connsiteY162" fmla="*/ 62569 h 63192"/>
                <a:gd name="connsiteX163" fmla="*/ 5389 w 40719"/>
                <a:gd name="connsiteY163" fmla="*/ 62682 h 63192"/>
                <a:gd name="connsiteX164" fmla="*/ 6711 w 40719"/>
                <a:gd name="connsiteY164" fmla="*/ 61720 h 63192"/>
                <a:gd name="connsiteX165" fmla="*/ 7168 w 40719"/>
                <a:gd name="connsiteY165" fmla="*/ 60530 h 63192"/>
                <a:gd name="connsiteX166" fmla="*/ 8083 w 40719"/>
                <a:gd name="connsiteY166" fmla="*/ 60927 h 63192"/>
                <a:gd name="connsiteX167" fmla="*/ 9049 w 40719"/>
                <a:gd name="connsiteY167" fmla="*/ 60247 h 63192"/>
                <a:gd name="connsiteX168" fmla="*/ 10066 w 40719"/>
                <a:gd name="connsiteY168" fmla="*/ 59794 h 63192"/>
                <a:gd name="connsiteX169" fmla="*/ 11540 w 40719"/>
                <a:gd name="connsiteY169" fmla="*/ 59624 h 63192"/>
                <a:gd name="connsiteX170" fmla="*/ 12353 w 40719"/>
                <a:gd name="connsiteY170" fmla="*/ 61097 h 63192"/>
                <a:gd name="connsiteX171" fmla="*/ 13472 w 40719"/>
                <a:gd name="connsiteY171" fmla="*/ 59794 h 63192"/>
                <a:gd name="connsiteX172" fmla="*/ 14641 w 40719"/>
                <a:gd name="connsiteY172" fmla="*/ 59624 h 63192"/>
                <a:gd name="connsiteX173" fmla="*/ 15404 w 40719"/>
                <a:gd name="connsiteY173" fmla="*/ 58322 h 63192"/>
                <a:gd name="connsiteX174" fmla="*/ 16369 w 40719"/>
                <a:gd name="connsiteY174" fmla="*/ 58435 h 63192"/>
                <a:gd name="connsiteX175" fmla="*/ 18555 w 40719"/>
                <a:gd name="connsiteY175" fmla="*/ 58662 h 63192"/>
                <a:gd name="connsiteX176" fmla="*/ 19521 w 40719"/>
                <a:gd name="connsiteY176" fmla="*/ 57586 h 63192"/>
                <a:gd name="connsiteX177" fmla="*/ 21249 w 40719"/>
                <a:gd name="connsiteY177" fmla="*/ 57133 h 63192"/>
                <a:gd name="connsiteX178" fmla="*/ 22622 w 40719"/>
                <a:gd name="connsiteY17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200 w 40719"/>
                <a:gd name="connsiteY129" fmla="*/ 47505 h 63192"/>
                <a:gd name="connsiteX130" fmla="*/ 14539 w 40719"/>
                <a:gd name="connsiteY130" fmla="*/ 48694 h 63192"/>
                <a:gd name="connsiteX131" fmla="*/ 14844 w 40719"/>
                <a:gd name="connsiteY131" fmla="*/ 49147 h 63192"/>
                <a:gd name="connsiteX132" fmla="*/ 15200 w 40719"/>
                <a:gd name="connsiteY132" fmla="*/ 49261 h 63192"/>
                <a:gd name="connsiteX133" fmla="*/ 14743 w 40719"/>
                <a:gd name="connsiteY133" fmla="*/ 50053 h 63192"/>
                <a:gd name="connsiteX134" fmla="*/ 14539 w 40719"/>
                <a:gd name="connsiteY134" fmla="*/ 49714 h 63192"/>
                <a:gd name="connsiteX135" fmla="*/ 13828 w 40719"/>
                <a:gd name="connsiteY135" fmla="*/ 50053 h 63192"/>
                <a:gd name="connsiteX136" fmla="*/ 13523 w 40719"/>
                <a:gd name="connsiteY136" fmla="*/ 50676 h 63192"/>
                <a:gd name="connsiteX137" fmla="*/ 14184 w 40719"/>
                <a:gd name="connsiteY137" fmla="*/ 50676 h 63192"/>
                <a:gd name="connsiteX138" fmla="*/ 13675 w 40719"/>
                <a:gd name="connsiteY138" fmla="*/ 51186 h 63192"/>
                <a:gd name="connsiteX139" fmla="*/ 12201 w 40719"/>
                <a:gd name="connsiteY139" fmla="*/ 51583 h 63192"/>
                <a:gd name="connsiteX140" fmla="*/ 11896 w 40719"/>
                <a:gd name="connsiteY140" fmla="*/ 52715 h 63192"/>
                <a:gd name="connsiteX141" fmla="*/ 11133 w 40719"/>
                <a:gd name="connsiteY141" fmla="*/ 53621 h 63192"/>
                <a:gd name="connsiteX142" fmla="*/ 10473 w 40719"/>
                <a:gd name="connsiteY142" fmla="*/ 54301 h 63192"/>
                <a:gd name="connsiteX143" fmla="*/ 10117 w 40719"/>
                <a:gd name="connsiteY143" fmla="*/ 54131 h 63192"/>
                <a:gd name="connsiteX144" fmla="*/ 8846 w 40719"/>
                <a:gd name="connsiteY144" fmla="*/ 55773 h 63192"/>
                <a:gd name="connsiteX145" fmla="*/ 7778 w 40719"/>
                <a:gd name="connsiteY145" fmla="*/ 57359 h 63192"/>
                <a:gd name="connsiteX146" fmla="*/ 6863 w 40719"/>
                <a:gd name="connsiteY146" fmla="*/ 57529 h 63192"/>
                <a:gd name="connsiteX147" fmla="*/ 5897 w 40719"/>
                <a:gd name="connsiteY147" fmla="*/ 57755 h 63192"/>
                <a:gd name="connsiteX148" fmla="*/ 4932 w 40719"/>
                <a:gd name="connsiteY148" fmla="*/ 57812 h 63192"/>
                <a:gd name="connsiteX149" fmla="*/ 4118 w 40719"/>
                <a:gd name="connsiteY149" fmla="*/ 58378 h 63192"/>
                <a:gd name="connsiteX150" fmla="*/ 3407 w 40719"/>
                <a:gd name="connsiteY150" fmla="*/ 58605 h 63192"/>
                <a:gd name="connsiteX151" fmla="*/ 2644 w 40719"/>
                <a:gd name="connsiteY151" fmla="*/ 59398 h 63192"/>
                <a:gd name="connsiteX152" fmla="*/ 2492 w 40719"/>
                <a:gd name="connsiteY152" fmla="*/ 59001 h 63192"/>
                <a:gd name="connsiteX153" fmla="*/ 1780 w 40719"/>
                <a:gd name="connsiteY153" fmla="*/ 58718 h 63192"/>
                <a:gd name="connsiteX154" fmla="*/ 1729 w 40719"/>
                <a:gd name="connsiteY154" fmla="*/ 59341 h 63192"/>
                <a:gd name="connsiteX155" fmla="*/ 967 w 40719"/>
                <a:gd name="connsiteY155" fmla="*/ 59115 h 63192"/>
                <a:gd name="connsiteX156" fmla="*/ 1 w 40719"/>
                <a:gd name="connsiteY156" fmla="*/ 59682 h 63192"/>
                <a:gd name="connsiteX157" fmla="*/ 611 w 40719"/>
                <a:gd name="connsiteY157" fmla="*/ 60077 h 63192"/>
                <a:gd name="connsiteX158" fmla="*/ 611 w 40719"/>
                <a:gd name="connsiteY158" fmla="*/ 62059 h 63192"/>
                <a:gd name="connsiteX159" fmla="*/ 1068 w 40719"/>
                <a:gd name="connsiteY159" fmla="*/ 63192 h 63192"/>
                <a:gd name="connsiteX160" fmla="*/ 1983 w 40719"/>
                <a:gd name="connsiteY160" fmla="*/ 62796 h 63192"/>
                <a:gd name="connsiteX161" fmla="*/ 2797 w 40719"/>
                <a:gd name="connsiteY161" fmla="*/ 62343 h 63192"/>
                <a:gd name="connsiteX162" fmla="*/ 3610 w 40719"/>
                <a:gd name="connsiteY162" fmla="*/ 62343 h 63192"/>
                <a:gd name="connsiteX163" fmla="*/ 4525 w 40719"/>
                <a:gd name="connsiteY163" fmla="*/ 62569 h 63192"/>
                <a:gd name="connsiteX164" fmla="*/ 5389 w 40719"/>
                <a:gd name="connsiteY164" fmla="*/ 62682 h 63192"/>
                <a:gd name="connsiteX165" fmla="*/ 6711 w 40719"/>
                <a:gd name="connsiteY165" fmla="*/ 61720 h 63192"/>
                <a:gd name="connsiteX166" fmla="*/ 7168 w 40719"/>
                <a:gd name="connsiteY166" fmla="*/ 60530 h 63192"/>
                <a:gd name="connsiteX167" fmla="*/ 8083 w 40719"/>
                <a:gd name="connsiteY167" fmla="*/ 60927 h 63192"/>
                <a:gd name="connsiteX168" fmla="*/ 9049 w 40719"/>
                <a:gd name="connsiteY168" fmla="*/ 60247 h 63192"/>
                <a:gd name="connsiteX169" fmla="*/ 10066 w 40719"/>
                <a:gd name="connsiteY169" fmla="*/ 59794 h 63192"/>
                <a:gd name="connsiteX170" fmla="*/ 11540 w 40719"/>
                <a:gd name="connsiteY170" fmla="*/ 59624 h 63192"/>
                <a:gd name="connsiteX171" fmla="*/ 12353 w 40719"/>
                <a:gd name="connsiteY171" fmla="*/ 61097 h 63192"/>
                <a:gd name="connsiteX172" fmla="*/ 13472 w 40719"/>
                <a:gd name="connsiteY172" fmla="*/ 59794 h 63192"/>
                <a:gd name="connsiteX173" fmla="*/ 14641 w 40719"/>
                <a:gd name="connsiteY173" fmla="*/ 59624 h 63192"/>
                <a:gd name="connsiteX174" fmla="*/ 15404 w 40719"/>
                <a:gd name="connsiteY174" fmla="*/ 58322 h 63192"/>
                <a:gd name="connsiteX175" fmla="*/ 16369 w 40719"/>
                <a:gd name="connsiteY175" fmla="*/ 58435 h 63192"/>
                <a:gd name="connsiteX176" fmla="*/ 18555 w 40719"/>
                <a:gd name="connsiteY176" fmla="*/ 58662 h 63192"/>
                <a:gd name="connsiteX177" fmla="*/ 19521 w 40719"/>
                <a:gd name="connsiteY177" fmla="*/ 57586 h 63192"/>
                <a:gd name="connsiteX178" fmla="*/ 21249 w 40719"/>
                <a:gd name="connsiteY178" fmla="*/ 57133 h 63192"/>
                <a:gd name="connsiteX179" fmla="*/ 22622 w 40719"/>
                <a:gd name="connsiteY17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759 w 40719"/>
                <a:gd name="connsiteY129" fmla="*/ 47901 h 63192"/>
                <a:gd name="connsiteX130" fmla="*/ 15200 w 40719"/>
                <a:gd name="connsiteY130" fmla="*/ 47505 h 63192"/>
                <a:gd name="connsiteX131" fmla="*/ 14539 w 40719"/>
                <a:gd name="connsiteY131" fmla="*/ 48694 h 63192"/>
                <a:gd name="connsiteX132" fmla="*/ 14844 w 40719"/>
                <a:gd name="connsiteY132" fmla="*/ 49147 h 63192"/>
                <a:gd name="connsiteX133" fmla="*/ 15200 w 40719"/>
                <a:gd name="connsiteY133" fmla="*/ 49261 h 63192"/>
                <a:gd name="connsiteX134" fmla="*/ 14743 w 40719"/>
                <a:gd name="connsiteY134" fmla="*/ 50053 h 63192"/>
                <a:gd name="connsiteX135" fmla="*/ 14539 w 40719"/>
                <a:gd name="connsiteY135" fmla="*/ 49714 h 63192"/>
                <a:gd name="connsiteX136" fmla="*/ 13828 w 40719"/>
                <a:gd name="connsiteY136" fmla="*/ 50053 h 63192"/>
                <a:gd name="connsiteX137" fmla="*/ 13523 w 40719"/>
                <a:gd name="connsiteY137" fmla="*/ 50676 h 63192"/>
                <a:gd name="connsiteX138" fmla="*/ 14184 w 40719"/>
                <a:gd name="connsiteY138" fmla="*/ 50676 h 63192"/>
                <a:gd name="connsiteX139" fmla="*/ 13675 w 40719"/>
                <a:gd name="connsiteY139" fmla="*/ 51186 h 63192"/>
                <a:gd name="connsiteX140" fmla="*/ 12201 w 40719"/>
                <a:gd name="connsiteY140" fmla="*/ 51583 h 63192"/>
                <a:gd name="connsiteX141" fmla="*/ 11896 w 40719"/>
                <a:gd name="connsiteY141" fmla="*/ 52715 h 63192"/>
                <a:gd name="connsiteX142" fmla="*/ 11133 w 40719"/>
                <a:gd name="connsiteY142" fmla="*/ 53621 h 63192"/>
                <a:gd name="connsiteX143" fmla="*/ 10473 w 40719"/>
                <a:gd name="connsiteY143" fmla="*/ 54301 h 63192"/>
                <a:gd name="connsiteX144" fmla="*/ 10117 w 40719"/>
                <a:gd name="connsiteY144" fmla="*/ 54131 h 63192"/>
                <a:gd name="connsiteX145" fmla="*/ 8846 w 40719"/>
                <a:gd name="connsiteY145" fmla="*/ 55773 h 63192"/>
                <a:gd name="connsiteX146" fmla="*/ 7778 w 40719"/>
                <a:gd name="connsiteY146" fmla="*/ 57359 h 63192"/>
                <a:gd name="connsiteX147" fmla="*/ 6863 w 40719"/>
                <a:gd name="connsiteY147" fmla="*/ 57529 h 63192"/>
                <a:gd name="connsiteX148" fmla="*/ 5897 w 40719"/>
                <a:gd name="connsiteY148" fmla="*/ 57755 h 63192"/>
                <a:gd name="connsiteX149" fmla="*/ 4932 w 40719"/>
                <a:gd name="connsiteY149" fmla="*/ 57812 h 63192"/>
                <a:gd name="connsiteX150" fmla="*/ 4118 w 40719"/>
                <a:gd name="connsiteY150" fmla="*/ 58378 h 63192"/>
                <a:gd name="connsiteX151" fmla="*/ 3407 w 40719"/>
                <a:gd name="connsiteY151" fmla="*/ 58605 h 63192"/>
                <a:gd name="connsiteX152" fmla="*/ 2644 w 40719"/>
                <a:gd name="connsiteY152" fmla="*/ 59398 h 63192"/>
                <a:gd name="connsiteX153" fmla="*/ 2492 w 40719"/>
                <a:gd name="connsiteY153" fmla="*/ 59001 h 63192"/>
                <a:gd name="connsiteX154" fmla="*/ 1780 w 40719"/>
                <a:gd name="connsiteY154" fmla="*/ 58718 h 63192"/>
                <a:gd name="connsiteX155" fmla="*/ 1729 w 40719"/>
                <a:gd name="connsiteY155" fmla="*/ 59341 h 63192"/>
                <a:gd name="connsiteX156" fmla="*/ 967 w 40719"/>
                <a:gd name="connsiteY156" fmla="*/ 59115 h 63192"/>
                <a:gd name="connsiteX157" fmla="*/ 1 w 40719"/>
                <a:gd name="connsiteY157" fmla="*/ 59682 h 63192"/>
                <a:gd name="connsiteX158" fmla="*/ 611 w 40719"/>
                <a:gd name="connsiteY158" fmla="*/ 60077 h 63192"/>
                <a:gd name="connsiteX159" fmla="*/ 611 w 40719"/>
                <a:gd name="connsiteY159" fmla="*/ 62059 h 63192"/>
                <a:gd name="connsiteX160" fmla="*/ 1068 w 40719"/>
                <a:gd name="connsiteY160" fmla="*/ 63192 h 63192"/>
                <a:gd name="connsiteX161" fmla="*/ 1983 w 40719"/>
                <a:gd name="connsiteY161" fmla="*/ 62796 h 63192"/>
                <a:gd name="connsiteX162" fmla="*/ 2797 w 40719"/>
                <a:gd name="connsiteY162" fmla="*/ 62343 h 63192"/>
                <a:gd name="connsiteX163" fmla="*/ 3610 w 40719"/>
                <a:gd name="connsiteY163" fmla="*/ 62343 h 63192"/>
                <a:gd name="connsiteX164" fmla="*/ 4525 w 40719"/>
                <a:gd name="connsiteY164" fmla="*/ 62569 h 63192"/>
                <a:gd name="connsiteX165" fmla="*/ 5389 w 40719"/>
                <a:gd name="connsiteY165" fmla="*/ 62682 h 63192"/>
                <a:gd name="connsiteX166" fmla="*/ 6711 w 40719"/>
                <a:gd name="connsiteY166" fmla="*/ 61720 h 63192"/>
                <a:gd name="connsiteX167" fmla="*/ 7168 w 40719"/>
                <a:gd name="connsiteY167" fmla="*/ 60530 h 63192"/>
                <a:gd name="connsiteX168" fmla="*/ 8083 w 40719"/>
                <a:gd name="connsiteY168" fmla="*/ 60927 h 63192"/>
                <a:gd name="connsiteX169" fmla="*/ 9049 w 40719"/>
                <a:gd name="connsiteY169" fmla="*/ 60247 h 63192"/>
                <a:gd name="connsiteX170" fmla="*/ 10066 w 40719"/>
                <a:gd name="connsiteY170" fmla="*/ 59794 h 63192"/>
                <a:gd name="connsiteX171" fmla="*/ 11540 w 40719"/>
                <a:gd name="connsiteY171" fmla="*/ 59624 h 63192"/>
                <a:gd name="connsiteX172" fmla="*/ 12353 w 40719"/>
                <a:gd name="connsiteY172" fmla="*/ 61097 h 63192"/>
                <a:gd name="connsiteX173" fmla="*/ 13472 w 40719"/>
                <a:gd name="connsiteY173" fmla="*/ 59794 h 63192"/>
                <a:gd name="connsiteX174" fmla="*/ 14641 w 40719"/>
                <a:gd name="connsiteY174" fmla="*/ 59624 h 63192"/>
                <a:gd name="connsiteX175" fmla="*/ 15404 w 40719"/>
                <a:gd name="connsiteY175" fmla="*/ 58322 h 63192"/>
                <a:gd name="connsiteX176" fmla="*/ 16369 w 40719"/>
                <a:gd name="connsiteY176" fmla="*/ 58435 h 63192"/>
                <a:gd name="connsiteX177" fmla="*/ 18555 w 40719"/>
                <a:gd name="connsiteY177" fmla="*/ 58662 h 63192"/>
                <a:gd name="connsiteX178" fmla="*/ 19521 w 40719"/>
                <a:gd name="connsiteY178" fmla="*/ 57586 h 63192"/>
                <a:gd name="connsiteX179" fmla="*/ 21249 w 40719"/>
                <a:gd name="connsiteY179" fmla="*/ 57133 h 63192"/>
                <a:gd name="connsiteX180" fmla="*/ 22622 w 40719"/>
                <a:gd name="connsiteY18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556 w 40719"/>
                <a:gd name="connsiteY129" fmla="*/ 48921 h 63192"/>
                <a:gd name="connsiteX130" fmla="*/ 15759 w 40719"/>
                <a:gd name="connsiteY130" fmla="*/ 47901 h 63192"/>
                <a:gd name="connsiteX131" fmla="*/ 15200 w 40719"/>
                <a:gd name="connsiteY131" fmla="*/ 47505 h 63192"/>
                <a:gd name="connsiteX132" fmla="*/ 14539 w 40719"/>
                <a:gd name="connsiteY132" fmla="*/ 48694 h 63192"/>
                <a:gd name="connsiteX133" fmla="*/ 14844 w 40719"/>
                <a:gd name="connsiteY133" fmla="*/ 49147 h 63192"/>
                <a:gd name="connsiteX134" fmla="*/ 15200 w 40719"/>
                <a:gd name="connsiteY134" fmla="*/ 49261 h 63192"/>
                <a:gd name="connsiteX135" fmla="*/ 14743 w 40719"/>
                <a:gd name="connsiteY135" fmla="*/ 50053 h 63192"/>
                <a:gd name="connsiteX136" fmla="*/ 14539 w 40719"/>
                <a:gd name="connsiteY136" fmla="*/ 49714 h 63192"/>
                <a:gd name="connsiteX137" fmla="*/ 13828 w 40719"/>
                <a:gd name="connsiteY137" fmla="*/ 50053 h 63192"/>
                <a:gd name="connsiteX138" fmla="*/ 13523 w 40719"/>
                <a:gd name="connsiteY138" fmla="*/ 50676 h 63192"/>
                <a:gd name="connsiteX139" fmla="*/ 14184 w 40719"/>
                <a:gd name="connsiteY139" fmla="*/ 50676 h 63192"/>
                <a:gd name="connsiteX140" fmla="*/ 13675 w 40719"/>
                <a:gd name="connsiteY140" fmla="*/ 51186 h 63192"/>
                <a:gd name="connsiteX141" fmla="*/ 12201 w 40719"/>
                <a:gd name="connsiteY141" fmla="*/ 51583 h 63192"/>
                <a:gd name="connsiteX142" fmla="*/ 11896 w 40719"/>
                <a:gd name="connsiteY142" fmla="*/ 52715 h 63192"/>
                <a:gd name="connsiteX143" fmla="*/ 11133 w 40719"/>
                <a:gd name="connsiteY143" fmla="*/ 53621 h 63192"/>
                <a:gd name="connsiteX144" fmla="*/ 10473 w 40719"/>
                <a:gd name="connsiteY144" fmla="*/ 54301 h 63192"/>
                <a:gd name="connsiteX145" fmla="*/ 10117 w 40719"/>
                <a:gd name="connsiteY145" fmla="*/ 54131 h 63192"/>
                <a:gd name="connsiteX146" fmla="*/ 8846 w 40719"/>
                <a:gd name="connsiteY146" fmla="*/ 55773 h 63192"/>
                <a:gd name="connsiteX147" fmla="*/ 7778 w 40719"/>
                <a:gd name="connsiteY147" fmla="*/ 57359 h 63192"/>
                <a:gd name="connsiteX148" fmla="*/ 6863 w 40719"/>
                <a:gd name="connsiteY148" fmla="*/ 57529 h 63192"/>
                <a:gd name="connsiteX149" fmla="*/ 5897 w 40719"/>
                <a:gd name="connsiteY149" fmla="*/ 57755 h 63192"/>
                <a:gd name="connsiteX150" fmla="*/ 4932 w 40719"/>
                <a:gd name="connsiteY150" fmla="*/ 57812 h 63192"/>
                <a:gd name="connsiteX151" fmla="*/ 4118 w 40719"/>
                <a:gd name="connsiteY151" fmla="*/ 58378 h 63192"/>
                <a:gd name="connsiteX152" fmla="*/ 3407 w 40719"/>
                <a:gd name="connsiteY152" fmla="*/ 58605 h 63192"/>
                <a:gd name="connsiteX153" fmla="*/ 2644 w 40719"/>
                <a:gd name="connsiteY153" fmla="*/ 59398 h 63192"/>
                <a:gd name="connsiteX154" fmla="*/ 2492 w 40719"/>
                <a:gd name="connsiteY154" fmla="*/ 59001 h 63192"/>
                <a:gd name="connsiteX155" fmla="*/ 1780 w 40719"/>
                <a:gd name="connsiteY155" fmla="*/ 58718 h 63192"/>
                <a:gd name="connsiteX156" fmla="*/ 1729 w 40719"/>
                <a:gd name="connsiteY156" fmla="*/ 59341 h 63192"/>
                <a:gd name="connsiteX157" fmla="*/ 967 w 40719"/>
                <a:gd name="connsiteY157" fmla="*/ 59115 h 63192"/>
                <a:gd name="connsiteX158" fmla="*/ 1 w 40719"/>
                <a:gd name="connsiteY158" fmla="*/ 59682 h 63192"/>
                <a:gd name="connsiteX159" fmla="*/ 611 w 40719"/>
                <a:gd name="connsiteY159" fmla="*/ 60077 h 63192"/>
                <a:gd name="connsiteX160" fmla="*/ 611 w 40719"/>
                <a:gd name="connsiteY160" fmla="*/ 62059 h 63192"/>
                <a:gd name="connsiteX161" fmla="*/ 1068 w 40719"/>
                <a:gd name="connsiteY161" fmla="*/ 63192 h 63192"/>
                <a:gd name="connsiteX162" fmla="*/ 1983 w 40719"/>
                <a:gd name="connsiteY162" fmla="*/ 62796 h 63192"/>
                <a:gd name="connsiteX163" fmla="*/ 2797 w 40719"/>
                <a:gd name="connsiteY163" fmla="*/ 62343 h 63192"/>
                <a:gd name="connsiteX164" fmla="*/ 3610 w 40719"/>
                <a:gd name="connsiteY164" fmla="*/ 62343 h 63192"/>
                <a:gd name="connsiteX165" fmla="*/ 4525 w 40719"/>
                <a:gd name="connsiteY165" fmla="*/ 62569 h 63192"/>
                <a:gd name="connsiteX166" fmla="*/ 5389 w 40719"/>
                <a:gd name="connsiteY166" fmla="*/ 62682 h 63192"/>
                <a:gd name="connsiteX167" fmla="*/ 6711 w 40719"/>
                <a:gd name="connsiteY167" fmla="*/ 61720 h 63192"/>
                <a:gd name="connsiteX168" fmla="*/ 7168 w 40719"/>
                <a:gd name="connsiteY168" fmla="*/ 60530 h 63192"/>
                <a:gd name="connsiteX169" fmla="*/ 8083 w 40719"/>
                <a:gd name="connsiteY169" fmla="*/ 60927 h 63192"/>
                <a:gd name="connsiteX170" fmla="*/ 9049 w 40719"/>
                <a:gd name="connsiteY170" fmla="*/ 60247 h 63192"/>
                <a:gd name="connsiteX171" fmla="*/ 10066 w 40719"/>
                <a:gd name="connsiteY171" fmla="*/ 59794 h 63192"/>
                <a:gd name="connsiteX172" fmla="*/ 11540 w 40719"/>
                <a:gd name="connsiteY172" fmla="*/ 59624 h 63192"/>
                <a:gd name="connsiteX173" fmla="*/ 12353 w 40719"/>
                <a:gd name="connsiteY173" fmla="*/ 61097 h 63192"/>
                <a:gd name="connsiteX174" fmla="*/ 13472 w 40719"/>
                <a:gd name="connsiteY174" fmla="*/ 59794 h 63192"/>
                <a:gd name="connsiteX175" fmla="*/ 14641 w 40719"/>
                <a:gd name="connsiteY175" fmla="*/ 59624 h 63192"/>
                <a:gd name="connsiteX176" fmla="*/ 15404 w 40719"/>
                <a:gd name="connsiteY176" fmla="*/ 58322 h 63192"/>
                <a:gd name="connsiteX177" fmla="*/ 16369 w 40719"/>
                <a:gd name="connsiteY177" fmla="*/ 58435 h 63192"/>
                <a:gd name="connsiteX178" fmla="*/ 18555 w 40719"/>
                <a:gd name="connsiteY178" fmla="*/ 58662 h 63192"/>
                <a:gd name="connsiteX179" fmla="*/ 19521 w 40719"/>
                <a:gd name="connsiteY179" fmla="*/ 57586 h 63192"/>
                <a:gd name="connsiteX180" fmla="*/ 21249 w 40719"/>
                <a:gd name="connsiteY180" fmla="*/ 57133 h 63192"/>
                <a:gd name="connsiteX181" fmla="*/ 22622 w 40719"/>
                <a:gd name="connsiteY18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556 w 40719"/>
                <a:gd name="connsiteY129" fmla="*/ 48921 h 63192"/>
                <a:gd name="connsiteX130" fmla="*/ 15759 w 40719"/>
                <a:gd name="connsiteY130" fmla="*/ 47901 h 63192"/>
                <a:gd name="connsiteX131" fmla="*/ 15200 w 40719"/>
                <a:gd name="connsiteY131" fmla="*/ 47505 h 63192"/>
                <a:gd name="connsiteX132" fmla="*/ 14539 w 40719"/>
                <a:gd name="connsiteY132" fmla="*/ 48694 h 63192"/>
                <a:gd name="connsiteX133" fmla="*/ 14844 w 40719"/>
                <a:gd name="connsiteY133" fmla="*/ 49147 h 63192"/>
                <a:gd name="connsiteX134" fmla="*/ 15200 w 40719"/>
                <a:gd name="connsiteY134" fmla="*/ 49261 h 63192"/>
                <a:gd name="connsiteX135" fmla="*/ 14743 w 40719"/>
                <a:gd name="connsiteY135" fmla="*/ 50053 h 63192"/>
                <a:gd name="connsiteX136" fmla="*/ 14539 w 40719"/>
                <a:gd name="connsiteY136" fmla="*/ 49714 h 63192"/>
                <a:gd name="connsiteX137" fmla="*/ 13828 w 40719"/>
                <a:gd name="connsiteY137" fmla="*/ 50053 h 63192"/>
                <a:gd name="connsiteX138" fmla="*/ 13523 w 40719"/>
                <a:gd name="connsiteY138" fmla="*/ 50676 h 63192"/>
                <a:gd name="connsiteX139" fmla="*/ 14184 w 40719"/>
                <a:gd name="connsiteY139" fmla="*/ 50676 h 63192"/>
                <a:gd name="connsiteX140" fmla="*/ 13675 w 40719"/>
                <a:gd name="connsiteY140" fmla="*/ 51186 h 63192"/>
                <a:gd name="connsiteX141" fmla="*/ 12201 w 40719"/>
                <a:gd name="connsiteY141" fmla="*/ 51583 h 63192"/>
                <a:gd name="connsiteX142" fmla="*/ 11896 w 40719"/>
                <a:gd name="connsiteY142" fmla="*/ 52715 h 63192"/>
                <a:gd name="connsiteX143" fmla="*/ 11133 w 40719"/>
                <a:gd name="connsiteY143" fmla="*/ 53621 h 63192"/>
                <a:gd name="connsiteX144" fmla="*/ 10473 w 40719"/>
                <a:gd name="connsiteY144" fmla="*/ 54301 h 63192"/>
                <a:gd name="connsiteX145" fmla="*/ 10117 w 40719"/>
                <a:gd name="connsiteY145" fmla="*/ 54131 h 63192"/>
                <a:gd name="connsiteX146" fmla="*/ 8846 w 40719"/>
                <a:gd name="connsiteY146" fmla="*/ 55773 h 63192"/>
                <a:gd name="connsiteX147" fmla="*/ 7778 w 40719"/>
                <a:gd name="connsiteY147" fmla="*/ 57359 h 63192"/>
                <a:gd name="connsiteX148" fmla="*/ 6863 w 40719"/>
                <a:gd name="connsiteY148" fmla="*/ 57529 h 63192"/>
                <a:gd name="connsiteX149" fmla="*/ 5897 w 40719"/>
                <a:gd name="connsiteY149" fmla="*/ 57755 h 63192"/>
                <a:gd name="connsiteX150" fmla="*/ 4932 w 40719"/>
                <a:gd name="connsiteY150" fmla="*/ 57812 h 63192"/>
                <a:gd name="connsiteX151" fmla="*/ 4118 w 40719"/>
                <a:gd name="connsiteY151" fmla="*/ 58378 h 63192"/>
                <a:gd name="connsiteX152" fmla="*/ 3407 w 40719"/>
                <a:gd name="connsiteY152" fmla="*/ 58605 h 63192"/>
                <a:gd name="connsiteX153" fmla="*/ 2644 w 40719"/>
                <a:gd name="connsiteY153" fmla="*/ 59398 h 63192"/>
                <a:gd name="connsiteX154" fmla="*/ 2492 w 40719"/>
                <a:gd name="connsiteY154" fmla="*/ 59001 h 63192"/>
                <a:gd name="connsiteX155" fmla="*/ 1780 w 40719"/>
                <a:gd name="connsiteY155" fmla="*/ 58718 h 63192"/>
                <a:gd name="connsiteX156" fmla="*/ 1729 w 40719"/>
                <a:gd name="connsiteY156" fmla="*/ 59341 h 63192"/>
                <a:gd name="connsiteX157" fmla="*/ 967 w 40719"/>
                <a:gd name="connsiteY157" fmla="*/ 59115 h 63192"/>
                <a:gd name="connsiteX158" fmla="*/ 1 w 40719"/>
                <a:gd name="connsiteY158" fmla="*/ 59682 h 63192"/>
                <a:gd name="connsiteX159" fmla="*/ 611 w 40719"/>
                <a:gd name="connsiteY159" fmla="*/ 60077 h 63192"/>
                <a:gd name="connsiteX160" fmla="*/ 611 w 40719"/>
                <a:gd name="connsiteY160" fmla="*/ 62059 h 63192"/>
                <a:gd name="connsiteX161" fmla="*/ 1068 w 40719"/>
                <a:gd name="connsiteY161" fmla="*/ 63192 h 63192"/>
                <a:gd name="connsiteX162" fmla="*/ 1983 w 40719"/>
                <a:gd name="connsiteY162" fmla="*/ 62796 h 63192"/>
                <a:gd name="connsiteX163" fmla="*/ 2797 w 40719"/>
                <a:gd name="connsiteY163" fmla="*/ 62343 h 63192"/>
                <a:gd name="connsiteX164" fmla="*/ 3610 w 40719"/>
                <a:gd name="connsiteY164" fmla="*/ 62343 h 63192"/>
                <a:gd name="connsiteX165" fmla="*/ 4525 w 40719"/>
                <a:gd name="connsiteY165" fmla="*/ 62569 h 63192"/>
                <a:gd name="connsiteX166" fmla="*/ 5389 w 40719"/>
                <a:gd name="connsiteY166" fmla="*/ 62682 h 63192"/>
                <a:gd name="connsiteX167" fmla="*/ 6711 w 40719"/>
                <a:gd name="connsiteY167" fmla="*/ 61720 h 63192"/>
                <a:gd name="connsiteX168" fmla="*/ 7168 w 40719"/>
                <a:gd name="connsiteY168" fmla="*/ 60530 h 63192"/>
                <a:gd name="connsiteX169" fmla="*/ 8083 w 40719"/>
                <a:gd name="connsiteY169" fmla="*/ 60927 h 63192"/>
                <a:gd name="connsiteX170" fmla="*/ 9049 w 40719"/>
                <a:gd name="connsiteY170" fmla="*/ 60247 h 63192"/>
                <a:gd name="connsiteX171" fmla="*/ 10066 w 40719"/>
                <a:gd name="connsiteY171" fmla="*/ 59794 h 63192"/>
                <a:gd name="connsiteX172" fmla="*/ 11540 w 40719"/>
                <a:gd name="connsiteY172" fmla="*/ 59624 h 63192"/>
                <a:gd name="connsiteX173" fmla="*/ 12353 w 40719"/>
                <a:gd name="connsiteY173" fmla="*/ 61097 h 63192"/>
                <a:gd name="connsiteX174" fmla="*/ 13472 w 40719"/>
                <a:gd name="connsiteY174" fmla="*/ 59794 h 63192"/>
                <a:gd name="connsiteX175" fmla="*/ 14641 w 40719"/>
                <a:gd name="connsiteY175" fmla="*/ 59624 h 63192"/>
                <a:gd name="connsiteX176" fmla="*/ 15404 w 40719"/>
                <a:gd name="connsiteY176" fmla="*/ 58322 h 63192"/>
                <a:gd name="connsiteX177" fmla="*/ 16369 w 40719"/>
                <a:gd name="connsiteY177" fmla="*/ 58435 h 63192"/>
                <a:gd name="connsiteX178" fmla="*/ 18555 w 40719"/>
                <a:gd name="connsiteY178" fmla="*/ 58662 h 63192"/>
                <a:gd name="connsiteX179" fmla="*/ 19521 w 40719"/>
                <a:gd name="connsiteY179" fmla="*/ 57586 h 63192"/>
                <a:gd name="connsiteX180" fmla="*/ 21249 w 40719"/>
                <a:gd name="connsiteY180" fmla="*/ 57133 h 63192"/>
                <a:gd name="connsiteX181" fmla="*/ 22622 w 40719"/>
                <a:gd name="connsiteY18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166 w 40719"/>
                <a:gd name="connsiteY129" fmla="*/ 48808 h 63192"/>
                <a:gd name="connsiteX130" fmla="*/ 15556 w 40719"/>
                <a:gd name="connsiteY130" fmla="*/ 48921 h 63192"/>
                <a:gd name="connsiteX131" fmla="*/ 15759 w 40719"/>
                <a:gd name="connsiteY131" fmla="*/ 47901 h 63192"/>
                <a:gd name="connsiteX132" fmla="*/ 15200 w 40719"/>
                <a:gd name="connsiteY132" fmla="*/ 47505 h 63192"/>
                <a:gd name="connsiteX133" fmla="*/ 14539 w 40719"/>
                <a:gd name="connsiteY133" fmla="*/ 48694 h 63192"/>
                <a:gd name="connsiteX134" fmla="*/ 14844 w 40719"/>
                <a:gd name="connsiteY134" fmla="*/ 49147 h 63192"/>
                <a:gd name="connsiteX135" fmla="*/ 15200 w 40719"/>
                <a:gd name="connsiteY135" fmla="*/ 49261 h 63192"/>
                <a:gd name="connsiteX136" fmla="*/ 14743 w 40719"/>
                <a:gd name="connsiteY136" fmla="*/ 50053 h 63192"/>
                <a:gd name="connsiteX137" fmla="*/ 14539 w 40719"/>
                <a:gd name="connsiteY137" fmla="*/ 49714 h 63192"/>
                <a:gd name="connsiteX138" fmla="*/ 13828 w 40719"/>
                <a:gd name="connsiteY138" fmla="*/ 50053 h 63192"/>
                <a:gd name="connsiteX139" fmla="*/ 13523 w 40719"/>
                <a:gd name="connsiteY139" fmla="*/ 50676 h 63192"/>
                <a:gd name="connsiteX140" fmla="*/ 14184 w 40719"/>
                <a:gd name="connsiteY140" fmla="*/ 50676 h 63192"/>
                <a:gd name="connsiteX141" fmla="*/ 13675 w 40719"/>
                <a:gd name="connsiteY141" fmla="*/ 51186 h 63192"/>
                <a:gd name="connsiteX142" fmla="*/ 12201 w 40719"/>
                <a:gd name="connsiteY142" fmla="*/ 51583 h 63192"/>
                <a:gd name="connsiteX143" fmla="*/ 11896 w 40719"/>
                <a:gd name="connsiteY143" fmla="*/ 52715 h 63192"/>
                <a:gd name="connsiteX144" fmla="*/ 11133 w 40719"/>
                <a:gd name="connsiteY144" fmla="*/ 53621 h 63192"/>
                <a:gd name="connsiteX145" fmla="*/ 10473 w 40719"/>
                <a:gd name="connsiteY145" fmla="*/ 54301 h 63192"/>
                <a:gd name="connsiteX146" fmla="*/ 10117 w 40719"/>
                <a:gd name="connsiteY146" fmla="*/ 54131 h 63192"/>
                <a:gd name="connsiteX147" fmla="*/ 8846 w 40719"/>
                <a:gd name="connsiteY147" fmla="*/ 55773 h 63192"/>
                <a:gd name="connsiteX148" fmla="*/ 7778 w 40719"/>
                <a:gd name="connsiteY148" fmla="*/ 57359 h 63192"/>
                <a:gd name="connsiteX149" fmla="*/ 6863 w 40719"/>
                <a:gd name="connsiteY149" fmla="*/ 57529 h 63192"/>
                <a:gd name="connsiteX150" fmla="*/ 5897 w 40719"/>
                <a:gd name="connsiteY150" fmla="*/ 57755 h 63192"/>
                <a:gd name="connsiteX151" fmla="*/ 4932 w 40719"/>
                <a:gd name="connsiteY151" fmla="*/ 57812 h 63192"/>
                <a:gd name="connsiteX152" fmla="*/ 4118 w 40719"/>
                <a:gd name="connsiteY152" fmla="*/ 58378 h 63192"/>
                <a:gd name="connsiteX153" fmla="*/ 3407 w 40719"/>
                <a:gd name="connsiteY153" fmla="*/ 58605 h 63192"/>
                <a:gd name="connsiteX154" fmla="*/ 2644 w 40719"/>
                <a:gd name="connsiteY154" fmla="*/ 59398 h 63192"/>
                <a:gd name="connsiteX155" fmla="*/ 2492 w 40719"/>
                <a:gd name="connsiteY155" fmla="*/ 59001 h 63192"/>
                <a:gd name="connsiteX156" fmla="*/ 1780 w 40719"/>
                <a:gd name="connsiteY156" fmla="*/ 58718 h 63192"/>
                <a:gd name="connsiteX157" fmla="*/ 1729 w 40719"/>
                <a:gd name="connsiteY157" fmla="*/ 59341 h 63192"/>
                <a:gd name="connsiteX158" fmla="*/ 967 w 40719"/>
                <a:gd name="connsiteY158" fmla="*/ 59115 h 63192"/>
                <a:gd name="connsiteX159" fmla="*/ 1 w 40719"/>
                <a:gd name="connsiteY159" fmla="*/ 59682 h 63192"/>
                <a:gd name="connsiteX160" fmla="*/ 611 w 40719"/>
                <a:gd name="connsiteY160" fmla="*/ 60077 h 63192"/>
                <a:gd name="connsiteX161" fmla="*/ 611 w 40719"/>
                <a:gd name="connsiteY161" fmla="*/ 62059 h 63192"/>
                <a:gd name="connsiteX162" fmla="*/ 1068 w 40719"/>
                <a:gd name="connsiteY162" fmla="*/ 63192 h 63192"/>
                <a:gd name="connsiteX163" fmla="*/ 1983 w 40719"/>
                <a:gd name="connsiteY163" fmla="*/ 62796 h 63192"/>
                <a:gd name="connsiteX164" fmla="*/ 2797 w 40719"/>
                <a:gd name="connsiteY164" fmla="*/ 62343 h 63192"/>
                <a:gd name="connsiteX165" fmla="*/ 3610 w 40719"/>
                <a:gd name="connsiteY165" fmla="*/ 62343 h 63192"/>
                <a:gd name="connsiteX166" fmla="*/ 4525 w 40719"/>
                <a:gd name="connsiteY166" fmla="*/ 62569 h 63192"/>
                <a:gd name="connsiteX167" fmla="*/ 5389 w 40719"/>
                <a:gd name="connsiteY167" fmla="*/ 62682 h 63192"/>
                <a:gd name="connsiteX168" fmla="*/ 6711 w 40719"/>
                <a:gd name="connsiteY168" fmla="*/ 61720 h 63192"/>
                <a:gd name="connsiteX169" fmla="*/ 7168 w 40719"/>
                <a:gd name="connsiteY169" fmla="*/ 60530 h 63192"/>
                <a:gd name="connsiteX170" fmla="*/ 8083 w 40719"/>
                <a:gd name="connsiteY170" fmla="*/ 60927 h 63192"/>
                <a:gd name="connsiteX171" fmla="*/ 9049 w 40719"/>
                <a:gd name="connsiteY171" fmla="*/ 60247 h 63192"/>
                <a:gd name="connsiteX172" fmla="*/ 10066 w 40719"/>
                <a:gd name="connsiteY172" fmla="*/ 59794 h 63192"/>
                <a:gd name="connsiteX173" fmla="*/ 11540 w 40719"/>
                <a:gd name="connsiteY173" fmla="*/ 59624 h 63192"/>
                <a:gd name="connsiteX174" fmla="*/ 12353 w 40719"/>
                <a:gd name="connsiteY174" fmla="*/ 61097 h 63192"/>
                <a:gd name="connsiteX175" fmla="*/ 13472 w 40719"/>
                <a:gd name="connsiteY175" fmla="*/ 59794 h 63192"/>
                <a:gd name="connsiteX176" fmla="*/ 14641 w 40719"/>
                <a:gd name="connsiteY176" fmla="*/ 59624 h 63192"/>
                <a:gd name="connsiteX177" fmla="*/ 15404 w 40719"/>
                <a:gd name="connsiteY177" fmla="*/ 58322 h 63192"/>
                <a:gd name="connsiteX178" fmla="*/ 16369 w 40719"/>
                <a:gd name="connsiteY178" fmla="*/ 58435 h 63192"/>
                <a:gd name="connsiteX179" fmla="*/ 18555 w 40719"/>
                <a:gd name="connsiteY179" fmla="*/ 58662 h 63192"/>
                <a:gd name="connsiteX180" fmla="*/ 19521 w 40719"/>
                <a:gd name="connsiteY180" fmla="*/ 57586 h 63192"/>
                <a:gd name="connsiteX181" fmla="*/ 21249 w 40719"/>
                <a:gd name="connsiteY181" fmla="*/ 57133 h 63192"/>
                <a:gd name="connsiteX182" fmla="*/ 22622 w 40719"/>
                <a:gd name="connsiteY18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624 w 40719"/>
                <a:gd name="connsiteY129" fmla="*/ 48015 h 63192"/>
                <a:gd name="connsiteX130" fmla="*/ 16166 w 40719"/>
                <a:gd name="connsiteY130" fmla="*/ 48808 h 63192"/>
                <a:gd name="connsiteX131" fmla="*/ 15556 w 40719"/>
                <a:gd name="connsiteY131" fmla="*/ 48921 h 63192"/>
                <a:gd name="connsiteX132" fmla="*/ 15759 w 40719"/>
                <a:gd name="connsiteY132" fmla="*/ 47901 h 63192"/>
                <a:gd name="connsiteX133" fmla="*/ 15200 w 40719"/>
                <a:gd name="connsiteY133" fmla="*/ 47505 h 63192"/>
                <a:gd name="connsiteX134" fmla="*/ 14539 w 40719"/>
                <a:gd name="connsiteY134" fmla="*/ 48694 h 63192"/>
                <a:gd name="connsiteX135" fmla="*/ 14844 w 40719"/>
                <a:gd name="connsiteY135" fmla="*/ 49147 h 63192"/>
                <a:gd name="connsiteX136" fmla="*/ 15200 w 40719"/>
                <a:gd name="connsiteY136" fmla="*/ 49261 h 63192"/>
                <a:gd name="connsiteX137" fmla="*/ 14743 w 40719"/>
                <a:gd name="connsiteY137" fmla="*/ 50053 h 63192"/>
                <a:gd name="connsiteX138" fmla="*/ 14539 w 40719"/>
                <a:gd name="connsiteY138" fmla="*/ 49714 h 63192"/>
                <a:gd name="connsiteX139" fmla="*/ 13828 w 40719"/>
                <a:gd name="connsiteY139" fmla="*/ 50053 h 63192"/>
                <a:gd name="connsiteX140" fmla="*/ 13523 w 40719"/>
                <a:gd name="connsiteY140" fmla="*/ 50676 h 63192"/>
                <a:gd name="connsiteX141" fmla="*/ 14184 w 40719"/>
                <a:gd name="connsiteY141" fmla="*/ 50676 h 63192"/>
                <a:gd name="connsiteX142" fmla="*/ 13675 w 40719"/>
                <a:gd name="connsiteY142" fmla="*/ 51186 h 63192"/>
                <a:gd name="connsiteX143" fmla="*/ 12201 w 40719"/>
                <a:gd name="connsiteY143" fmla="*/ 51583 h 63192"/>
                <a:gd name="connsiteX144" fmla="*/ 11896 w 40719"/>
                <a:gd name="connsiteY144" fmla="*/ 52715 h 63192"/>
                <a:gd name="connsiteX145" fmla="*/ 11133 w 40719"/>
                <a:gd name="connsiteY145" fmla="*/ 53621 h 63192"/>
                <a:gd name="connsiteX146" fmla="*/ 10473 w 40719"/>
                <a:gd name="connsiteY146" fmla="*/ 54301 h 63192"/>
                <a:gd name="connsiteX147" fmla="*/ 10117 w 40719"/>
                <a:gd name="connsiteY147" fmla="*/ 54131 h 63192"/>
                <a:gd name="connsiteX148" fmla="*/ 8846 w 40719"/>
                <a:gd name="connsiteY148" fmla="*/ 55773 h 63192"/>
                <a:gd name="connsiteX149" fmla="*/ 7778 w 40719"/>
                <a:gd name="connsiteY149" fmla="*/ 57359 h 63192"/>
                <a:gd name="connsiteX150" fmla="*/ 6863 w 40719"/>
                <a:gd name="connsiteY150" fmla="*/ 57529 h 63192"/>
                <a:gd name="connsiteX151" fmla="*/ 5897 w 40719"/>
                <a:gd name="connsiteY151" fmla="*/ 57755 h 63192"/>
                <a:gd name="connsiteX152" fmla="*/ 4932 w 40719"/>
                <a:gd name="connsiteY152" fmla="*/ 57812 h 63192"/>
                <a:gd name="connsiteX153" fmla="*/ 4118 w 40719"/>
                <a:gd name="connsiteY153" fmla="*/ 58378 h 63192"/>
                <a:gd name="connsiteX154" fmla="*/ 3407 w 40719"/>
                <a:gd name="connsiteY154" fmla="*/ 58605 h 63192"/>
                <a:gd name="connsiteX155" fmla="*/ 2644 w 40719"/>
                <a:gd name="connsiteY155" fmla="*/ 59398 h 63192"/>
                <a:gd name="connsiteX156" fmla="*/ 2492 w 40719"/>
                <a:gd name="connsiteY156" fmla="*/ 59001 h 63192"/>
                <a:gd name="connsiteX157" fmla="*/ 1780 w 40719"/>
                <a:gd name="connsiteY157" fmla="*/ 58718 h 63192"/>
                <a:gd name="connsiteX158" fmla="*/ 1729 w 40719"/>
                <a:gd name="connsiteY158" fmla="*/ 59341 h 63192"/>
                <a:gd name="connsiteX159" fmla="*/ 967 w 40719"/>
                <a:gd name="connsiteY159" fmla="*/ 59115 h 63192"/>
                <a:gd name="connsiteX160" fmla="*/ 1 w 40719"/>
                <a:gd name="connsiteY160" fmla="*/ 59682 h 63192"/>
                <a:gd name="connsiteX161" fmla="*/ 611 w 40719"/>
                <a:gd name="connsiteY161" fmla="*/ 60077 h 63192"/>
                <a:gd name="connsiteX162" fmla="*/ 611 w 40719"/>
                <a:gd name="connsiteY162" fmla="*/ 62059 h 63192"/>
                <a:gd name="connsiteX163" fmla="*/ 1068 w 40719"/>
                <a:gd name="connsiteY163" fmla="*/ 63192 h 63192"/>
                <a:gd name="connsiteX164" fmla="*/ 1983 w 40719"/>
                <a:gd name="connsiteY164" fmla="*/ 62796 h 63192"/>
                <a:gd name="connsiteX165" fmla="*/ 2797 w 40719"/>
                <a:gd name="connsiteY165" fmla="*/ 62343 h 63192"/>
                <a:gd name="connsiteX166" fmla="*/ 3610 w 40719"/>
                <a:gd name="connsiteY166" fmla="*/ 62343 h 63192"/>
                <a:gd name="connsiteX167" fmla="*/ 4525 w 40719"/>
                <a:gd name="connsiteY167" fmla="*/ 62569 h 63192"/>
                <a:gd name="connsiteX168" fmla="*/ 5389 w 40719"/>
                <a:gd name="connsiteY168" fmla="*/ 62682 h 63192"/>
                <a:gd name="connsiteX169" fmla="*/ 6711 w 40719"/>
                <a:gd name="connsiteY169" fmla="*/ 61720 h 63192"/>
                <a:gd name="connsiteX170" fmla="*/ 7168 w 40719"/>
                <a:gd name="connsiteY170" fmla="*/ 60530 h 63192"/>
                <a:gd name="connsiteX171" fmla="*/ 8083 w 40719"/>
                <a:gd name="connsiteY171" fmla="*/ 60927 h 63192"/>
                <a:gd name="connsiteX172" fmla="*/ 9049 w 40719"/>
                <a:gd name="connsiteY172" fmla="*/ 60247 h 63192"/>
                <a:gd name="connsiteX173" fmla="*/ 10066 w 40719"/>
                <a:gd name="connsiteY173" fmla="*/ 59794 h 63192"/>
                <a:gd name="connsiteX174" fmla="*/ 11540 w 40719"/>
                <a:gd name="connsiteY174" fmla="*/ 59624 h 63192"/>
                <a:gd name="connsiteX175" fmla="*/ 12353 w 40719"/>
                <a:gd name="connsiteY175" fmla="*/ 61097 h 63192"/>
                <a:gd name="connsiteX176" fmla="*/ 13472 w 40719"/>
                <a:gd name="connsiteY176" fmla="*/ 59794 h 63192"/>
                <a:gd name="connsiteX177" fmla="*/ 14641 w 40719"/>
                <a:gd name="connsiteY177" fmla="*/ 59624 h 63192"/>
                <a:gd name="connsiteX178" fmla="*/ 15404 w 40719"/>
                <a:gd name="connsiteY178" fmla="*/ 58322 h 63192"/>
                <a:gd name="connsiteX179" fmla="*/ 16369 w 40719"/>
                <a:gd name="connsiteY179" fmla="*/ 58435 h 63192"/>
                <a:gd name="connsiteX180" fmla="*/ 18555 w 40719"/>
                <a:gd name="connsiteY180" fmla="*/ 58662 h 63192"/>
                <a:gd name="connsiteX181" fmla="*/ 19521 w 40719"/>
                <a:gd name="connsiteY181" fmla="*/ 57586 h 63192"/>
                <a:gd name="connsiteX182" fmla="*/ 21249 w 40719"/>
                <a:gd name="connsiteY182" fmla="*/ 57133 h 63192"/>
                <a:gd name="connsiteX183" fmla="*/ 22622 w 40719"/>
                <a:gd name="connsiteY18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268 w 40719"/>
                <a:gd name="connsiteY129" fmla="*/ 47732 h 63192"/>
                <a:gd name="connsiteX130" fmla="*/ 16624 w 40719"/>
                <a:gd name="connsiteY130" fmla="*/ 48015 h 63192"/>
                <a:gd name="connsiteX131" fmla="*/ 16166 w 40719"/>
                <a:gd name="connsiteY131" fmla="*/ 48808 h 63192"/>
                <a:gd name="connsiteX132" fmla="*/ 15556 w 40719"/>
                <a:gd name="connsiteY132" fmla="*/ 48921 h 63192"/>
                <a:gd name="connsiteX133" fmla="*/ 15759 w 40719"/>
                <a:gd name="connsiteY133" fmla="*/ 47901 h 63192"/>
                <a:gd name="connsiteX134" fmla="*/ 15200 w 40719"/>
                <a:gd name="connsiteY134" fmla="*/ 47505 h 63192"/>
                <a:gd name="connsiteX135" fmla="*/ 14539 w 40719"/>
                <a:gd name="connsiteY135" fmla="*/ 48694 h 63192"/>
                <a:gd name="connsiteX136" fmla="*/ 14844 w 40719"/>
                <a:gd name="connsiteY136" fmla="*/ 49147 h 63192"/>
                <a:gd name="connsiteX137" fmla="*/ 15200 w 40719"/>
                <a:gd name="connsiteY137" fmla="*/ 49261 h 63192"/>
                <a:gd name="connsiteX138" fmla="*/ 14743 w 40719"/>
                <a:gd name="connsiteY138" fmla="*/ 50053 h 63192"/>
                <a:gd name="connsiteX139" fmla="*/ 14539 w 40719"/>
                <a:gd name="connsiteY139" fmla="*/ 49714 h 63192"/>
                <a:gd name="connsiteX140" fmla="*/ 13828 w 40719"/>
                <a:gd name="connsiteY140" fmla="*/ 50053 h 63192"/>
                <a:gd name="connsiteX141" fmla="*/ 13523 w 40719"/>
                <a:gd name="connsiteY141" fmla="*/ 50676 h 63192"/>
                <a:gd name="connsiteX142" fmla="*/ 14184 w 40719"/>
                <a:gd name="connsiteY142" fmla="*/ 50676 h 63192"/>
                <a:gd name="connsiteX143" fmla="*/ 13675 w 40719"/>
                <a:gd name="connsiteY143" fmla="*/ 51186 h 63192"/>
                <a:gd name="connsiteX144" fmla="*/ 12201 w 40719"/>
                <a:gd name="connsiteY144" fmla="*/ 51583 h 63192"/>
                <a:gd name="connsiteX145" fmla="*/ 11896 w 40719"/>
                <a:gd name="connsiteY145" fmla="*/ 52715 h 63192"/>
                <a:gd name="connsiteX146" fmla="*/ 11133 w 40719"/>
                <a:gd name="connsiteY146" fmla="*/ 53621 h 63192"/>
                <a:gd name="connsiteX147" fmla="*/ 10473 w 40719"/>
                <a:gd name="connsiteY147" fmla="*/ 54301 h 63192"/>
                <a:gd name="connsiteX148" fmla="*/ 10117 w 40719"/>
                <a:gd name="connsiteY148" fmla="*/ 54131 h 63192"/>
                <a:gd name="connsiteX149" fmla="*/ 8846 w 40719"/>
                <a:gd name="connsiteY149" fmla="*/ 55773 h 63192"/>
                <a:gd name="connsiteX150" fmla="*/ 7778 w 40719"/>
                <a:gd name="connsiteY150" fmla="*/ 57359 h 63192"/>
                <a:gd name="connsiteX151" fmla="*/ 6863 w 40719"/>
                <a:gd name="connsiteY151" fmla="*/ 57529 h 63192"/>
                <a:gd name="connsiteX152" fmla="*/ 5897 w 40719"/>
                <a:gd name="connsiteY152" fmla="*/ 57755 h 63192"/>
                <a:gd name="connsiteX153" fmla="*/ 4932 w 40719"/>
                <a:gd name="connsiteY153" fmla="*/ 57812 h 63192"/>
                <a:gd name="connsiteX154" fmla="*/ 4118 w 40719"/>
                <a:gd name="connsiteY154" fmla="*/ 58378 h 63192"/>
                <a:gd name="connsiteX155" fmla="*/ 3407 w 40719"/>
                <a:gd name="connsiteY155" fmla="*/ 58605 h 63192"/>
                <a:gd name="connsiteX156" fmla="*/ 2644 w 40719"/>
                <a:gd name="connsiteY156" fmla="*/ 59398 h 63192"/>
                <a:gd name="connsiteX157" fmla="*/ 2492 w 40719"/>
                <a:gd name="connsiteY157" fmla="*/ 59001 h 63192"/>
                <a:gd name="connsiteX158" fmla="*/ 1780 w 40719"/>
                <a:gd name="connsiteY158" fmla="*/ 58718 h 63192"/>
                <a:gd name="connsiteX159" fmla="*/ 1729 w 40719"/>
                <a:gd name="connsiteY159" fmla="*/ 59341 h 63192"/>
                <a:gd name="connsiteX160" fmla="*/ 967 w 40719"/>
                <a:gd name="connsiteY160" fmla="*/ 59115 h 63192"/>
                <a:gd name="connsiteX161" fmla="*/ 1 w 40719"/>
                <a:gd name="connsiteY161" fmla="*/ 59682 h 63192"/>
                <a:gd name="connsiteX162" fmla="*/ 611 w 40719"/>
                <a:gd name="connsiteY162" fmla="*/ 60077 h 63192"/>
                <a:gd name="connsiteX163" fmla="*/ 611 w 40719"/>
                <a:gd name="connsiteY163" fmla="*/ 62059 h 63192"/>
                <a:gd name="connsiteX164" fmla="*/ 1068 w 40719"/>
                <a:gd name="connsiteY164" fmla="*/ 63192 h 63192"/>
                <a:gd name="connsiteX165" fmla="*/ 1983 w 40719"/>
                <a:gd name="connsiteY165" fmla="*/ 62796 h 63192"/>
                <a:gd name="connsiteX166" fmla="*/ 2797 w 40719"/>
                <a:gd name="connsiteY166" fmla="*/ 62343 h 63192"/>
                <a:gd name="connsiteX167" fmla="*/ 3610 w 40719"/>
                <a:gd name="connsiteY167" fmla="*/ 62343 h 63192"/>
                <a:gd name="connsiteX168" fmla="*/ 4525 w 40719"/>
                <a:gd name="connsiteY168" fmla="*/ 62569 h 63192"/>
                <a:gd name="connsiteX169" fmla="*/ 5389 w 40719"/>
                <a:gd name="connsiteY169" fmla="*/ 62682 h 63192"/>
                <a:gd name="connsiteX170" fmla="*/ 6711 w 40719"/>
                <a:gd name="connsiteY170" fmla="*/ 61720 h 63192"/>
                <a:gd name="connsiteX171" fmla="*/ 7168 w 40719"/>
                <a:gd name="connsiteY171" fmla="*/ 60530 h 63192"/>
                <a:gd name="connsiteX172" fmla="*/ 8083 w 40719"/>
                <a:gd name="connsiteY172" fmla="*/ 60927 h 63192"/>
                <a:gd name="connsiteX173" fmla="*/ 9049 w 40719"/>
                <a:gd name="connsiteY173" fmla="*/ 60247 h 63192"/>
                <a:gd name="connsiteX174" fmla="*/ 10066 w 40719"/>
                <a:gd name="connsiteY174" fmla="*/ 59794 h 63192"/>
                <a:gd name="connsiteX175" fmla="*/ 11540 w 40719"/>
                <a:gd name="connsiteY175" fmla="*/ 59624 h 63192"/>
                <a:gd name="connsiteX176" fmla="*/ 12353 w 40719"/>
                <a:gd name="connsiteY176" fmla="*/ 61097 h 63192"/>
                <a:gd name="connsiteX177" fmla="*/ 13472 w 40719"/>
                <a:gd name="connsiteY177" fmla="*/ 59794 h 63192"/>
                <a:gd name="connsiteX178" fmla="*/ 14641 w 40719"/>
                <a:gd name="connsiteY178" fmla="*/ 59624 h 63192"/>
                <a:gd name="connsiteX179" fmla="*/ 15404 w 40719"/>
                <a:gd name="connsiteY179" fmla="*/ 58322 h 63192"/>
                <a:gd name="connsiteX180" fmla="*/ 16369 w 40719"/>
                <a:gd name="connsiteY180" fmla="*/ 58435 h 63192"/>
                <a:gd name="connsiteX181" fmla="*/ 18555 w 40719"/>
                <a:gd name="connsiteY181" fmla="*/ 58662 h 63192"/>
                <a:gd name="connsiteX182" fmla="*/ 19521 w 40719"/>
                <a:gd name="connsiteY182" fmla="*/ 57586 h 63192"/>
                <a:gd name="connsiteX183" fmla="*/ 21249 w 40719"/>
                <a:gd name="connsiteY183" fmla="*/ 57133 h 63192"/>
                <a:gd name="connsiteX184" fmla="*/ 22622 w 40719"/>
                <a:gd name="connsiteY18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25 w 40719"/>
                <a:gd name="connsiteY129" fmla="*/ 46995 h 63192"/>
                <a:gd name="connsiteX130" fmla="*/ 16268 w 40719"/>
                <a:gd name="connsiteY130" fmla="*/ 47732 h 63192"/>
                <a:gd name="connsiteX131" fmla="*/ 16624 w 40719"/>
                <a:gd name="connsiteY131" fmla="*/ 48015 h 63192"/>
                <a:gd name="connsiteX132" fmla="*/ 16166 w 40719"/>
                <a:gd name="connsiteY132" fmla="*/ 48808 h 63192"/>
                <a:gd name="connsiteX133" fmla="*/ 15556 w 40719"/>
                <a:gd name="connsiteY133" fmla="*/ 48921 h 63192"/>
                <a:gd name="connsiteX134" fmla="*/ 15759 w 40719"/>
                <a:gd name="connsiteY134" fmla="*/ 47901 h 63192"/>
                <a:gd name="connsiteX135" fmla="*/ 15200 w 40719"/>
                <a:gd name="connsiteY135" fmla="*/ 47505 h 63192"/>
                <a:gd name="connsiteX136" fmla="*/ 14539 w 40719"/>
                <a:gd name="connsiteY136" fmla="*/ 48694 h 63192"/>
                <a:gd name="connsiteX137" fmla="*/ 14844 w 40719"/>
                <a:gd name="connsiteY137" fmla="*/ 49147 h 63192"/>
                <a:gd name="connsiteX138" fmla="*/ 15200 w 40719"/>
                <a:gd name="connsiteY138" fmla="*/ 49261 h 63192"/>
                <a:gd name="connsiteX139" fmla="*/ 14743 w 40719"/>
                <a:gd name="connsiteY139" fmla="*/ 50053 h 63192"/>
                <a:gd name="connsiteX140" fmla="*/ 14539 w 40719"/>
                <a:gd name="connsiteY140" fmla="*/ 49714 h 63192"/>
                <a:gd name="connsiteX141" fmla="*/ 13828 w 40719"/>
                <a:gd name="connsiteY141" fmla="*/ 50053 h 63192"/>
                <a:gd name="connsiteX142" fmla="*/ 13523 w 40719"/>
                <a:gd name="connsiteY142" fmla="*/ 50676 h 63192"/>
                <a:gd name="connsiteX143" fmla="*/ 14184 w 40719"/>
                <a:gd name="connsiteY143" fmla="*/ 50676 h 63192"/>
                <a:gd name="connsiteX144" fmla="*/ 13675 w 40719"/>
                <a:gd name="connsiteY144" fmla="*/ 51186 h 63192"/>
                <a:gd name="connsiteX145" fmla="*/ 12201 w 40719"/>
                <a:gd name="connsiteY145" fmla="*/ 51583 h 63192"/>
                <a:gd name="connsiteX146" fmla="*/ 11896 w 40719"/>
                <a:gd name="connsiteY146" fmla="*/ 52715 h 63192"/>
                <a:gd name="connsiteX147" fmla="*/ 11133 w 40719"/>
                <a:gd name="connsiteY147" fmla="*/ 53621 h 63192"/>
                <a:gd name="connsiteX148" fmla="*/ 10473 w 40719"/>
                <a:gd name="connsiteY148" fmla="*/ 54301 h 63192"/>
                <a:gd name="connsiteX149" fmla="*/ 10117 w 40719"/>
                <a:gd name="connsiteY149" fmla="*/ 54131 h 63192"/>
                <a:gd name="connsiteX150" fmla="*/ 8846 w 40719"/>
                <a:gd name="connsiteY150" fmla="*/ 55773 h 63192"/>
                <a:gd name="connsiteX151" fmla="*/ 7778 w 40719"/>
                <a:gd name="connsiteY151" fmla="*/ 57359 h 63192"/>
                <a:gd name="connsiteX152" fmla="*/ 6863 w 40719"/>
                <a:gd name="connsiteY152" fmla="*/ 57529 h 63192"/>
                <a:gd name="connsiteX153" fmla="*/ 5897 w 40719"/>
                <a:gd name="connsiteY153" fmla="*/ 57755 h 63192"/>
                <a:gd name="connsiteX154" fmla="*/ 4932 w 40719"/>
                <a:gd name="connsiteY154" fmla="*/ 57812 h 63192"/>
                <a:gd name="connsiteX155" fmla="*/ 4118 w 40719"/>
                <a:gd name="connsiteY155" fmla="*/ 58378 h 63192"/>
                <a:gd name="connsiteX156" fmla="*/ 3407 w 40719"/>
                <a:gd name="connsiteY156" fmla="*/ 58605 h 63192"/>
                <a:gd name="connsiteX157" fmla="*/ 2644 w 40719"/>
                <a:gd name="connsiteY157" fmla="*/ 59398 h 63192"/>
                <a:gd name="connsiteX158" fmla="*/ 2492 w 40719"/>
                <a:gd name="connsiteY158" fmla="*/ 59001 h 63192"/>
                <a:gd name="connsiteX159" fmla="*/ 1780 w 40719"/>
                <a:gd name="connsiteY159" fmla="*/ 58718 h 63192"/>
                <a:gd name="connsiteX160" fmla="*/ 1729 w 40719"/>
                <a:gd name="connsiteY160" fmla="*/ 59341 h 63192"/>
                <a:gd name="connsiteX161" fmla="*/ 967 w 40719"/>
                <a:gd name="connsiteY161" fmla="*/ 59115 h 63192"/>
                <a:gd name="connsiteX162" fmla="*/ 1 w 40719"/>
                <a:gd name="connsiteY162" fmla="*/ 59682 h 63192"/>
                <a:gd name="connsiteX163" fmla="*/ 611 w 40719"/>
                <a:gd name="connsiteY163" fmla="*/ 60077 h 63192"/>
                <a:gd name="connsiteX164" fmla="*/ 611 w 40719"/>
                <a:gd name="connsiteY164" fmla="*/ 62059 h 63192"/>
                <a:gd name="connsiteX165" fmla="*/ 1068 w 40719"/>
                <a:gd name="connsiteY165" fmla="*/ 63192 h 63192"/>
                <a:gd name="connsiteX166" fmla="*/ 1983 w 40719"/>
                <a:gd name="connsiteY166" fmla="*/ 62796 h 63192"/>
                <a:gd name="connsiteX167" fmla="*/ 2797 w 40719"/>
                <a:gd name="connsiteY167" fmla="*/ 62343 h 63192"/>
                <a:gd name="connsiteX168" fmla="*/ 3610 w 40719"/>
                <a:gd name="connsiteY168" fmla="*/ 62343 h 63192"/>
                <a:gd name="connsiteX169" fmla="*/ 4525 w 40719"/>
                <a:gd name="connsiteY169" fmla="*/ 62569 h 63192"/>
                <a:gd name="connsiteX170" fmla="*/ 5389 w 40719"/>
                <a:gd name="connsiteY170" fmla="*/ 62682 h 63192"/>
                <a:gd name="connsiteX171" fmla="*/ 6711 w 40719"/>
                <a:gd name="connsiteY171" fmla="*/ 61720 h 63192"/>
                <a:gd name="connsiteX172" fmla="*/ 7168 w 40719"/>
                <a:gd name="connsiteY172" fmla="*/ 60530 h 63192"/>
                <a:gd name="connsiteX173" fmla="*/ 8083 w 40719"/>
                <a:gd name="connsiteY173" fmla="*/ 60927 h 63192"/>
                <a:gd name="connsiteX174" fmla="*/ 9049 w 40719"/>
                <a:gd name="connsiteY174" fmla="*/ 60247 h 63192"/>
                <a:gd name="connsiteX175" fmla="*/ 10066 w 40719"/>
                <a:gd name="connsiteY175" fmla="*/ 59794 h 63192"/>
                <a:gd name="connsiteX176" fmla="*/ 11540 w 40719"/>
                <a:gd name="connsiteY176" fmla="*/ 59624 h 63192"/>
                <a:gd name="connsiteX177" fmla="*/ 12353 w 40719"/>
                <a:gd name="connsiteY177" fmla="*/ 61097 h 63192"/>
                <a:gd name="connsiteX178" fmla="*/ 13472 w 40719"/>
                <a:gd name="connsiteY178" fmla="*/ 59794 h 63192"/>
                <a:gd name="connsiteX179" fmla="*/ 14641 w 40719"/>
                <a:gd name="connsiteY179" fmla="*/ 59624 h 63192"/>
                <a:gd name="connsiteX180" fmla="*/ 15404 w 40719"/>
                <a:gd name="connsiteY180" fmla="*/ 58322 h 63192"/>
                <a:gd name="connsiteX181" fmla="*/ 16369 w 40719"/>
                <a:gd name="connsiteY181" fmla="*/ 58435 h 63192"/>
                <a:gd name="connsiteX182" fmla="*/ 18555 w 40719"/>
                <a:gd name="connsiteY182" fmla="*/ 58662 h 63192"/>
                <a:gd name="connsiteX183" fmla="*/ 19521 w 40719"/>
                <a:gd name="connsiteY183" fmla="*/ 57586 h 63192"/>
                <a:gd name="connsiteX184" fmla="*/ 21249 w 40719"/>
                <a:gd name="connsiteY184" fmla="*/ 57133 h 63192"/>
                <a:gd name="connsiteX185" fmla="*/ 22622 w 40719"/>
                <a:gd name="connsiteY18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420 w 40719"/>
                <a:gd name="connsiteY129" fmla="*/ 46995 h 63192"/>
                <a:gd name="connsiteX130" fmla="*/ 16268 w 40719"/>
                <a:gd name="connsiteY130" fmla="*/ 47732 h 63192"/>
                <a:gd name="connsiteX131" fmla="*/ 16624 w 40719"/>
                <a:gd name="connsiteY131" fmla="*/ 48015 h 63192"/>
                <a:gd name="connsiteX132" fmla="*/ 16166 w 40719"/>
                <a:gd name="connsiteY132" fmla="*/ 48808 h 63192"/>
                <a:gd name="connsiteX133" fmla="*/ 15556 w 40719"/>
                <a:gd name="connsiteY133" fmla="*/ 48921 h 63192"/>
                <a:gd name="connsiteX134" fmla="*/ 15759 w 40719"/>
                <a:gd name="connsiteY134" fmla="*/ 47901 h 63192"/>
                <a:gd name="connsiteX135" fmla="*/ 15200 w 40719"/>
                <a:gd name="connsiteY135" fmla="*/ 47505 h 63192"/>
                <a:gd name="connsiteX136" fmla="*/ 14539 w 40719"/>
                <a:gd name="connsiteY136" fmla="*/ 48694 h 63192"/>
                <a:gd name="connsiteX137" fmla="*/ 14844 w 40719"/>
                <a:gd name="connsiteY137" fmla="*/ 49147 h 63192"/>
                <a:gd name="connsiteX138" fmla="*/ 15200 w 40719"/>
                <a:gd name="connsiteY138" fmla="*/ 49261 h 63192"/>
                <a:gd name="connsiteX139" fmla="*/ 14743 w 40719"/>
                <a:gd name="connsiteY139" fmla="*/ 50053 h 63192"/>
                <a:gd name="connsiteX140" fmla="*/ 14539 w 40719"/>
                <a:gd name="connsiteY140" fmla="*/ 49714 h 63192"/>
                <a:gd name="connsiteX141" fmla="*/ 13828 w 40719"/>
                <a:gd name="connsiteY141" fmla="*/ 50053 h 63192"/>
                <a:gd name="connsiteX142" fmla="*/ 13523 w 40719"/>
                <a:gd name="connsiteY142" fmla="*/ 50676 h 63192"/>
                <a:gd name="connsiteX143" fmla="*/ 14184 w 40719"/>
                <a:gd name="connsiteY143" fmla="*/ 50676 h 63192"/>
                <a:gd name="connsiteX144" fmla="*/ 13675 w 40719"/>
                <a:gd name="connsiteY144" fmla="*/ 51186 h 63192"/>
                <a:gd name="connsiteX145" fmla="*/ 12201 w 40719"/>
                <a:gd name="connsiteY145" fmla="*/ 51583 h 63192"/>
                <a:gd name="connsiteX146" fmla="*/ 11896 w 40719"/>
                <a:gd name="connsiteY146" fmla="*/ 52715 h 63192"/>
                <a:gd name="connsiteX147" fmla="*/ 11133 w 40719"/>
                <a:gd name="connsiteY147" fmla="*/ 53621 h 63192"/>
                <a:gd name="connsiteX148" fmla="*/ 10473 w 40719"/>
                <a:gd name="connsiteY148" fmla="*/ 54301 h 63192"/>
                <a:gd name="connsiteX149" fmla="*/ 10117 w 40719"/>
                <a:gd name="connsiteY149" fmla="*/ 54131 h 63192"/>
                <a:gd name="connsiteX150" fmla="*/ 8846 w 40719"/>
                <a:gd name="connsiteY150" fmla="*/ 55773 h 63192"/>
                <a:gd name="connsiteX151" fmla="*/ 7778 w 40719"/>
                <a:gd name="connsiteY151" fmla="*/ 57359 h 63192"/>
                <a:gd name="connsiteX152" fmla="*/ 6863 w 40719"/>
                <a:gd name="connsiteY152" fmla="*/ 57529 h 63192"/>
                <a:gd name="connsiteX153" fmla="*/ 5897 w 40719"/>
                <a:gd name="connsiteY153" fmla="*/ 57755 h 63192"/>
                <a:gd name="connsiteX154" fmla="*/ 4932 w 40719"/>
                <a:gd name="connsiteY154" fmla="*/ 57812 h 63192"/>
                <a:gd name="connsiteX155" fmla="*/ 4118 w 40719"/>
                <a:gd name="connsiteY155" fmla="*/ 58378 h 63192"/>
                <a:gd name="connsiteX156" fmla="*/ 3407 w 40719"/>
                <a:gd name="connsiteY156" fmla="*/ 58605 h 63192"/>
                <a:gd name="connsiteX157" fmla="*/ 2644 w 40719"/>
                <a:gd name="connsiteY157" fmla="*/ 59398 h 63192"/>
                <a:gd name="connsiteX158" fmla="*/ 2492 w 40719"/>
                <a:gd name="connsiteY158" fmla="*/ 59001 h 63192"/>
                <a:gd name="connsiteX159" fmla="*/ 1780 w 40719"/>
                <a:gd name="connsiteY159" fmla="*/ 58718 h 63192"/>
                <a:gd name="connsiteX160" fmla="*/ 1729 w 40719"/>
                <a:gd name="connsiteY160" fmla="*/ 59341 h 63192"/>
                <a:gd name="connsiteX161" fmla="*/ 967 w 40719"/>
                <a:gd name="connsiteY161" fmla="*/ 59115 h 63192"/>
                <a:gd name="connsiteX162" fmla="*/ 1 w 40719"/>
                <a:gd name="connsiteY162" fmla="*/ 59682 h 63192"/>
                <a:gd name="connsiteX163" fmla="*/ 611 w 40719"/>
                <a:gd name="connsiteY163" fmla="*/ 60077 h 63192"/>
                <a:gd name="connsiteX164" fmla="*/ 611 w 40719"/>
                <a:gd name="connsiteY164" fmla="*/ 62059 h 63192"/>
                <a:gd name="connsiteX165" fmla="*/ 1068 w 40719"/>
                <a:gd name="connsiteY165" fmla="*/ 63192 h 63192"/>
                <a:gd name="connsiteX166" fmla="*/ 1983 w 40719"/>
                <a:gd name="connsiteY166" fmla="*/ 62796 h 63192"/>
                <a:gd name="connsiteX167" fmla="*/ 2797 w 40719"/>
                <a:gd name="connsiteY167" fmla="*/ 62343 h 63192"/>
                <a:gd name="connsiteX168" fmla="*/ 3610 w 40719"/>
                <a:gd name="connsiteY168" fmla="*/ 62343 h 63192"/>
                <a:gd name="connsiteX169" fmla="*/ 4525 w 40719"/>
                <a:gd name="connsiteY169" fmla="*/ 62569 h 63192"/>
                <a:gd name="connsiteX170" fmla="*/ 5389 w 40719"/>
                <a:gd name="connsiteY170" fmla="*/ 62682 h 63192"/>
                <a:gd name="connsiteX171" fmla="*/ 6711 w 40719"/>
                <a:gd name="connsiteY171" fmla="*/ 61720 h 63192"/>
                <a:gd name="connsiteX172" fmla="*/ 7168 w 40719"/>
                <a:gd name="connsiteY172" fmla="*/ 60530 h 63192"/>
                <a:gd name="connsiteX173" fmla="*/ 8083 w 40719"/>
                <a:gd name="connsiteY173" fmla="*/ 60927 h 63192"/>
                <a:gd name="connsiteX174" fmla="*/ 9049 w 40719"/>
                <a:gd name="connsiteY174" fmla="*/ 60247 h 63192"/>
                <a:gd name="connsiteX175" fmla="*/ 10066 w 40719"/>
                <a:gd name="connsiteY175" fmla="*/ 59794 h 63192"/>
                <a:gd name="connsiteX176" fmla="*/ 11540 w 40719"/>
                <a:gd name="connsiteY176" fmla="*/ 59624 h 63192"/>
                <a:gd name="connsiteX177" fmla="*/ 12353 w 40719"/>
                <a:gd name="connsiteY177" fmla="*/ 61097 h 63192"/>
                <a:gd name="connsiteX178" fmla="*/ 13472 w 40719"/>
                <a:gd name="connsiteY178" fmla="*/ 59794 h 63192"/>
                <a:gd name="connsiteX179" fmla="*/ 14641 w 40719"/>
                <a:gd name="connsiteY179" fmla="*/ 59624 h 63192"/>
                <a:gd name="connsiteX180" fmla="*/ 15404 w 40719"/>
                <a:gd name="connsiteY180" fmla="*/ 58322 h 63192"/>
                <a:gd name="connsiteX181" fmla="*/ 16369 w 40719"/>
                <a:gd name="connsiteY181" fmla="*/ 58435 h 63192"/>
                <a:gd name="connsiteX182" fmla="*/ 18555 w 40719"/>
                <a:gd name="connsiteY182" fmla="*/ 58662 h 63192"/>
                <a:gd name="connsiteX183" fmla="*/ 19521 w 40719"/>
                <a:gd name="connsiteY183" fmla="*/ 57586 h 63192"/>
                <a:gd name="connsiteX184" fmla="*/ 21249 w 40719"/>
                <a:gd name="connsiteY184" fmla="*/ 57133 h 63192"/>
                <a:gd name="connsiteX185" fmla="*/ 22622 w 40719"/>
                <a:gd name="connsiteY18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76 w 40719"/>
                <a:gd name="connsiteY129" fmla="*/ 47165 h 63192"/>
                <a:gd name="connsiteX130" fmla="*/ 16420 w 40719"/>
                <a:gd name="connsiteY130" fmla="*/ 46995 h 63192"/>
                <a:gd name="connsiteX131" fmla="*/ 16268 w 40719"/>
                <a:gd name="connsiteY131" fmla="*/ 47732 h 63192"/>
                <a:gd name="connsiteX132" fmla="*/ 16624 w 40719"/>
                <a:gd name="connsiteY132" fmla="*/ 48015 h 63192"/>
                <a:gd name="connsiteX133" fmla="*/ 16166 w 40719"/>
                <a:gd name="connsiteY133" fmla="*/ 48808 h 63192"/>
                <a:gd name="connsiteX134" fmla="*/ 15556 w 40719"/>
                <a:gd name="connsiteY134" fmla="*/ 48921 h 63192"/>
                <a:gd name="connsiteX135" fmla="*/ 15759 w 40719"/>
                <a:gd name="connsiteY135" fmla="*/ 47901 h 63192"/>
                <a:gd name="connsiteX136" fmla="*/ 15200 w 40719"/>
                <a:gd name="connsiteY136" fmla="*/ 47505 h 63192"/>
                <a:gd name="connsiteX137" fmla="*/ 14539 w 40719"/>
                <a:gd name="connsiteY137" fmla="*/ 48694 h 63192"/>
                <a:gd name="connsiteX138" fmla="*/ 14844 w 40719"/>
                <a:gd name="connsiteY138" fmla="*/ 49147 h 63192"/>
                <a:gd name="connsiteX139" fmla="*/ 15200 w 40719"/>
                <a:gd name="connsiteY139" fmla="*/ 49261 h 63192"/>
                <a:gd name="connsiteX140" fmla="*/ 14743 w 40719"/>
                <a:gd name="connsiteY140" fmla="*/ 50053 h 63192"/>
                <a:gd name="connsiteX141" fmla="*/ 14539 w 40719"/>
                <a:gd name="connsiteY141" fmla="*/ 49714 h 63192"/>
                <a:gd name="connsiteX142" fmla="*/ 13828 w 40719"/>
                <a:gd name="connsiteY142" fmla="*/ 50053 h 63192"/>
                <a:gd name="connsiteX143" fmla="*/ 13523 w 40719"/>
                <a:gd name="connsiteY143" fmla="*/ 50676 h 63192"/>
                <a:gd name="connsiteX144" fmla="*/ 14184 w 40719"/>
                <a:gd name="connsiteY144" fmla="*/ 50676 h 63192"/>
                <a:gd name="connsiteX145" fmla="*/ 13675 w 40719"/>
                <a:gd name="connsiteY145" fmla="*/ 51186 h 63192"/>
                <a:gd name="connsiteX146" fmla="*/ 12201 w 40719"/>
                <a:gd name="connsiteY146" fmla="*/ 51583 h 63192"/>
                <a:gd name="connsiteX147" fmla="*/ 11896 w 40719"/>
                <a:gd name="connsiteY147" fmla="*/ 52715 h 63192"/>
                <a:gd name="connsiteX148" fmla="*/ 11133 w 40719"/>
                <a:gd name="connsiteY148" fmla="*/ 53621 h 63192"/>
                <a:gd name="connsiteX149" fmla="*/ 10473 w 40719"/>
                <a:gd name="connsiteY149" fmla="*/ 54301 h 63192"/>
                <a:gd name="connsiteX150" fmla="*/ 10117 w 40719"/>
                <a:gd name="connsiteY150" fmla="*/ 54131 h 63192"/>
                <a:gd name="connsiteX151" fmla="*/ 8846 w 40719"/>
                <a:gd name="connsiteY151" fmla="*/ 55773 h 63192"/>
                <a:gd name="connsiteX152" fmla="*/ 7778 w 40719"/>
                <a:gd name="connsiteY152" fmla="*/ 57359 h 63192"/>
                <a:gd name="connsiteX153" fmla="*/ 6863 w 40719"/>
                <a:gd name="connsiteY153" fmla="*/ 57529 h 63192"/>
                <a:gd name="connsiteX154" fmla="*/ 5897 w 40719"/>
                <a:gd name="connsiteY154" fmla="*/ 57755 h 63192"/>
                <a:gd name="connsiteX155" fmla="*/ 4932 w 40719"/>
                <a:gd name="connsiteY155" fmla="*/ 57812 h 63192"/>
                <a:gd name="connsiteX156" fmla="*/ 4118 w 40719"/>
                <a:gd name="connsiteY156" fmla="*/ 58378 h 63192"/>
                <a:gd name="connsiteX157" fmla="*/ 3407 w 40719"/>
                <a:gd name="connsiteY157" fmla="*/ 58605 h 63192"/>
                <a:gd name="connsiteX158" fmla="*/ 2644 w 40719"/>
                <a:gd name="connsiteY158" fmla="*/ 59398 h 63192"/>
                <a:gd name="connsiteX159" fmla="*/ 2492 w 40719"/>
                <a:gd name="connsiteY159" fmla="*/ 59001 h 63192"/>
                <a:gd name="connsiteX160" fmla="*/ 1780 w 40719"/>
                <a:gd name="connsiteY160" fmla="*/ 58718 h 63192"/>
                <a:gd name="connsiteX161" fmla="*/ 1729 w 40719"/>
                <a:gd name="connsiteY161" fmla="*/ 59341 h 63192"/>
                <a:gd name="connsiteX162" fmla="*/ 967 w 40719"/>
                <a:gd name="connsiteY162" fmla="*/ 59115 h 63192"/>
                <a:gd name="connsiteX163" fmla="*/ 1 w 40719"/>
                <a:gd name="connsiteY163" fmla="*/ 59682 h 63192"/>
                <a:gd name="connsiteX164" fmla="*/ 611 w 40719"/>
                <a:gd name="connsiteY164" fmla="*/ 60077 h 63192"/>
                <a:gd name="connsiteX165" fmla="*/ 611 w 40719"/>
                <a:gd name="connsiteY165" fmla="*/ 62059 h 63192"/>
                <a:gd name="connsiteX166" fmla="*/ 1068 w 40719"/>
                <a:gd name="connsiteY166" fmla="*/ 63192 h 63192"/>
                <a:gd name="connsiteX167" fmla="*/ 1983 w 40719"/>
                <a:gd name="connsiteY167" fmla="*/ 62796 h 63192"/>
                <a:gd name="connsiteX168" fmla="*/ 2797 w 40719"/>
                <a:gd name="connsiteY168" fmla="*/ 62343 h 63192"/>
                <a:gd name="connsiteX169" fmla="*/ 3610 w 40719"/>
                <a:gd name="connsiteY169" fmla="*/ 62343 h 63192"/>
                <a:gd name="connsiteX170" fmla="*/ 4525 w 40719"/>
                <a:gd name="connsiteY170" fmla="*/ 62569 h 63192"/>
                <a:gd name="connsiteX171" fmla="*/ 5389 w 40719"/>
                <a:gd name="connsiteY171" fmla="*/ 62682 h 63192"/>
                <a:gd name="connsiteX172" fmla="*/ 6711 w 40719"/>
                <a:gd name="connsiteY172" fmla="*/ 61720 h 63192"/>
                <a:gd name="connsiteX173" fmla="*/ 7168 w 40719"/>
                <a:gd name="connsiteY173" fmla="*/ 60530 h 63192"/>
                <a:gd name="connsiteX174" fmla="*/ 8083 w 40719"/>
                <a:gd name="connsiteY174" fmla="*/ 60927 h 63192"/>
                <a:gd name="connsiteX175" fmla="*/ 9049 w 40719"/>
                <a:gd name="connsiteY175" fmla="*/ 60247 h 63192"/>
                <a:gd name="connsiteX176" fmla="*/ 10066 w 40719"/>
                <a:gd name="connsiteY176" fmla="*/ 59794 h 63192"/>
                <a:gd name="connsiteX177" fmla="*/ 11540 w 40719"/>
                <a:gd name="connsiteY177" fmla="*/ 59624 h 63192"/>
                <a:gd name="connsiteX178" fmla="*/ 12353 w 40719"/>
                <a:gd name="connsiteY178" fmla="*/ 61097 h 63192"/>
                <a:gd name="connsiteX179" fmla="*/ 13472 w 40719"/>
                <a:gd name="connsiteY179" fmla="*/ 59794 h 63192"/>
                <a:gd name="connsiteX180" fmla="*/ 14641 w 40719"/>
                <a:gd name="connsiteY180" fmla="*/ 59624 h 63192"/>
                <a:gd name="connsiteX181" fmla="*/ 15404 w 40719"/>
                <a:gd name="connsiteY181" fmla="*/ 58322 h 63192"/>
                <a:gd name="connsiteX182" fmla="*/ 16369 w 40719"/>
                <a:gd name="connsiteY182" fmla="*/ 58435 h 63192"/>
                <a:gd name="connsiteX183" fmla="*/ 18555 w 40719"/>
                <a:gd name="connsiteY183" fmla="*/ 58662 h 63192"/>
                <a:gd name="connsiteX184" fmla="*/ 19521 w 40719"/>
                <a:gd name="connsiteY184" fmla="*/ 57586 h 63192"/>
                <a:gd name="connsiteX185" fmla="*/ 21249 w 40719"/>
                <a:gd name="connsiteY185" fmla="*/ 57133 h 63192"/>
                <a:gd name="connsiteX186" fmla="*/ 22622 w 40719"/>
                <a:gd name="connsiteY18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25 w 40719"/>
                <a:gd name="connsiteY129" fmla="*/ 47505 h 63192"/>
                <a:gd name="connsiteX130" fmla="*/ 16776 w 40719"/>
                <a:gd name="connsiteY130" fmla="*/ 47165 h 63192"/>
                <a:gd name="connsiteX131" fmla="*/ 16420 w 40719"/>
                <a:gd name="connsiteY131" fmla="*/ 46995 h 63192"/>
                <a:gd name="connsiteX132" fmla="*/ 16268 w 40719"/>
                <a:gd name="connsiteY132" fmla="*/ 47732 h 63192"/>
                <a:gd name="connsiteX133" fmla="*/ 16624 w 40719"/>
                <a:gd name="connsiteY133" fmla="*/ 48015 h 63192"/>
                <a:gd name="connsiteX134" fmla="*/ 16166 w 40719"/>
                <a:gd name="connsiteY134" fmla="*/ 48808 h 63192"/>
                <a:gd name="connsiteX135" fmla="*/ 15556 w 40719"/>
                <a:gd name="connsiteY135" fmla="*/ 48921 h 63192"/>
                <a:gd name="connsiteX136" fmla="*/ 15759 w 40719"/>
                <a:gd name="connsiteY136" fmla="*/ 47901 h 63192"/>
                <a:gd name="connsiteX137" fmla="*/ 15200 w 40719"/>
                <a:gd name="connsiteY137" fmla="*/ 47505 h 63192"/>
                <a:gd name="connsiteX138" fmla="*/ 14539 w 40719"/>
                <a:gd name="connsiteY138" fmla="*/ 48694 h 63192"/>
                <a:gd name="connsiteX139" fmla="*/ 14844 w 40719"/>
                <a:gd name="connsiteY139" fmla="*/ 49147 h 63192"/>
                <a:gd name="connsiteX140" fmla="*/ 15200 w 40719"/>
                <a:gd name="connsiteY140" fmla="*/ 49261 h 63192"/>
                <a:gd name="connsiteX141" fmla="*/ 14743 w 40719"/>
                <a:gd name="connsiteY141" fmla="*/ 50053 h 63192"/>
                <a:gd name="connsiteX142" fmla="*/ 14539 w 40719"/>
                <a:gd name="connsiteY142" fmla="*/ 49714 h 63192"/>
                <a:gd name="connsiteX143" fmla="*/ 13828 w 40719"/>
                <a:gd name="connsiteY143" fmla="*/ 50053 h 63192"/>
                <a:gd name="connsiteX144" fmla="*/ 13523 w 40719"/>
                <a:gd name="connsiteY144" fmla="*/ 50676 h 63192"/>
                <a:gd name="connsiteX145" fmla="*/ 14184 w 40719"/>
                <a:gd name="connsiteY145" fmla="*/ 50676 h 63192"/>
                <a:gd name="connsiteX146" fmla="*/ 13675 w 40719"/>
                <a:gd name="connsiteY146" fmla="*/ 51186 h 63192"/>
                <a:gd name="connsiteX147" fmla="*/ 12201 w 40719"/>
                <a:gd name="connsiteY147" fmla="*/ 51583 h 63192"/>
                <a:gd name="connsiteX148" fmla="*/ 11896 w 40719"/>
                <a:gd name="connsiteY148" fmla="*/ 52715 h 63192"/>
                <a:gd name="connsiteX149" fmla="*/ 11133 w 40719"/>
                <a:gd name="connsiteY149" fmla="*/ 53621 h 63192"/>
                <a:gd name="connsiteX150" fmla="*/ 10473 w 40719"/>
                <a:gd name="connsiteY150" fmla="*/ 54301 h 63192"/>
                <a:gd name="connsiteX151" fmla="*/ 10117 w 40719"/>
                <a:gd name="connsiteY151" fmla="*/ 54131 h 63192"/>
                <a:gd name="connsiteX152" fmla="*/ 8846 w 40719"/>
                <a:gd name="connsiteY152" fmla="*/ 55773 h 63192"/>
                <a:gd name="connsiteX153" fmla="*/ 7778 w 40719"/>
                <a:gd name="connsiteY153" fmla="*/ 57359 h 63192"/>
                <a:gd name="connsiteX154" fmla="*/ 6863 w 40719"/>
                <a:gd name="connsiteY154" fmla="*/ 57529 h 63192"/>
                <a:gd name="connsiteX155" fmla="*/ 5897 w 40719"/>
                <a:gd name="connsiteY155" fmla="*/ 57755 h 63192"/>
                <a:gd name="connsiteX156" fmla="*/ 4932 w 40719"/>
                <a:gd name="connsiteY156" fmla="*/ 57812 h 63192"/>
                <a:gd name="connsiteX157" fmla="*/ 4118 w 40719"/>
                <a:gd name="connsiteY157" fmla="*/ 58378 h 63192"/>
                <a:gd name="connsiteX158" fmla="*/ 3407 w 40719"/>
                <a:gd name="connsiteY158" fmla="*/ 58605 h 63192"/>
                <a:gd name="connsiteX159" fmla="*/ 2644 w 40719"/>
                <a:gd name="connsiteY159" fmla="*/ 59398 h 63192"/>
                <a:gd name="connsiteX160" fmla="*/ 2492 w 40719"/>
                <a:gd name="connsiteY160" fmla="*/ 59001 h 63192"/>
                <a:gd name="connsiteX161" fmla="*/ 1780 w 40719"/>
                <a:gd name="connsiteY161" fmla="*/ 58718 h 63192"/>
                <a:gd name="connsiteX162" fmla="*/ 1729 w 40719"/>
                <a:gd name="connsiteY162" fmla="*/ 59341 h 63192"/>
                <a:gd name="connsiteX163" fmla="*/ 967 w 40719"/>
                <a:gd name="connsiteY163" fmla="*/ 59115 h 63192"/>
                <a:gd name="connsiteX164" fmla="*/ 1 w 40719"/>
                <a:gd name="connsiteY164" fmla="*/ 59682 h 63192"/>
                <a:gd name="connsiteX165" fmla="*/ 611 w 40719"/>
                <a:gd name="connsiteY165" fmla="*/ 60077 h 63192"/>
                <a:gd name="connsiteX166" fmla="*/ 611 w 40719"/>
                <a:gd name="connsiteY166" fmla="*/ 62059 h 63192"/>
                <a:gd name="connsiteX167" fmla="*/ 1068 w 40719"/>
                <a:gd name="connsiteY167" fmla="*/ 63192 h 63192"/>
                <a:gd name="connsiteX168" fmla="*/ 1983 w 40719"/>
                <a:gd name="connsiteY168" fmla="*/ 62796 h 63192"/>
                <a:gd name="connsiteX169" fmla="*/ 2797 w 40719"/>
                <a:gd name="connsiteY169" fmla="*/ 62343 h 63192"/>
                <a:gd name="connsiteX170" fmla="*/ 3610 w 40719"/>
                <a:gd name="connsiteY170" fmla="*/ 62343 h 63192"/>
                <a:gd name="connsiteX171" fmla="*/ 4525 w 40719"/>
                <a:gd name="connsiteY171" fmla="*/ 62569 h 63192"/>
                <a:gd name="connsiteX172" fmla="*/ 5389 w 40719"/>
                <a:gd name="connsiteY172" fmla="*/ 62682 h 63192"/>
                <a:gd name="connsiteX173" fmla="*/ 6711 w 40719"/>
                <a:gd name="connsiteY173" fmla="*/ 61720 h 63192"/>
                <a:gd name="connsiteX174" fmla="*/ 7168 w 40719"/>
                <a:gd name="connsiteY174" fmla="*/ 60530 h 63192"/>
                <a:gd name="connsiteX175" fmla="*/ 8083 w 40719"/>
                <a:gd name="connsiteY175" fmla="*/ 60927 h 63192"/>
                <a:gd name="connsiteX176" fmla="*/ 9049 w 40719"/>
                <a:gd name="connsiteY176" fmla="*/ 60247 h 63192"/>
                <a:gd name="connsiteX177" fmla="*/ 10066 w 40719"/>
                <a:gd name="connsiteY177" fmla="*/ 59794 h 63192"/>
                <a:gd name="connsiteX178" fmla="*/ 11540 w 40719"/>
                <a:gd name="connsiteY178" fmla="*/ 59624 h 63192"/>
                <a:gd name="connsiteX179" fmla="*/ 12353 w 40719"/>
                <a:gd name="connsiteY179" fmla="*/ 61097 h 63192"/>
                <a:gd name="connsiteX180" fmla="*/ 13472 w 40719"/>
                <a:gd name="connsiteY180" fmla="*/ 59794 h 63192"/>
                <a:gd name="connsiteX181" fmla="*/ 14641 w 40719"/>
                <a:gd name="connsiteY181" fmla="*/ 59624 h 63192"/>
                <a:gd name="connsiteX182" fmla="*/ 15404 w 40719"/>
                <a:gd name="connsiteY182" fmla="*/ 58322 h 63192"/>
                <a:gd name="connsiteX183" fmla="*/ 16369 w 40719"/>
                <a:gd name="connsiteY183" fmla="*/ 58435 h 63192"/>
                <a:gd name="connsiteX184" fmla="*/ 18555 w 40719"/>
                <a:gd name="connsiteY184" fmla="*/ 58662 h 63192"/>
                <a:gd name="connsiteX185" fmla="*/ 19521 w 40719"/>
                <a:gd name="connsiteY185" fmla="*/ 57586 h 63192"/>
                <a:gd name="connsiteX186" fmla="*/ 21249 w 40719"/>
                <a:gd name="connsiteY186" fmla="*/ 57133 h 63192"/>
                <a:gd name="connsiteX187" fmla="*/ 22622 w 40719"/>
                <a:gd name="connsiteY18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386 w 40719"/>
                <a:gd name="connsiteY129" fmla="*/ 47392 h 63192"/>
                <a:gd name="connsiteX130" fmla="*/ 16725 w 40719"/>
                <a:gd name="connsiteY130" fmla="*/ 47505 h 63192"/>
                <a:gd name="connsiteX131" fmla="*/ 16776 w 40719"/>
                <a:gd name="connsiteY131" fmla="*/ 47165 h 63192"/>
                <a:gd name="connsiteX132" fmla="*/ 16420 w 40719"/>
                <a:gd name="connsiteY132" fmla="*/ 46995 h 63192"/>
                <a:gd name="connsiteX133" fmla="*/ 16268 w 40719"/>
                <a:gd name="connsiteY133" fmla="*/ 47732 h 63192"/>
                <a:gd name="connsiteX134" fmla="*/ 16624 w 40719"/>
                <a:gd name="connsiteY134" fmla="*/ 48015 h 63192"/>
                <a:gd name="connsiteX135" fmla="*/ 16166 w 40719"/>
                <a:gd name="connsiteY135" fmla="*/ 48808 h 63192"/>
                <a:gd name="connsiteX136" fmla="*/ 15556 w 40719"/>
                <a:gd name="connsiteY136" fmla="*/ 48921 h 63192"/>
                <a:gd name="connsiteX137" fmla="*/ 15759 w 40719"/>
                <a:gd name="connsiteY137" fmla="*/ 47901 h 63192"/>
                <a:gd name="connsiteX138" fmla="*/ 15200 w 40719"/>
                <a:gd name="connsiteY138" fmla="*/ 47505 h 63192"/>
                <a:gd name="connsiteX139" fmla="*/ 14539 w 40719"/>
                <a:gd name="connsiteY139" fmla="*/ 48694 h 63192"/>
                <a:gd name="connsiteX140" fmla="*/ 14844 w 40719"/>
                <a:gd name="connsiteY140" fmla="*/ 49147 h 63192"/>
                <a:gd name="connsiteX141" fmla="*/ 15200 w 40719"/>
                <a:gd name="connsiteY141" fmla="*/ 49261 h 63192"/>
                <a:gd name="connsiteX142" fmla="*/ 14743 w 40719"/>
                <a:gd name="connsiteY142" fmla="*/ 50053 h 63192"/>
                <a:gd name="connsiteX143" fmla="*/ 14539 w 40719"/>
                <a:gd name="connsiteY143" fmla="*/ 49714 h 63192"/>
                <a:gd name="connsiteX144" fmla="*/ 13828 w 40719"/>
                <a:gd name="connsiteY144" fmla="*/ 50053 h 63192"/>
                <a:gd name="connsiteX145" fmla="*/ 13523 w 40719"/>
                <a:gd name="connsiteY145" fmla="*/ 50676 h 63192"/>
                <a:gd name="connsiteX146" fmla="*/ 14184 w 40719"/>
                <a:gd name="connsiteY146" fmla="*/ 50676 h 63192"/>
                <a:gd name="connsiteX147" fmla="*/ 13675 w 40719"/>
                <a:gd name="connsiteY147" fmla="*/ 51186 h 63192"/>
                <a:gd name="connsiteX148" fmla="*/ 12201 w 40719"/>
                <a:gd name="connsiteY148" fmla="*/ 51583 h 63192"/>
                <a:gd name="connsiteX149" fmla="*/ 11896 w 40719"/>
                <a:gd name="connsiteY149" fmla="*/ 52715 h 63192"/>
                <a:gd name="connsiteX150" fmla="*/ 11133 w 40719"/>
                <a:gd name="connsiteY150" fmla="*/ 53621 h 63192"/>
                <a:gd name="connsiteX151" fmla="*/ 10473 w 40719"/>
                <a:gd name="connsiteY151" fmla="*/ 54301 h 63192"/>
                <a:gd name="connsiteX152" fmla="*/ 10117 w 40719"/>
                <a:gd name="connsiteY152" fmla="*/ 54131 h 63192"/>
                <a:gd name="connsiteX153" fmla="*/ 8846 w 40719"/>
                <a:gd name="connsiteY153" fmla="*/ 55773 h 63192"/>
                <a:gd name="connsiteX154" fmla="*/ 7778 w 40719"/>
                <a:gd name="connsiteY154" fmla="*/ 57359 h 63192"/>
                <a:gd name="connsiteX155" fmla="*/ 6863 w 40719"/>
                <a:gd name="connsiteY155" fmla="*/ 57529 h 63192"/>
                <a:gd name="connsiteX156" fmla="*/ 5897 w 40719"/>
                <a:gd name="connsiteY156" fmla="*/ 57755 h 63192"/>
                <a:gd name="connsiteX157" fmla="*/ 4932 w 40719"/>
                <a:gd name="connsiteY157" fmla="*/ 57812 h 63192"/>
                <a:gd name="connsiteX158" fmla="*/ 4118 w 40719"/>
                <a:gd name="connsiteY158" fmla="*/ 58378 h 63192"/>
                <a:gd name="connsiteX159" fmla="*/ 3407 w 40719"/>
                <a:gd name="connsiteY159" fmla="*/ 58605 h 63192"/>
                <a:gd name="connsiteX160" fmla="*/ 2644 w 40719"/>
                <a:gd name="connsiteY160" fmla="*/ 59398 h 63192"/>
                <a:gd name="connsiteX161" fmla="*/ 2492 w 40719"/>
                <a:gd name="connsiteY161" fmla="*/ 59001 h 63192"/>
                <a:gd name="connsiteX162" fmla="*/ 1780 w 40719"/>
                <a:gd name="connsiteY162" fmla="*/ 58718 h 63192"/>
                <a:gd name="connsiteX163" fmla="*/ 1729 w 40719"/>
                <a:gd name="connsiteY163" fmla="*/ 59341 h 63192"/>
                <a:gd name="connsiteX164" fmla="*/ 967 w 40719"/>
                <a:gd name="connsiteY164" fmla="*/ 59115 h 63192"/>
                <a:gd name="connsiteX165" fmla="*/ 1 w 40719"/>
                <a:gd name="connsiteY165" fmla="*/ 59682 h 63192"/>
                <a:gd name="connsiteX166" fmla="*/ 611 w 40719"/>
                <a:gd name="connsiteY166" fmla="*/ 60077 h 63192"/>
                <a:gd name="connsiteX167" fmla="*/ 611 w 40719"/>
                <a:gd name="connsiteY167" fmla="*/ 62059 h 63192"/>
                <a:gd name="connsiteX168" fmla="*/ 1068 w 40719"/>
                <a:gd name="connsiteY168" fmla="*/ 63192 h 63192"/>
                <a:gd name="connsiteX169" fmla="*/ 1983 w 40719"/>
                <a:gd name="connsiteY169" fmla="*/ 62796 h 63192"/>
                <a:gd name="connsiteX170" fmla="*/ 2797 w 40719"/>
                <a:gd name="connsiteY170" fmla="*/ 62343 h 63192"/>
                <a:gd name="connsiteX171" fmla="*/ 3610 w 40719"/>
                <a:gd name="connsiteY171" fmla="*/ 62343 h 63192"/>
                <a:gd name="connsiteX172" fmla="*/ 4525 w 40719"/>
                <a:gd name="connsiteY172" fmla="*/ 62569 h 63192"/>
                <a:gd name="connsiteX173" fmla="*/ 5389 w 40719"/>
                <a:gd name="connsiteY173" fmla="*/ 62682 h 63192"/>
                <a:gd name="connsiteX174" fmla="*/ 6711 w 40719"/>
                <a:gd name="connsiteY174" fmla="*/ 61720 h 63192"/>
                <a:gd name="connsiteX175" fmla="*/ 7168 w 40719"/>
                <a:gd name="connsiteY175" fmla="*/ 60530 h 63192"/>
                <a:gd name="connsiteX176" fmla="*/ 8083 w 40719"/>
                <a:gd name="connsiteY176" fmla="*/ 60927 h 63192"/>
                <a:gd name="connsiteX177" fmla="*/ 9049 w 40719"/>
                <a:gd name="connsiteY177" fmla="*/ 60247 h 63192"/>
                <a:gd name="connsiteX178" fmla="*/ 10066 w 40719"/>
                <a:gd name="connsiteY178" fmla="*/ 59794 h 63192"/>
                <a:gd name="connsiteX179" fmla="*/ 11540 w 40719"/>
                <a:gd name="connsiteY179" fmla="*/ 59624 h 63192"/>
                <a:gd name="connsiteX180" fmla="*/ 12353 w 40719"/>
                <a:gd name="connsiteY180" fmla="*/ 61097 h 63192"/>
                <a:gd name="connsiteX181" fmla="*/ 13472 w 40719"/>
                <a:gd name="connsiteY181" fmla="*/ 59794 h 63192"/>
                <a:gd name="connsiteX182" fmla="*/ 14641 w 40719"/>
                <a:gd name="connsiteY182" fmla="*/ 59624 h 63192"/>
                <a:gd name="connsiteX183" fmla="*/ 15404 w 40719"/>
                <a:gd name="connsiteY183" fmla="*/ 58322 h 63192"/>
                <a:gd name="connsiteX184" fmla="*/ 16369 w 40719"/>
                <a:gd name="connsiteY184" fmla="*/ 58435 h 63192"/>
                <a:gd name="connsiteX185" fmla="*/ 18555 w 40719"/>
                <a:gd name="connsiteY185" fmla="*/ 58662 h 63192"/>
                <a:gd name="connsiteX186" fmla="*/ 19521 w 40719"/>
                <a:gd name="connsiteY186" fmla="*/ 57586 h 63192"/>
                <a:gd name="connsiteX187" fmla="*/ 21249 w 40719"/>
                <a:gd name="connsiteY187" fmla="*/ 57133 h 63192"/>
                <a:gd name="connsiteX188" fmla="*/ 22622 w 40719"/>
                <a:gd name="connsiteY18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929 w 40719"/>
                <a:gd name="connsiteY129" fmla="*/ 46939 h 63192"/>
                <a:gd name="connsiteX130" fmla="*/ 17386 w 40719"/>
                <a:gd name="connsiteY130" fmla="*/ 47392 h 63192"/>
                <a:gd name="connsiteX131" fmla="*/ 16725 w 40719"/>
                <a:gd name="connsiteY131" fmla="*/ 47505 h 63192"/>
                <a:gd name="connsiteX132" fmla="*/ 16776 w 40719"/>
                <a:gd name="connsiteY132" fmla="*/ 47165 h 63192"/>
                <a:gd name="connsiteX133" fmla="*/ 16420 w 40719"/>
                <a:gd name="connsiteY133" fmla="*/ 46995 h 63192"/>
                <a:gd name="connsiteX134" fmla="*/ 16268 w 40719"/>
                <a:gd name="connsiteY134" fmla="*/ 47732 h 63192"/>
                <a:gd name="connsiteX135" fmla="*/ 16624 w 40719"/>
                <a:gd name="connsiteY135" fmla="*/ 48015 h 63192"/>
                <a:gd name="connsiteX136" fmla="*/ 16166 w 40719"/>
                <a:gd name="connsiteY136" fmla="*/ 48808 h 63192"/>
                <a:gd name="connsiteX137" fmla="*/ 15556 w 40719"/>
                <a:gd name="connsiteY137" fmla="*/ 48921 h 63192"/>
                <a:gd name="connsiteX138" fmla="*/ 15759 w 40719"/>
                <a:gd name="connsiteY138" fmla="*/ 47901 h 63192"/>
                <a:gd name="connsiteX139" fmla="*/ 15200 w 40719"/>
                <a:gd name="connsiteY139" fmla="*/ 47505 h 63192"/>
                <a:gd name="connsiteX140" fmla="*/ 14539 w 40719"/>
                <a:gd name="connsiteY140" fmla="*/ 48694 h 63192"/>
                <a:gd name="connsiteX141" fmla="*/ 14844 w 40719"/>
                <a:gd name="connsiteY141" fmla="*/ 49147 h 63192"/>
                <a:gd name="connsiteX142" fmla="*/ 15200 w 40719"/>
                <a:gd name="connsiteY142" fmla="*/ 49261 h 63192"/>
                <a:gd name="connsiteX143" fmla="*/ 14743 w 40719"/>
                <a:gd name="connsiteY143" fmla="*/ 50053 h 63192"/>
                <a:gd name="connsiteX144" fmla="*/ 14539 w 40719"/>
                <a:gd name="connsiteY144" fmla="*/ 49714 h 63192"/>
                <a:gd name="connsiteX145" fmla="*/ 13828 w 40719"/>
                <a:gd name="connsiteY145" fmla="*/ 50053 h 63192"/>
                <a:gd name="connsiteX146" fmla="*/ 13523 w 40719"/>
                <a:gd name="connsiteY146" fmla="*/ 50676 h 63192"/>
                <a:gd name="connsiteX147" fmla="*/ 14184 w 40719"/>
                <a:gd name="connsiteY147" fmla="*/ 50676 h 63192"/>
                <a:gd name="connsiteX148" fmla="*/ 13675 w 40719"/>
                <a:gd name="connsiteY148" fmla="*/ 51186 h 63192"/>
                <a:gd name="connsiteX149" fmla="*/ 12201 w 40719"/>
                <a:gd name="connsiteY149" fmla="*/ 51583 h 63192"/>
                <a:gd name="connsiteX150" fmla="*/ 11896 w 40719"/>
                <a:gd name="connsiteY150" fmla="*/ 52715 h 63192"/>
                <a:gd name="connsiteX151" fmla="*/ 11133 w 40719"/>
                <a:gd name="connsiteY151" fmla="*/ 53621 h 63192"/>
                <a:gd name="connsiteX152" fmla="*/ 10473 w 40719"/>
                <a:gd name="connsiteY152" fmla="*/ 54301 h 63192"/>
                <a:gd name="connsiteX153" fmla="*/ 10117 w 40719"/>
                <a:gd name="connsiteY153" fmla="*/ 54131 h 63192"/>
                <a:gd name="connsiteX154" fmla="*/ 8846 w 40719"/>
                <a:gd name="connsiteY154" fmla="*/ 55773 h 63192"/>
                <a:gd name="connsiteX155" fmla="*/ 7778 w 40719"/>
                <a:gd name="connsiteY155" fmla="*/ 57359 h 63192"/>
                <a:gd name="connsiteX156" fmla="*/ 6863 w 40719"/>
                <a:gd name="connsiteY156" fmla="*/ 57529 h 63192"/>
                <a:gd name="connsiteX157" fmla="*/ 5897 w 40719"/>
                <a:gd name="connsiteY157" fmla="*/ 57755 h 63192"/>
                <a:gd name="connsiteX158" fmla="*/ 4932 w 40719"/>
                <a:gd name="connsiteY158" fmla="*/ 57812 h 63192"/>
                <a:gd name="connsiteX159" fmla="*/ 4118 w 40719"/>
                <a:gd name="connsiteY159" fmla="*/ 58378 h 63192"/>
                <a:gd name="connsiteX160" fmla="*/ 3407 w 40719"/>
                <a:gd name="connsiteY160" fmla="*/ 58605 h 63192"/>
                <a:gd name="connsiteX161" fmla="*/ 2644 w 40719"/>
                <a:gd name="connsiteY161" fmla="*/ 59398 h 63192"/>
                <a:gd name="connsiteX162" fmla="*/ 2492 w 40719"/>
                <a:gd name="connsiteY162" fmla="*/ 59001 h 63192"/>
                <a:gd name="connsiteX163" fmla="*/ 1780 w 40719"/>
                <a:gd name="connsiteY163" fmla="*/ 58718 h 63192"/>
                <a:gd name="connsiteX164" fmla="*/ 1729 w 40719"/>
                <a:gd name="connsiteY164" fmla="*/ 59341 h 63192"/>
                <a:gd name="connsiteX165" fmla="*/ 967 w 40719"/>
                <a:gd name="connsiteY165" fmla="*/ 59115 h 63192"/>
                <a:gd name="connsiteX166" fmla="*/ 1 w 40719"/>
                <a:gd name="connsiteY166" fmla="*/ 59682 h 63192"/>
                <a:gd name="connsiteX167" fmla="*/ 611 w 40719"/>
                <a:gd name="connsiteY167" fmla="*/ 60077 h 63192"/>
                <a:gd name="connsiteX168" fmla="*/ 611 w 40719"/>
                <a:gd name="connsiteY168" fmla="*/ 62059 h 63192"/>
                <a:gd name="connsiteX169" fmla="*/ 1068 w 40719"/>
                <a:gd name="connsiteY169" fmla="*/ 63192 h 63192"/>
                <a:gd name="connsiteX170" fmla="*/ 1983 w 40719"/>
                <a:gd name="connsiteY170" fmla="*/ 62796 h 63192"/>
                <a:gd name="connsiteX171" fmla="*/ 2797 w 40719"/>
                <a:gd name="connsiteY171" fmla="*/ 62343 h 63192"/>
                <a:gd name="connsiteX172" fmla="*/ 3610 w 40719"/>
                <a:gd name="connsiteY172" fmla="*/ 62343 h 63192"/>
                <a:gd name="connsiteX173" fmla="*/ 4525 w 40719"/>
                <a:gd name="connsiteY173" fmla="*/ 62569 h 63192"/>
                <a:gd name="connsiteX174" fmla="*/ 5389 w 40719"/>
                <a:gd name="connsiteY174" fmla="*/ 62682 h 63192"/>
                <a:gd name="connsiteX175" fmla="*/ 6711 w 40719"/>
                <a:gd name="connsiteY175" fmla="*/ 61720 h 63192"/>
                <a:gd name="connsiteX176" fmla="*/ 7168 w 40719"/>
                <a:gd name="connsiteY176" fmla="*/ 60530 h 63192"/>
                <a:gd name="connsiteX177" fmla="*/ 8083 w 40719"/>
                <a:gd name="connsiteY177" fmla="*/ 60927 h 63192"/>
                <a:gd name="connsiteX178" fmla="*/ 9049 w 40719"/>
                <a:gd name="connsiteY178" fmla="*/ 60247 h 63192"/>
                <a:gd name="connsiteX179" fmla="*/ 10066 w 40719"/>
                <a:gd name="connsiteY179" fmla="*/ 59794 h 63192"/>
                <a:gd name="connsiteX180" fmla="*/ 11540 w 40719"/>
                <a:gd name="connsiteY180" fmla="*/ 59624 h 63192"/>
                <a:gd name="connsiteX181" fmla="*/ 12353 w 40719"/>
                <a:gd name="connsiteY181" fmla="*/ 61097 h 63192"/>
                <a:gd name="connsiteX182" fmla="*/ 13472 w 40719"/>
                <a:gd name="connsiteY182" fmla="*/ 59794 h 63192"/>
                <a:gd name="connsiteX183" fmla="*/ 14641 w 40719"/>
                <a:gd name="connsiteY183" fmla="*/ 59624 h 63192"/>
                <a:gd name="connsiteX184" fmla="*/ 15404 w 40719"/>
                <a:gd name="connsiteY184" fmla="*/ 58322 h 63192"/>
                <a:gd name="connsiteX185" fmla="*/ 16369 w 40719"/>
                <a:gd name="connsiteY185" fmla="*/ 58435 h 63192"/>
                <a:gd name="connsiteX186" fmla="*/ 18555 w 40719"/>
                <a:gd name="connsiteY186" fmla="*/ 58662 h 63192"/>
                <a:gd name="connsiteX187" fmla="*/ 19521 w 40719"/>
                <a:gd name="connsiteY187" fmla="*/ 57586 h 63192"/>
                <a:gd name="connsiteX188" fmla="*/ 21249 w 40719"/>
                <a:gd name="connsiteY188" fmla="*/ 57133 h 63192"/>
                <a:gd name="connsiteX189" fmla="*/ 22622 w 40719"/>
                <a:gd name="connsiteY18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76 w 40719"/>
                <a:gd name="connsiteY129" fmla="*/ 46429 h 63192"/>
                <a:gd name="connsiteX130" fmla="*/ 16929 w 40719"/>
                <a:gd name="connsiteY130" fmla="*/ 46939 h 63192"/>
                <a:gd name="connsiteX131" fmla="*/ 17386 w 40719"/>
                <a:gd name="connsiteY131" fmla="*/ 47392 h 63192"/>
                <a:gd name="connsiteX132" fmla="*/ 16725 w 40719"/>
                <a:gd name="connsiteY132" fmla="*/ 47505 h 63192"/>
                <a:gd name="connsiteX133" fmla="*/ 16776 w 40719"/>
                <a:gd name="connsiteY133" fmla="*/ 47165 h 63192"/>
                <a:gd name="connsiteX134" fmla="*/ 16420 w 40719"/>
                <a:gd name="connsiteY134" fmla="*/ 46995 h 63192"/>
                <a:gd name="connsiteX135" fmla="*/ 16268 w 40719"/>
                <a:gd name="connsiteY135" fmla="*/ 47732 h 63192"/>
                <a:gd name="connsiteX136" fmla="*/ 16624 w 40719"/>
                <a:gd name="connsiteY136" fmla="*/ 48015 h 63192"/>
                <a:gd name="connsiteX137" fmla="*/ 16166 w 40719"/>
                <a:gd name="connsiteY137" fmla="*/ 48808 h 63192"/>
                <a:gd name="connsiteX138" fmla="*/ 15556 w 40719"/>
                <a:gd name="connsiteY138" fmla="*/ 48921 h 63192"/>
                <a:gd name="connsiteX139" fmla="*/ 15759 w 40719"/>
                <a:gd name="connsiteY139" fmla="*/ 47901 h 63192"/>
                <a:gd name="connsiteX140" fmla="*/ 15200 w 40719"/>
                <a:gd name="connsiteY140" fmla="*/ 47505 h 63192"/>
                <a:gd name="connsiteX141" fmla="*/ 14539 w 40719"/>
                <a:gd name="connsiteY141" fmla="*/ 48694 h 63192"/>
                <a:gd name="connsiteX142" fmla="*/ 14844 w 40719"/>
                <a:gd name="connsiteY142" fmla="*/ 49147 h 63192"/>
                <a:gd name="connsiteX143" fmla="*/ 15200 w 40719"/>
                <a:gd name="connsiteY143" fmla="*/ 49261 h 63192"/>
                <a:gd name="connsiteX144" fmla="*/ 14743 w 40719"/>
                <a:gd name="connsiteY144" fmla="*/ 50053 h 63192"/>
                <a:gd name="connsiteX145" fmla="*/ 14539 w 40719"/>
                <a:gd name="connsiteY145" fmla="*/ 49714 h 63192"/>
                <a:gd name="connsiteX146" fmla="*/ 13828 w 40719"/>
                <a:gd name="connsiteY146" fmla="*/ 50053 h 63192"/>
                <a:gd name="connsiteX147" fmla="*/ 13523 w 40719"/>
                <a:gd name="connsiteY147" fmla="*/ 50676 h 63192"/>
                <a:gd name="connsiteX148" fmla="*/ 14184 w 40719"/>
                <a:gd name="connsiteY148" fmla="*/ 50676 h 63192"/>
                <a:gd name="connsiteX149" fmla="*/ 13675 w 40719"/>
                <a:gd name="connsiteY149" fmla="*/ 51186 h 63192"/>
                <a:gd name="connsiteX150" fmla="*/ 12201 w 40719"/>
                <a:gd name="connsiteY150" fmla="*/ 51583 h 63192"/>
                <a:gd name="connsiteX151" fmla="*/ 11896 w 40719"/>
                <a:gd name="connsiteY151" fmla="*/ 52715 h 63192"/>
                <a:gd name="connsiteX152" fmla="*/ 11133 w 40719"/>
                <a:gd name="connsiteY152" fmla="*/ 53621 h 63192"/>
                <a:gd name="connsiteX153" fmla="*/ 10473 w 40719"/>
                <a:gd name="connsiteY153" fmla="*/ 54301 h 63192"/>
                <a:gd name="connsiteX154" fmla="*/ 10117 w 40719"/>
                <a:gd name="connsiteY154" fmla="*/ 54131 h 63192"/>
                <a:gd name="connsiteX155" fmla="*/ 8846 w 40719"/>
                <a:gd name="connsiteY155" fmla="*/ 55773 h 63192"/>
                <a:gd name="connsiteX156" fmla="*/ 7778 w 40719"/>
                <a:gd name="connsiteY156" fmla="*/ 57359 h 63192"/>
                <a:gd name="connsiteX157" fmla="*/ 6863 w 40719"/>
                <a:gd name="connsiteY157" fmla="*/ 57529 h 63192"/>
                <a:gd name="connsiteX158" fmla="*/ 5897 w 40719"/>
                <a:gd name="connsiteY158" fmla="*/ 57755 h 63192"/>
                <a:gd name="connsiteX159" fmla="*/ 4932 w 40719"/>
                <a:gd name="connsiteY159" fmla="*/ 57812 h 63192"/>
                <a:gd name="connsiteX160" fmla="*/ 4118 w 40719"/>
                <a:gd name="connsiteY160" fmla="*/ 58378 h 63192"/>
                <a:gd name="connsiteX161" fmla="*/ 3407 w 40719"/>
                <a:gd name="connsiteY161" fmla="*/ 58605 h 63192"/>
                <a:gd name="connsiteX162" fmla="*/ 2644 w 40719"/>
                <a:gd name="connsiteY162" fmla="*/ 59398 h 63192"/>
                <a:gd name="connsiteX163" fmla="*/ 2492 w 40719"/>
                <a:gd name="connsiteY163" fmla="*/ 59001 h 63192"/>
                <a:gd name="connsiteX164" fmla="*/ 1780 w 40719"/>
                <a:gd name="connsiteY164" fmla="*/ 58718 h 63192"/>
                <a:gd name="connsiteX165" fmla="*/ 1729 w 40719"/>
                <a:gd name="connsiteY165" fmla="*/ 59341 h 63192"/>
                <a:gd name="connsiteX166" fmla="*/ 967 w 40719"/>
                <a:gd name="connsiteY166" fmla="*/ 59115 h 63192"/>
                <a:gd name="connsiteX167" fmla="*/ 1 w 40719"/>
                <a:gd name="connsiteY167" fmla="*/ 59682 h 63192"/>
                <a:gd name="connsiteX168" fmla="*/ 611 w 40719"/>
                <a:gd name="connsiteY168" fmla="*/ 60077 h 63192"/>
                <a:gd name="connsiteX169" fmla="*/ 611 w 40719"/>
                <a:gd name="connsiteY169" fmla="*/ 62059 h 63192"/>
                <a:gd name="connsiteX170" fmla="*/ 1068 w 40719"/>
                <a:gd name="connsiteY170" fmla="*/ 63192 h 63192"/>
                <a:gd name="connsiteX171" fmla="*/ 1983 w 40719"/>
                <a:gd name="connsiteY171" fmla="*/ 62796 h 63192"/>
                <a:gd name="connsiteX172" fmla="*/ 2797 w 40719"/>
                <a:gd name="connsiteY172" fmla="*/ 62343 h 63192"/>
                <a:gd name="connsiteX173" fmla="*/ 3610 w 40719"/>
                <a:gd name="connsiteY173" fmla="*/ 62343 h 63192"/>
                <a:gd name="connsiteX174" fmla="*/ 4525 w 40719"/>
                <a:gd name="connsiteY174" fmla="*/ 62569 h 63192"/>
                <a:gd name="connsiteX175" fmla="*/ 5389 w 40719"/>
                <a:gd name="connsiteY175" fmla="*/ 62682 h 63192"/>
                <a:gd name="connsiteX176" fmla="*/ 6711 w 40719"/>
                <a:gd name="connsiteY176" fmla="*/ 61720 h 63192"/>
                <a:gd name="connsiteX177" fmla="*/ 7168 w 40719"/>
                <a:gd name="connsiteY177" fmla="*/ 60530 h 63192"/>
                <a:gd name="connsiteX178" fmla="*/ 8083 w 40719"/>
                <a:gd name="connsiteY178" fmla="*/ 60927 h 63192"/>
                <a:gd name="connsiteX179" fmla="*/ 9049 w 40719"/>
                <a:gd name="connsiteY179" fmla="*/ 60247 h 63192"/>
                <a:gd name="connsiteX180" fmla="*/ 10066 w 40719"/>
                <a:gd name="connsiteY180" fmla="*/ 59794 h 63192"/>
                <a:gd name="connsiteX181" fmla="*/ 11540 w 40719"/>
                <a:gd name="connsiteY181" fmla="*/ 59624 h 63192"/>
                <a:gd name="connsiteX182" fmla="*/ 12353 w 40719"/>
                <a:gd name="connsiteY182" fmla="*/ 61097 h 63192"/>
                <a:gd name="connsiteX183" fmla="*/ 13472 w 40719"/>
                <a:gd name="connsiteY183" fmla="*/ 59794 h 63192"/>
                <a:gd name="connsiteX184" fmla="*/ 14641 w 40719"/>
                <a:gd name="connsiteY184" fmla="*/ 59624 h 63192"/>
                <a:gd name="connsiteX185" fmla="*/ 15404 w 40719"/>
                <a:gd name="connsiteY185" fmla="*/ 58322 h 63192"/>
                <a:gd name="connsiteX186" fmla="*/ 16369 w 40719"/>
                <a:gd name="connsiteY186" fmla="*/ 58435 h 63192"/>
                <a:gd name="connsiteX187" fmla="*/ 18555 w 40719"/>
                <a:gd name="connsiteY187" fmla="*/ 58662 h 63192"/>
                <a:gd name="connsiteX188" fmla="*/ 19521 w 40719"/>
                <a:gd name="connsiteY188" fmla="*/ 57586 h 63192"/>
                <a:gd name="connsiteX189" fmla="*/ 21249 w 40719"/>
                <a:gd name="connsiteY189" fmla="*/ 57133 h 63192"/>
                <a:gd name="connsiteX190" fmla="*/ 22622 w 40719"/>
                <a:gd name="connsiteY19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878 w 40719"/>
                <a:gd name="connsiteY129" fmla="*/ 46316 h 63192"/>
                <a:gd name="connsiteX130" fmla="*/ 16776 w 40719"/>
                <a:gd name="connsiteY130" fmla="*/ 46429 h 63192"/>
                <a:gd name="connsiteX131" fmla="*/ 16929 w 40719"/>
                <a:gd name="connsiteY131" fmla="*/ 46939 h 63192"/>
                <a:gd name="connsiteX132" fmla="*/ 17386 w 40719"/>
                <a:gd name="connsiteY132" fmla="*/ 47392 h 63192"/>
                <a:gd name="connsiteX133" fmla="*/ 16725 w 40719"/>
                <a:gd name="connsiteY133" fmla="*/ 47505 h 63192"/>
                <a:gd name="connsiteX134" fmla="*/ 16776 w 40719"/>
                <a:gd name="connsiteY134" fmla="*/ 47165 h 63192"/>
                <a:gd name="connsiteX135" fmla="*/ 16420 w 40719"/>
                <a:gd name="connsiteY135" fmla="*/ 46995 h 63192"/>
                <a:gd name="connsiteX136" fmla="*/ 16268 w 40719"/>
                <a:gd name="connsiteY136" fmla="*/ 47732 h 63192"/>
                <a:gd name="connsiteX137" fmla="*/ 16624 w 40719"/>
                <a:gd name="connsiteY137" fmla="*/ 48015 h 63192"/>
                <a:gd name="connsiteX138" fmla="*/ 16166 w 40719"/>
                <a:gd name="connsiteY138" fmla="*/ 48808 h 63192"/>
                <a:gd name="connsiteX139" fmla="*/ 15556 w 40719"/>
                <a:gd name="connsiteY139" fmla="*/ 48921 h 63192"/>
                <a:gd name="connsiteX140" fmla="*/ 15759 w 40719"/>
                <a:gd name="connsiteY140" fmla="*/ 47901 h 63192"/>
                <a:gd name="connsiteX141" fmla="*/ 15200 w 40719"/>
                <a:gd name="connsiteY141" fmla="*/ 47505 h 63192"/>
                <a:gd name="connsiteX142" fmla="*/ 14539 w 40719"/>
                <a:gd name="connsiteY142" fmla="*/ 48694 h 63192"/>
                <a:gd name="connsiteX143" fmla="*/ 14844 w 40719"/>
                <a:gd name="connsiteY143" fmla="*/ 49147 h 63192"/>
                <a:gd name="connsiteX144" fmla="*/ 15200 w 40719"/>
                <a:gd name="connsiteY144" fmla="*/ 49261 h 63192"/>
                <a:gd name="connsiteX145" fmla="*/ 14743 w 40719"/>
                <a:gd name="connsiteY145" fmla="*/ 50053 h 63192"/>
                <a:gd name="connsiteX146" fmla="*/ 14539 w 40719"/>
                <a:gd name="connsiteY146" fmla="*/ 49714 h 63192"/>
                <a:gd name="connsiteX147" fmla="*/ 13828 w 40719"/>
                <a:gd name="connsiteY147" fmla="*/ 50053 h 63192"/>
                <a:gd name="connsiteX148" fmla="*/ 13523 w 40719"/>
                <a:gd name="connsiteY148" fmla="*/ 50676 h 63192"/>
                <a:gd name="connsiteX149" fmla="*/ 14184 w 40719"/>
                <a:gd name="connsiteY149" fmla="*/ 50676 h 63192"/>
                <a:gd name="connsiteX150" fmla="*/ 13675 w 40719"/>
                <a:gd name="connsiteY150" fmla="*/ 51186 h 63192"/>
                <a:gd name="connsiteX151" fmla="*/ 12201 w 40719"/>
                <a:gd name="connsiteY151" fmla="*/ 51583 h 63192"/>
                <a:gd name="connsiteX152" fmla="*/ 11896 w 40719"/>
                <a:gd name="connsiteY152" fmla="*/ 52715 h 63192"/>
                <a:gd name="connsiteX153" fmla="*/ 11133 w 40719"/>
                <a:gd name="connsiteY153" fmla="*/ 53621 h 63192"/>
                <a:gd name="connsiteX154" fmla="*/ 10473 w 40719"/>
                <a:gd name="connsiteY154" fmla="*/ 54301 h 63192"/>
                <a:gd name="connsiteX155" fmla="*/ 10117 w 40719"/>
                <a:gd name="connsiteY155" fmla="*/ 54131 h 63192"/>
                <a:gd name="connsiteX156" fmla="*/ 8846 w 40719"/>
                <a:gd name="connsiteY156" fmla="*/ 55773 h 63192"/>
                <a:gd name="connsiteX157" fmla="*/ 7778 w 40719"/>
                <a:gd name="connsiteY157" fmla="*/ 57359 h 63192"/>
                <a:gd name="connsiteX158" fmla="*/ 6863 w 40719"/>
                <a:gd name="connsiteY158" fmla="*/ 57529 h 63192"/>
                <a:gd name="connsiteX159" fmla="*/ 5897 w 40719"/>
                <a:gd name="connsiteY159" fmla="*/ 57755 h 63192"/>
                <a:gd name="connsiteX160" fmla="*/ 4932 w 40719"/>
                <a:gd name="connsiteY160" fmla="*/ 57812 h 63192"/>
                <a:gd name="connsiteX161" fmla="*/ 4118 w 40719"/>
                <a:gd name="connsiteY161" fmla="*/ 58378 h 63192"/>
                <a:gd name="connsiteX162" fmla="*/ 3407 w 40719"/>
                <a:gd name="connsiteY162" fmla="*/ 58605 h 63192"/>
                <a:gd name="connsiteX163" fmla="*/ 2644 w 40719"/>
                <a:gd name="connsiteY163" fmla="*/ 59398 h 63192"/>
                <a:gd name="connsiteX164" fmla="*/ 2492 w 40719"/>
                <a:gd name="connsiteY164" fmla="*/ 59001 h 63192"/>
                <a:gd name="connsiteX165" fmla="*/ 1780 w 40719"/>
                <a:gd name="connsiteY165" fmla="*/ 58718 h 63192"/>
                <a:gd name="connsiteX166" fmla="*/ 1729 w 40719"/>
                <a:gd name="connsiteY166" fmla="*/ 59341 h 63192"/>
                <a:gd name="connsiteX167" fmla="*/ 967 w 40719"/>
                <a:gd name="connsiteY167" fmla="*/ 59115 h 63192"/>
                <a:gd name="connsiteX168" fmla="*/ 1 w 40719"/>
                <a:gd name="connsiteY168" fmla="*/ 59682 h 63192"/>
                <a:gd name="connsiteX169" fmla="*/ 611 w 40719"/>
                <a:gd name="connsiteY169" fmla="*/ 60077 h 63192"/>
                <a:gd name="connsiteX170" fmla="*/ 611 w 40719"/>
                <a:gd name="connsiteY170" fmla="*/ 62059 h 63192"/>
                <a:gd name="connsiteX171" fmla="*/ 1068 w 40719"/>
                <a:gd name="connsiteY171" fmla="*/ 63192 h 63192"/>
                <a:gd name="connsiteX172" fmla="*/ 1983 w 40719"/>
                <a:gd name="connsiteY172" fmla="*/ 62796 h 63192"/>
                <a:gd name="connsiteX173" fmla="*/ 2797 w 40719"/>
                <a:gd name="connsiteY173" fmla="*/ 62343 h 63192"/>
                <a:gd name="connsiteX174" fmla="*/ 3610 w 40719"/>
                <a:gd name="connsiteY174" fmla="*/ 62343 h 63192"/>
                <a:gd name="connsiteX175" fmla="*/ 4525 w 40719"/>
                <a:gd name="connsiteY175" fmla="*/ 62569 h 63192"/>
                <a:gd name="connsiteX176" fmla="*/ 5389 w 40719"/>
                <a:gd name="connsiteY176" fmla="*/ 62682 h 63192"/>
                <a:gd name="connsiteX177" fmla="*/ 6711 w 40719"/>
                <a:gd name="connsiteY177" fmla="*/ 61720 h 63192"/>
                <a:gd name="connsiteX178" fmla="*/ 7168 w 40719"/>
                <a:gd name="connsiteY178" fmla="*/ 60530 h 63192"/>
                <a:gd name="connsiteX179" fmla="*/ 8083 w 40719"/>
                <a:gd name="connsiteY179" fmla="*/ 60927 h 63192"/>
                <a:gd name="connsiteX180" fmla="*/ 9049 w 40719"/>
                <a:gd name="connsiteY180" fmla="*/ 60247 h 63192"/>
                <a:gd name="connsiteX181" fmla="*/ 10066 w 40719"/>
                <a:gd name="connsiteY181" fmla="*/ 59794 h 63192"/>
                <a:gd name="connsiteX182" fmla="*/ 11540 w 40719"/>
                <a:gd name="connsiteY182" fmla="*/ 59624 h 63192"/>
                <a:gd name="connsiteX183" fmla="*/ 12353 w 40719"/>
                <a:gd name="connsiteY183" fmla="*/ 61097 h 63192"/>
                <a:gd name="connsiteX184" fmla="*/ 13472 w 40719"/>
                <a:gd name="connsiteY184" fmla="*/ 59794 h 63192"/>
                <a:gd name="connsiteX185" fmla="*/ 14641 w 40719"/>
                <a:gd name="connsiteY185" fmla="*/ 59624 h 63192"/>
                <a:gd name="connsiteX186" fmla="*/ 15404 w 40719"/>
                <a:gd name="connsiteY186" fmla="*/ 58322 h 63192"/>
                <a:gd name="connsiteX187" fmla="*/ 16369 w 40719"/>
                <a:gd name="connsiteY187" fmla="*/ 58435 h 63192"/>
                <a:gd name="connsiteX188" fmla="*/ 18555 w 40719"/>
                <a:gd name="connsiteY188" fmla="*/ 58662 h 63192"/>
                <a:gd name="connsiteX189" fmla="*/ 19521 w 40719"/>
                <a:gd name="connsiteY189" fmla="*/ 57586 h 63192"/>
                <a:gd name="connsiteX190" fmla="*/ 21249 w 40719"/>
                <a:gd name="connsiteY190" fmla="*/ 57133 h 63192"/>
                <a:gd name="connsiteX191" fmla="*/ 22622 w 40719"/>
                <a:gd name="connsiteY19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589 w 40719"/>
                <a:gd name="connsiteY129" fmla="*/ 46939 h 63192"/>
                <a:gd name="connsiteX130" fmla="*/ 16878 w 40719"/>
                <a:gd name="connsiteY130" fmla="*/ 46316 h 63192"/>
                <a:gd name="connsiteX131" fmla="*/ 16776 w 40719"/>
                <a:gd name="connsiteY131" fmla="*/ 46429 h 63192"/>
                <a:gd name="connsiteX132" fmla="*/ 16929 w 40719"/>
                <a:gd name="connsiteY132" fmla="*/ 46939 h 63192"/>
                <a:gd name="connsiteX133" fmla="*/ 17386 w 40719"/>
                <a:gd name="connsiteY133" fmla="*/ 47392 h 63192"/>
                <a:gd name="connsiteX134" fmla="*/ 16725 w 40719"/>
                <a:gd name="connsiteY134" fmla="*/ 47505 h 63192"/>
                <a:gd name="connsiteX135" fmla="*/ 16776 w 40719"/>
                <a:gd name="connsiteY135" fmla="*/ 47165 h 63192"/>
                <a:gd name="connsiteX136" fmla="*/ 16420 w 40719"/>
                <a:gd name="connsiteY136" fmla="*/ 46995 h 63192"/>
                <a:gd name="connsiteX137" fmla="*/ 16268 w 40719"/>
                <a:gd name="connsiteY137" fmla="*/ 47732 h 63192"/>
                <a:gd name="connsiteX138" fmla="*/ 16624 w 40719"/>
                <a:gd name="connsiteY138" fmla="*/ 48015 h 63192"/>
                <a:gd name="connsiteX139" fmla="*/ 16166 w 40719"/>
                <a:gd name="connsiteY139" fmla="*/ 48808 h 63192"/>
                <a:gd name="connsiteX140" fmla="*/ 15556 w 40719"/>
                <a:gd name="connsiteY140" fmla="*/ 48921 h 63192"/>
                <a:gd name="connsiteX141" fmla="*/ 15759 w 40719"/>
                <a:gd name="connsiteY141" fmla="*/ 47901 h 63192"/>
                <a:gd name="connsiteX142" fmla="*/ 15200 w 40719"/>
                <a:gd name="connsiteY142" fmla="*/ 47505 h 63192"/>
                <a:gd name="connsiteX143" fmla="*/ 14539 w 40719"/>
                <a:gd name="connsiteY143" fmla="*/ 48694 h 63192"/>
                <a:gd name="connsiteX144" fmla="*/ 14844 w 40719"/>
                <a:gd name="connsiteY144" fmla="*/ 49147 h 63192"/>
                <a:gd name="connsiteX145" fmla="*/ 15200 w 40719"/>
                <a:gd name="connsiteY145" fmla="*/ 49261 h 63192"/>
                <a:gd name="connsiteX146" fmla="*/ 14743 w 40719"/>
                <a:gd name="connsiteY146" fmla="*/ 50053 h 63192"/>
                <a:gd name="connsiteX147" fmla="*/ 14539 w 40719"/>
                <a:gd name="connsiteY147" fmla="*/ 49714 h 63192"/>
                <a:gd name="connsiteX148" fmla="*/ 13828 w 40719"/>
                <a:gd name="connsiteY148" fmla="*/ 50053 h 63192"/>
                <a:gd name="connsiteX149" fmla="*/ 13523 w 40719"/>
                <a:gd name="connsiteY149" fmla="*/ 50676 h 63192"/>
                <a:gd name="connsiteX150" fmla="*/ 14184 w 40719"/>
                <a:gd name="connsiteY150" fmla="*/ 50676 h 63192"/>
                <a:gd name="connsiteX151" fmla="*/ 13675 w 40719"/>
                <a:gd name="connsiteY151" fmla="*/ 51186 h 63192"/>
                <a:gd name="connsiteX152" fmla="*/ 12201 w 40719"/>
                <a:gd name="connsiteY152" fmla="*/ 51583 h 63192"/>
                <a:gd name="connsiteX153" fmla="*/ 11896 w 40719"/>
                <a:gd name="connsiteY153" fmla="*/ 52715 h 63192"/>
                <a:gd name="connsiteX154" fmla="*/ 11133 w 40719"/>
                <a:gd name="connsiteY154" fmla="*/ 53621 h 63192"/>
                <a:gd name="connsiteX155" fmla="*/ 10473 w 40719"/>
                <a:gd name="connsiteY155" fmla="*/ 54301 h 63192"/>
                <a:gd name="connsiteX156" fmla="*/ 10117 w 40719"/>
                <a:gd name="connsiteY156" fmla="*/ 54131 h 63192"/>
                <a:gd name="connsiteX157" fmla="*/ 8846 w 40719"/>
                <a:gd name="connsiteY157" fmla="*/ 55773 h 63192"/>
                <a:gd name="connsiteX158" fmla="*/ 7778 w 40719"/>
                <a:gd name="connsiteY158" fmla="*/ 57359 h 63192"/>
                <a:gd name="connsiteX159" fmla="*/ 6863 w 40719"/>
                <a:gd name="connsiteY159" fmla="*/ 57529 h 63192"/>
                <a:gd name="connsiteX160" fmla="*/ 5897 w 40719"/>
                <a:gd name="connsiteY160" fmla="*/ 57755 h 63192"/>
                <a:gd name="connsiteX161" fmla="*/ 4932 w 40719"/>
                <a:gd name="connsiteY161" fmla="*/ 57812 h 63192"/>
                <a:gd name="connsiteX162" fmla="*/ 4118 w 40719"/>
                <a:gd name="connsiteY162" fmla="*/ 58378 h 63192"/>
                <a:gd name="connsiteX163" fmla="*/ 3407 w 40719"/>
                <a:gd name="connsiteY163" fmla="*/ 58605 h 63192"/>
                <a:gd name="connsiteX164" fmla="*/ 2644 w 40719"/>
                <a:gd name="connsiteY164" fmla="*/ 59398 h 63192"/>
                <a:gd name="connsiteX165" fmla="*/ 2492 w 40719"/>
                <a:gd name="connsiteY165" fmla="*/ 59001 h 63192"/>
                <a:gd name="connsiteX166" fmla="*/ 1780 w 40719"/>
                <a:gd name="connsiteY166" fmla="*/ 58718 h 63192"/>
                <a:gd name="connsiteX167" fmla="*/ 1729 w 40719"/>
                <a:gd name="connsiteY167" fmla="*/ 59341 h 63192"/>
                <a:gd name="connsiteX168" fmla="*/ 967 w 40719"/>
                <a:gd name="connsiteY168" fmla="*/ 59115 h 63192"/>
                <a:gd name="connsiteX169" fmla="*/ 1 w 40719"/>
                <a:gd name="connsiteY169" fmla="*/ 59682 h 63192"/>
                <a:gd name="connsiteX170" fmla="*/ 611 w 40719"/>
                <a:gd name="connsiteY170" fmla="*/ 60077 h 63192"/>
                <a:gd name="connsiteX171" fmla="*/ 611 w 40719"/>
                <a:gd name="connsiteY171" fmla="*/ 62059 h 63192"/>
                <a:gd name="connsiteX172" fmla="*/ 1068 w 40719"/>
                <a:gd name="connsiteY172" fmla="*/ 63192 h 63192"/>
                <a:gd name="connsiteX173" fmla="*/ 1983 w 40719"/>
                <a:gd name="connsiteY173" fmla="*/ 62796 h 63192"/>
                <a:gd name="connsiteX174" fmla="*/ 2797 w 40719"/>
                <a:gd name="connsiteY174" fmla="*/ 62343 h 63192"/>
                <a:gd name="connsiteX175" fmla="*/ 3610 w 40719"/>
                <a:gd name="connsiteY175" fmla="*/ 62343 h 63192"/>
                <a:gd name="connsiteX176" fmla="*/ 4525 w 40719"/>
                <a:gd name="connsiteY176" fmla="*/ 62569 h 63192"/>
                <a:gd name="connsiteX177" fmla="*/ 5389 w 40719"/>
                <a:gd name="connsiteY177" fmla="*/ 62682 h 63192"/>
                <a:gd name="connsiteX178" fmla="*/ 6711 w 40719"/>
                <a:gd name="connsiteY178" fmla="*/ 61720 h 63192"/>
                <a:gd name="connsiteX179" fmla="*/ 7168 w 40719"/>
                <a:gd name="connsiteY179" fmla="*/ 60530 h 63192"/>
                <a:gd name="connsiteX180" fmla="*/ 8083 w 40719"/>
                <a:gd name="connsiteY180" fmla="*/ 60927 h 63192"/>
                <a:gd name="connsiteX181" fmla="*/ 9049 w 40719"/>
                <a:gd name="connsiteY181" fmla="*/ 60247 h 63192"/>
                <a:gd name="connsiteX182" fmla="*/ 10066 w 40719"/>
                <a:gd name="connsiteY182" fmla="*/ 59794 h 63192"/>
                <a:gd name="connsiteX183" fmla="*/ 11540 w 40719"/>
                <a:gd name="connsiteY183" fmla="*/ 59624 h 63192"/>
                <a:gd name="connsiteX184" fmla="*/ 12353 w 40719"/>
                <a:gd name="connsiteY184" fmla="*/ 61097 h 63192"/>
                <a:gd name="connsiteX185" fmla="*/ 13472 w 40719"/>
                <a:gd name="connsiteY185" fmla="*/ 59794 h 63192"/>
                <a:gd name="connsiteX186" fmla="*/ 14641 w 40719"/>
                <a:gd name="connsiteY186" fmla="*/ 59624 h 63192"/>
                <a:gd name="connsiteX187" fmla="*/ 15404 w 40719"/>
                <a:gd name="connsiteY187" fmla="*/ 58322 h 63192"/>
                <a:gd name="connsiteX188" fmla="*/ 16369 w 40719"/>
                <a:gd name="connsiteY188" fmla="*/ 58435 h 63192"/>
                <a:gd name="connsiteX189" fmla="*/ 18555 w 40719"/>
                <a:gd name="connsiteY189" fmla="*/ 58662 h 63192"/>
                <a:gd name="connsiteX190" fmla="*/ 19521 w 40719"/>
                <a:gd name="connsiteY190" fmla="*/ 57586 h 63192"/>
                <a:gd name="connsiteX191" fmla="*/ 21249 w 40719"/>
                <a:gd name="connsiteY191" fmla="*/ 57133 h 63192"/>
                <a:gd name="connsiteX192" fmla="*/ 22622 w 40719"/>
                <a:gd name="connsiteY19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030 w 40719"/>
                <a:gd name="connsiteY129" fmla="*/ 45296 h 63192"/>
                <a:gd name="connsiteX130" fmla="*/ 17589 w 40719"/>
                <a:gd name="connsiteY130" fmla="*/ 46939 h 63192"/>
                <a:gd name="connsiteX131" fmla="*/ 16878 w 40719"/>
                <a:gd name="connsiteY131" fmla="*/ 46316 h 63192"/>
                <a:gd name="connsiteX132" fmla="*/ 16776 w 40719"/>
                <a:gd name="connsiteY132" fmla="*/ 46429 h 63192"/>
                <a:gd name="connsiteX133" fmla="*/ 16929 w 40719"/>
                <a:gd name="connsiteY133" fmla="*/ 46939 h 63192"/>
                <a:gd name="connsiteX134" fmla="*/ 17386 w 40719"/>
                <a:gd name="connsiteY134" fmla="*/ 47392 h 63192"/>
                <a:gd name="connsiteX135" fmla="*/ 16725 w 40719"/>
                <a:gd name="connsiteY135" fmla="*/ 47505 h 63192"/>
                <a:gd name="connsiteX136" fmla="*/ 16776 w 40719"/>
                <a:gd name="connsiteY136" fmla="*/ 47165 h 63192"/>
                <a:gd name="connsiteX137" fmla="*/ 16420 w 40719"/>
                <a:gd name="connsiteY137" fmla="*/ 46995 h 63192"/>
                <a:gd name="connsiteX138" fmla="*/ 16268 w 40719"/>
                <a:gd name="connsiteY138" fmla="*/ 47732 h 63192"/>
                <a:gd name="connsiteX139" fmla="*/ 16624 w 40719"/>
                <a:gd name="connsiteY139" fmla="*/ 48015 h 63192"/>
                <a:gd name="connsiteX140" fmla="*/ 16166 w 40719"/>
                <a:gd name="connsiteY140" fmla="*/ 48808 h 63192"/>
                <a:gd name="connsiteX141" fmla="*/ 15556 w 40719"/>
                <a:gd name="connsiteY141" fmla="*/ 48921 h 63192"/>
                <a:gd name="connsiteX142" fmla="*/ 15759 w 40719"/>
                <a:gd name="connsiteY142" fmla="*/ 47901 h 63192"/>
                <a:gd name="connsiteX143" fmla="*/ 15200 w 40719"/>
                <a:gd name="connsiteY143" fmla="*/ 47505 h 63192"/>
                <a:gd name="connsiteX144" fmla="*/ 14539 w 40719"/>
                <a:gd name="connsiteY144" fmla="*/ 48694 h 63192"/>
                <a:gd name="connsiteX145" fmla="*/ 14844 w 40719"/>
                <a:gd name="connsiteY145" fmla="*/ 49147 h 63192"/>
                <a:gd name="connsiteX146" fmla="*/ 15200 w 40719"/>
                <a:gd name="connsiteY146" fmla="*/ 49261 h 63192"/>
                <a:gd name="connsiteX147" fmla="*/ 14743 w 40719"/>
                <a:gd name="connsiteY147" fmla="*/ 50053 h 63192"/>
                <a:gd name="connsiteX148" fmla="*/ 14539 w 40719"/>
                <a:gd name="connsiteY148" fmla="*/ 49714 h 63192"/>
                <a:gd name="connsiteX149" fmla="*/ 13828 w 40719"/>
                <a:gd name="connsiteY149" fmla="*/ 50053 h 63192"/>
                <a:gd name="connsiteX150" fmla="*/ 13523 w 40719"/>
                <a:gd name="connsiteY150" fmla="*/ 50676 h 63192"/>
                <a:gd name="connsiteX151" fmla="*/ 14184 w 40719"/>
                <a:gd name="connsiteY151" fmla="*/ 50676 h 63192"/>
                <a:gd name="connsiteX152" fmla="*/ 13675 w 40719"/>
                <a:gd name="connsiteY152" fmla="*/ 51186 h 63192"/>
                <a:gd name="connsiteX153" fmla="*/ 12201 w 40719"/>
                <a:gd name="connsiteY153" fmla="*/ 51583 h 63192"/>
                <a:gd name="connsiteX154" fmla="*/ 11896 w 40719"/>
                <a:gd name="connsiteY154" fmla="*/ 52715 h 63192"/>
                <a:gd name="connsiteX155" fmla="*/ 11133 w 40719"/>
                <a:gd name="connsiteY155" fmla="*/ 53621 h 63192"/>
                <a:gd name="connsiteX156" fmla="*/ 10473 w 40719"/>
                <a:gd name="connsiteY156" fmla="*/ 54301 h 63192"/>
                <a:gd name="connsiteX157" fmla="*/ 10117 w 40719"/>
                <a:gd name="connsiteY157" fmla="*/ 54131 h 63192"/>
                <a:gd name="connsiteX158" fmla="*/ 8846 w 40719"/>
                <a:gd name="connsiteY158" fmla="*/ 55773 h 63192"/>
                <a:gd name="connsiteX159" fmla="*/ 7778 w 40719"/>
                <a:gd name="connsiteY159" fmla="*/ 57359 h 63192"/>
                <a:gd name="connsiteX160" fmla="*/ 6863 w 40719"/>
                <a:gd name="connsiteY160" fmla="*/ 57529 h 63192"/>
                <a:gd name="connsiteX161" fmla="*/ 5897 w 40719"/>
                <a:gd name="connsiteY161" fmla="*/ 57755 h 63192"/>
                <a:gd name="connsiteX162" fmla="*/ 4932 w 40719"/>
                <a:gd name="connsiteY162" fmla="*/ 57812 h 63192"/>
                <a:gd name="connsiteX163" fmla="*/ 4118 w 40719"/>
                <a:gd name="connsiteY163" fmla="*/ 58378 h 63192"/>
                <a:gd name="connsiteX164" fmla="*/ 3407 w 40719"/>
                <a:gd name="connsiteY164" fmla="*/ 58605 h 63192"/>
                <a:gd name="connsiteX165" fmla="*/ 2644 w 40719"/>
                <a:gd name="connsiteY165" fmla="*/ 59398 h 63192"/>
                <a:gd name="connsiteX166" fmla="*/ 2492 w 40719"/>
                <a:gd name="connsiteY166" fmla="*/ 59001 h 63192"/>
                <a:gd name="connsiteX167" fmla="*/ 1780 w 40719"/>
                <a:gd name="connsiteY167" fmla="*/ 58718 h 63192"/>
                <a:gd name="connsiteX168" fmla="*/ 1729 w 40719"/>
                <a:gd name="connsiteY168" fmla="*/ 59341 h 63192"/>
                <a:gd name="connsiteX169" fmla="*/ 967 w 40719"/>
                <a:gd name="connsiteY169" fmla="*/ 59115 h 63192"/>
                <a:gd name="connsiteX170" fmla="*/ 1 w 40719"/>
                <a:gd name="connsiteY170" fmla="*/ 59682 h 63192"/>
                <a:gd name="connsiteX171" fmla="*/ 611 w 40719"/>
                <a:gd name="connsiteY171" fmla="*/ 60077 h 63192"/>
                <a:gd name="connsiteX172" fmla="*/ 611 w 40719"/>
                <a:gd name="connsiteY172" fmla="*/ 62059 h 63192"/>
                <a:gd name="connsiteX173" fmla="*/ 1068 w 40719"/>
                <a:gd name="connsiteY173" fmla="*/ 63192 h 63192"/>
                <a:gd name="connsiteX174" fmla="*/ 1983 w 40719"/>
                <a:gd name="connsiteY174" fmla="*/ 62796 h 63192"/>
                <a:gd name="connsiteX175" fmla="*/ 2797 w 40719"/>
                <a:gd name="connsiteY175" fmla="*/ 62343 h 63192"/>
                <a:gd name="connsiteX176" fmla="*/ 3610 w 40719"/>
                <a:gd name="connsiteY176" fmla="*/ 62343 h 63192"/>
                <a:gd name="connsiteX177" fmla="*/ 4525 w 40719"/>
                <a:gd name="connsiteY177" fmla="*/ 62569 h 63192"/>
                <a:gd name="connsiteX178" fmla="*/ 5389 w 40719"/>
                <a:gd name="connsiteY178" fmla="*/ 62682 h 63192"/>
                <a:gd name="connsiteX179" fmla="*/ 6711 w 40719"/>
                <a:gd name="connsiteY179" fmla="*/ 61720 h 63192"/>
                <a:gd name="connsiteX180" fmla="*/ 7168 w 40719"/>
                <a:gd name="connsiteY180" fmla="*/ 60530 h 63192"/>
                <a:gd name="connsiteX181" fmla="*/ 8083 w 40719"/>
                <a:gd name="connsiteY181" fmla="*/ 60927 h 63192"/>
                <a:gd name="connsiteX182" fmla="*/ 9049 w 40719"/>
                <a:gd name="connsiteY182" fmla="*/ 60247 h 63192"/>
                <a:gd name="connsiteX183" fmla="*/ 10066 w 40719"/>
                <a:gd name="connsiteY183" fmla="*/ 59794 h 63192"/>
                <a:gd name="connsiteX184" fmla="*/ 11540 w 40719"/>
                <a:gd name="connsiteY184" fmla="*/ 59624 h 63192"/>
                <a:gd name="connsiteX185" fmla="*/ 12353 w 40719"/>
                <a:gd name="connsiteY185" fmla="*/ 61097 h 63192"/>
                <a:gd name="connsiteX186" fmla="*/ 13472 w 40719"/>
                <a:gd name="connsiteY186" fmla="*/ 59794 h 63192"/>
                <a:gd name="connsiteX187" fmla="*/ 14641 w 40719"/>
                <a:gd name="connsiteY187" fmla="*/ 59624 h 63192"/>
                <a:gd name="connsiteX188" fmla="*/ 15404 w 40719"/>
                <a:gd name="connsiteY188" fmla="*/ 58322 h 63192"/>
                <a:gd name="connsiteX189" fmla="*/ 16369 w 40719"/>
                <a:gd name="connsiteY189" fmla="*/ 58435 h 63192"/>
                <a:gd name="connsiteX190" fmla="*/ 18555 w 40719"/>
                <a:gd name="connsiteY190" fmla="*/ 58662 h 63192"/>
                <a:gd name="connsiteX191" fmla="*/ 19521 w 40719"/>
                <a:gd name="connsiteY191" fmla="*/ 57586 h 63192"/>
                <a:gd name="connsiteX192" fmla="*/ 21249 w 40719"/>
                <a:gd name="connsiteY192" fmla="*/ 57133 h 63192"/>
                <a:gd name="connsiteX193" fmla="*/ 22622 w 40719"/>
                <a:gd name="connsiteY19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030 w 40719"/>
                <a:gd name="connsiteY129" fmla="*/ 45296 h 63192"/>
                <a:gd name="connsiteX130" fmla="*/ 17589 w 40719"/>
                <a:gd name="connsiteY130" fmla="*/ 45919 h 63192"/>
                <a:gd name="connsiteX131" fmla="*/ 17589 w 40719"/>
                <a:gd name="connsiteY131" fmla="*/ 46939 h 63192"/>
                <a:gd name="connsiteX132" fmla="*/ 16878 w 40719"/>
                <a:gd name="connsiteY132" fmla="*/ 46316 h 63192"/>
                <a:gd name="connsiteX133" fmla="*/ 16776 w 40719"/>
                <a:gd name="connsiteY133" fmla="*/ 46429 h 63192"/>
                <a:gd name="connsiteX134" fmla="*/ 16929 w 40719"/>
                <a:gd name="connsiteY134" fmla="*/ 46939 h 63192"/>
                <a:gd name="connsiteX135" fmla="*/ 17386 w 40719"/>
                <a:gd name="connsiteY135" fmla="*/ 47392 h 63192"/>
                <a:gd name="connsiteX136" fmla="*/ 16725 w 40719"/>
                <a:gd name="connsiteY136" fmla="*/ 47505 h 63192"/>
                <a:gd name="connsiteX137" fmla="*/ 16776 w 40719"/>
                <a:gd name="connsiteY137" fmla="*/ 47165 h 63192"/>
                <a:gd name="connsiteX138" fmla="*/ 16420 w 40719"/>
                <a:gd name="connsiteY138" fmla="*/ 46995 h 63192"/>
                <a:gd name="connsiteX139" fmla="*/ 16268 w 40719"/>
                <a:gd name="connsiteY139" fmla="*/ 47732 h 63192"/>
                <a:gd name="connsiteX140" fmla="*/ 16624 w 40719"/>
                <a:gd name="connsiteY140" fmla="*/ 48015 h 63192"/>
                <a:gd name="connsiteX141" fmla="*/ 16166 w 40719"/>
                <a:gd name="connsiteY141" fmla="*/ 48808 h 63192"/>
                <a:gd name="connsiteX142" fmla="*/ 15556 w 40719"/>
                <a:gd name="connsiteY142" fmla="*/ 48921 h 63192"/>
                <a:gd name="connsiteX143" fmla="*/ 15759 w 40719"/>
                <a:gd name="connsiteY143" fmla="*/ 47901 h 63192"/>
                <a:gd name="connsiteX144" fmla="*/ 15200 w 40719"/>
                <a:gd name="connsiteY144" fmla="*/ 47505 h 63192"/>
                <a:gd name="connsiteX145" fmla="*/ 14539 w 40719"/>
                <a:gd name="connsiteY145" fmla="*/ 48694 h 63192"/>
                <a:gd name="connsiteX146" fmla="*/ 14844 w 40719"/>
                <a:gd name="connsiteY146" fmla="*/ 49147 h 63192"/>
                <a:gd name="connsiteX147" fmla="*/ 15200 w 40719"/>
                <a:gd name="connsiteY147" fmla="*/ 49261 h 63192"/>
                <a:gd name="connsiteX148" fmla="*/ 14743 w 40719"/>
                <a:gd name="connsiteY148" fmla="*/ 50053 h 63192"/>
                <a:gd name="connsiteX149" fmla="*/ 14539 w 40719"/>
                <a:gd name="connsiteY149" fmla="*/ 49714 h 63192"/>
                <a:gd name="connsiteX150" fmla="*/ 13828 w 40719"/>
                <a:gd name="connsiteY150" fmla="*/ 50053 h 63192"/>
                <a:gd name="connsiteX151" fmla="*/ 13523 w 40719"/>
                <a:gd name="connsiteY151" fmla="*/ 50676 h 63192"/>
                <a:gd name="connsiteX152" fmla="*/ 14184 w 40719"/>
                <a:gd name="connsiteY152" fmla="*/ 50676 h 63192"/>
                <a:gd name="connsiteX153" fmla="*/ 13675 w 40719"/>
                <a:gd name="connsiteY153" fmla="*/ 51186 h 63192"/>
                <a:gd name="connsiteX154" fmla="*/ 12201 w 40719"/>
                <a:gd name="connsiteY154" fmla="*/ 51583 h 63192"/>
                <a:gd name="connsiteX155" fmla="*/ 11896 w 40719"/>
                <a:gd name="connsiteY155" fmla="*/ 52715 h 63192"/>
                <a:gd name="connsiteX156" fmla="*/ 11133 w 40719"/>
                <a:gd name="connsiteY156" fmla="*/ 53621 h 63192"/>
                <a:gd name="connsiteX157" fmla="*/ 10473 w 40719"/>
                <a:gd name="connsiteY157" fmla="*/ 54301 h 63192"/>
                <a:gd name="connsiteX158" fmla="*/ 10117 w 40719"/>
                <a:gd name="connsiteY158" fmla="*/ 54131 h 63192"/>
                <a:gd name="connsiteX159" fmla="*/ 8846 w 40719"/>
                <a:gd name="connsiteY159" fmla="*/ 55773 h 63192"/>
                <a:gd name="connsiteX160" fmla="*/ 7778 w 40719"/>
                <a:gd name="connsiteY160" fmla="*/ 57359 h 63192"/>
                <a:gd name="connsiteX161" fmla="*/ 6863 w 40719"/>
                <a:gd name="connsiteY161" fmla="*/ 57529 h 63192"/>
                <a:gd name="connsiteX162" fmla="*/ 5897 w 40719"/>
                <a:gd name="connsiteY162" fmla="*/ 57755 h 63192"/>
                <a:gd name="connsiteX163" fmla="*/ 4932 w 40719"/>
                <a:gd name="connsiteY163" fmla="*/ 57812 h 63192"/>
                <a:gd name="connsiteX164" fmla="*/ 4118 w 40719"/>
                <a:gd name="connsiteY164" fmla="*/ 58378 h 63192"/>
                <a:gd name="connsiteX165" fmla="*/ 3407 w 40719"/>
                <a:gd name="connsiteY165" fmla="*/ 58605 h 63192"/>
                <a:gd name="connsiteX166" fmla="*/ 2644 w 40719"/>
                <a:gd name="connsiteY166" fmla="*/ 59398 h 63192"/>
                <a:gd name="connsiteX167" fmla="*/ 2492 w 40719"/>
                <a:gd name="connsiteY167" fmla="*/ 59001 h 63192"/>
                <a:gd name="connsiteX168" fmla="*/ 1780 w 40719"/>
                <a:gd name="connsiteY168" fmla="*/ 58718 h 63192"/>
                <a:gd name="connsiteX169" fmla="*/ 1729 w 40719"/>
                <a:gd name="connsiteY169" fmla="*/ 59341 h 63192"/>
                <a:gd name="connsiteX170" fmla="*/ 967 w 40719"/>
                <a:gd name="connsiteY170" fmla="*/ 59115 h 63192"/>
                <a:gd name="connsiteX171" fmla="*/ 1 w 40719"/>
                <a:gd name="connsiteY171" fmla="*/ 59682 h 63192"/>
                <a:gd name="connsiteX172" fmla="*/ 611 w 40719"/>
                <a:gd name="connsiteY172" fmla="*/ 60077 h 63192"/>
                <a:gd name="connsiteX173" fmla="*/ 611 w 40719"/>
                <a:gd name="connsiteY173" fmla="*/ 62059 h 63192"/>
                <a:gd name="connsiteX174" fmla="*/ 1068 w 40719"/>
                <a:gd name="connsiteY174" fmla="*/ 63192 h 63192"/>
                <a:gd name="connsiteX175" fmla="*/ 1983 w 40719"/>
                <a:gd name="connsiteY175" fmla="*/ 62796 h 63192"/>
                <a:gd name="connsiteX176" fmla="*/ 2797 w 40719"/>
                <a:gd name="connsiteY176" fmla="*/ 62343 h 63192"/>
                <a:gd name="connsiteX177" fmla="*/ 3610 w 40719"/>
                <a:gd name="connsiteY177" fmla="*/ 62343 h 63192"/>
                <a:gd name="connsiteX178" fmla="*/ 4525 w 40719"/>
                <a:gd name="connsiteY178" fmla="*/ 62569 h 63192"/>
                <a:gd name="connsiteX179" fmla="*/ 5389 w 40719"/>
                <a:gd name="connsiteY179" fmla="*/ 62682 h 63192"/>
                <a:gd name="connsiteX180" fmla="*/ 6711 w 40719"/>
                <a:gd name="connsiteY180" fmla="*/ 61720 h 63192"/>
                <a:gd name="connsiteX181" fmla="*/ 7168 w 40719"/>
                <a:gd name="connsiteY181" fmla="*/ 60530 h 63192"/>
                <a:gd name="connsiteX182" fmla="*/ 8083 w 40719"/>
                <a:gd name="connsiteY182" fmla="*/ 60927 h 63192"/>
                <a:gd name="connsiteX183" fmla="*/ 9049 w 40719"/>
                <a:gd name="connsiteY183" fmla="*/ 60247 h 63192"/>
                <a:gd name="connsiteX184" fmla="*/ 10066 w 40719"/>
                <a:gd name="connsiteY184" fmla="*/ 59794 h 63192"/>
                <a:gd name="connsiteX185" fmla="*/ 11540 w 40719"/>
                <a:gd name="connsiteY185" fmla="*/ 59624 h 63192"/>
                <a:gd name="connsiteX186" fmla="*/ 12353 w 40719"/>
                <a:gd name="connsiteY186" fmla="*/ 61097 h 63192"/>
                <a:gd name="connsiteX187" fmla="*/ 13472 w 40719"/>
                <a:gd name="connsiteY187" fmla="*/ 59794 h 63192"/>
                <a:gd name="connsiteX188" fmla="*/ 14641 w 40719"/>
                <a:gd name="connsiteY188" fmla="*/ 59624 h 63192"/>
                <a:gd name="connsiteX189" fmla="*/ 15404 w 40719"/>
                <a:gd name="connsiteY189" fmla="*/ 58322 h 63192"/>
                <a:gd name="connsiteX190" fmla="*/ 16369 w 40719"/>
                <a:gd name="connsiteY190" fmla="*/ 58435 h 63192"/>
                <a:gd name="connsiteX191" fmla="*/ 18555 w 40719"/>
                <a:gd name="connsiteY191" fmla="*/ 58662 h 63192"/>
                <a:gd name="connsiteX192" fmla="*/ 19521 w 40719"/>
                <a:gd name="connsiteY192" fmla="*/ 57586 h 63192"/>
                <a:gd name="connsiteX193" fmla="*/ 21249 w 40719"/>
                <a:gd name="connsiteY193" fmla="*/ 57133 h 63192"/>
                <a:gd name="connsiteX194" fmla="*/ 22622 w 40719"/>
                <a:gd name="connsiteY19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589 w 40719"/>
                <a:gd name="connsiteY128" fmla="*/ 43881 h 63192"/>
                <a:gd name="connsiteX129" fmla="*/ 17234 w 40719"/>
                <a:gd name="connsiteY129" fmla="*/ 44220 h 63192"/>
                <a:gd name="connsiteX130" fmla="*/ 17030 w 40719"/>
                <a:gd name="connsiteY130" fmla="*/ 45296 h 63192"/>
                <a:gd name="connsiteX131" fmla="*/ 17589 w 40719"/>
                <a:gd name="connsiteY131" fmla="*/ 45919 h 63192"/>
                <a:gd name="connsiteX132" fmla="*/ 17589 w 40719"/>
                <a:gd name="connsiteY132" fmla="*/ 46939 h 63192"/>
                <a:gd name="connsiteX133" fmla="*/ 16878 w 40719"/>
                <a:gd name="connsiteY133" fmla="*/ 46316 h 63192"/>
                <a:gd name="connsiteX134" fmla="*/ 16776 w 40719"/>
                <a:gd name="connsiteY134" fmla="*/ 46429 h 63192"/>
                <a:gd name="connsiteX135" fmla="*/ 16929 w 40719"/>
                <a:gd name="connsiteY135" fmla="*/ 46939 h 63192"/>
                <a:gd name="connsiteX136" fmla="*/ 17386 w 40719"/>
                <a:gd name="connsiteY136" fmla="*/ 47392 h 63192"/>
                <a:gd name="connsiteX137" fmla="*/ 16725 w 40719"/>
                <a:gd name="connsiteY137" fmla="*/ 47505 h 63192"/>
                <a:gd name="connsiteX138" fmla="*/ 16776 w 40719"/>
                <a:gd name="connsiteY138" fmla="*/ 47165 h 63192"/>
                <a:gd name="connsiteX139" fmla="*/ 16420 w 40719"/>
                <a:gd name="connsiteY139" fmla="*/ 46995 h 63192"/>
                <a:gd name="connsiteX140" fmla="*/ 16268 w 40719"/>
                <a:gd name="connsiteY140" fmla="*/ 47732 h 63192"/>
                <a:gd name="connsiteX141" fmla="*/ 16624 w 40719"/>
                <a:gd name="connsiteY141" fmla="*/ 48015 h 63192"/>
                <a:gd name="connsiteX142" fmla="*/ 16166 w 40719"/>
                <a:gd name="connsiteY142" fmla="*/ 48808 h 63192"/>
                <a:gd name="connsiteX143" fmla="*/ 15556 w 40719"/>
                <a:gd name="connsiteY143" fmla="*/ 48921 h 63192"/>
                <a:gd name="connsiteX144" fmla="*/ 15759 w 40719"/>
                <a:gd name="connsiteY144" fmla="*/ 47901 h 63192"/>
                <a:gd name="connsiteX145" fmla="*/ 15200 w 40719"/>
                <a:gd name="connsiteY145" fmla="*/ 47505 h 63192"/>
                <a:gd name="connsiteX146" fmla="*/ 14539 w 40719"/>
                <a:gd name="connsiteY146" fmla="*/ 48694 h 63192"/>
                <a:gd name="connsiteX147" fmla="*/ 14844 w 40719"/>
                <a:gd name="connsiteY147" fmla="*/ 49147 h 63192"/>
                <a:gd name="connsiteX148" fmla="*/ 15200 w 40719"/>
                <a:gd name="connsiteY148" fmla="*/ 49261 h 63192"/>
                <a:gd name="connsiteX149" fmla="*/ 14743 w 40719"/>
                <a:gd name="connsiteY149" fmla="*/ 50053 h 63192"/>
                <a:gd name="connsiteX150" fmla="*/ 14539 w 40719"/>
                <a:gd name="connsiteY150" fmla="*/ 49714 h 63192"/>
                <a:gd name="connsiteX151" fmla="*/ 13828 w 40719"/>
                <a:gd name="connsiteY151" fmla="*/ 50053 h 63192"/>
                <a:gd name="connsiteX152" fmla="*/ 13523 w 40719"/>
                <a:gd name="connsiteY152" fmla="*/ 50676 h 63192"/>
                <a:gd name="connsiteX153" fmla="*/ 14184 w 40719"/>
                <a:gd name="connsiteY153" fmla="*/ 50676 h 63192"/>
                <a:gd name="connsiteX154" fmla="*/ 13675 w 40719"/>
                <a:gd name="connsiteY154" fmla="*/ 51186 h 63192"/>
                <a:gd name="connsiteX155" fmla="*/ 12201 w 40719"/>
                <a:gd name="connsiteY155" fmla="*/ 51583 h 63192"/>
                <a:gd name="connsiteX156" fmla="*/ 11896 w 40719"/>
                <a:gd name="connsiteY156" fmla="*/ 52715 h 63192"/>
                <a:gd name="connsiteX157" fmla="*/ 11133 w 40719"/>
                <a:gd name="connsiteY157" fmla="*/ 53621 h 63192"/>
                <a:gd name="connsiteX158" fmla="*/ 10473 w 40719"/>
                <a:gd name="connsiteY158" fmla="*/ 54301 h 63192"/>
                <a:gd name="connsiteX159" fmla="*/ 10117 w 40719"/>
                <a:gd name="connsiteY159" fmla="*/ 54131 h 63192"/>
                <a:gd name="connsiteX160" fmla="*/ 8846 w 40719"/>
                <a:gd name="connsiteY160" fmla="*/ 55773 h 63192"/>
                <a:gd name="connsiteX161" fmla="*/ 7778 w 40719"/>
                <a:gd name="connsiteY161" fmla="*/ 57359 h 63192"/>
                <a:gd name="connsiteX162" fmla="*/ 6863 w 40719"/>
                <a:gd name="connsiteY162" fmla="*/ 57529 h 63192"/>
                <a:gd name="connsiteX163" fmla="*/ 5897 w 40719"/>
                <a:gd name="connsiteY163" fmla="*/ 57755 h 63192"/>
                <a:gd name="connsiteX164" fmla="*/ 4932 w 40719"/>
                <a:gd name="connsiteY164" fmla="*/ 57812 h 63192"/>
                <a:gd name="connsiteX165" fmla="*/ 4118 w 40719"/>
                <a:gd name="connsiteY165" fmla="*/ 58378 h 63192"/>
                <a:gd name="connsiteX166" fmla="*/ 3407 w 40719"/>
                <a:gd name="connsiteY166" fmla="*/ 58605 h 63192"/>
                <a:gd name="connsiteX167" fmla="*/ 2644 w 40719"/>
                <a:gd name="connsiteY167" fmla="*/ 59398 h 63192"/>
                <a:gd name="connsiteX168" fmla="*/ 2492 w 40719"/>
                <a:gd name="connsiteY168" fmla="*/ 59001 h 63192"/>
                <a:gd name="connsiteX169" fmla="*/ 1780 w 40719"/>
                <a:gd name="connsiteY169" fmla="*/ 58718 h 63192"/>
                <a:gd name="connsiteX170" fmla="*/ 1729 w 40719"/>
                <a:gd name="connsiteY170" fmla="*/ 59341 h 63192"/>
                <a:gd name="connsiteX171" fmla="*/ 967 w 40719"/>
                <a:gd name="connsiteY171" fmla="*/ 59115 h 63192"/>
                <a:gd name="connsiteX172" fmla="*/ 1 w 40719"/>
                <a:gd name="connsiteY172" fmla="*/ 59682 h 63192"/>
                <a:gd name="connsiteX173" fmla="*/ 611 w 40719"/>
                <a:gd name="connsiteY173" fmla="*/ 60077 h 63192"/>
                <a:gd name="connsiteX174" fmla="*/ 611 w 40719"/>
                <a:gd name="connsiteY174" fmla="*/ 62059 h 63192"/>
                <a:gd name="connsiteX175" fmla="*/ 1068 w 40719"/>
                <a:gd name="connsiteY175" fmla="*/ 63192 h 63192"/>
                <a:gd name="connsiteX176" fmla="*/ 1983 w 40719"/>
                <a:gd name="connsiteY176" fmla="*/ 62796 h 63192"/>
                <a:gd name="connsiteX177" fmla="*/ 2797 w 40719"/>
                <a:gd name="connsiteY177" fmla="*/ 62343 h 63192"/>
                <a:gd name="connsiteX178" fmla="*/ 3610 w 40719"/>
                <a:gd name="connsiteY178" fmla="*/ 62343 h 63192"/>
                <a:gd name="connsiteX179" fmla="*/ 4525 w 40719"/>
                <a:gd name="connsiteY179" fmla="*/ 62569 h 63192"/>
                <a:gd name="connsiteX180" fmla="*/ 5389 w 40719"/>
                <a:gd name="connsiteY180" fmla="*/ 62682 h 63192"/>
                <a:gd name="connsiteX181" fmla="*/ 6711 w 40719"/>
                <a:gd name="connsiteY181" fmla="*/ 61720 h 63192"/>
                <a:gd name="connsiteX182" fmla="*/ 7168 w 40719"/>
                <a:gd name="connsiteY182" fmla="*/ 60530 h 63192"/>
                <a:gd name="connsiteX183" fmla="*/ 8083 w 40719"/>
                <a:gd name="connsiteY183" fmla="*/ 60927 h 63192"/>
                <a:gd name="connsiteX184" fmla="*/ 9049 w 40719"/>
                <a:gd name="connsiteY184" fmla="*/ 60247 h 63192"/>
                <a:gd name="connsiteX185" fmla="*/ 10066 w 40719"/>
                <a:gd name="connsiteY185" fmla="*/ 59794 h 63192"/>
                <a:gd name="connsiteX186" fmla="*/ 11540 w 40719"/>
                <a:gd name="connsiteY186" fmla="*/ 59624 h 63192"/>
                <a:gd name="connsiteX187" fmla="*/ 12353 w 40719"/>
                <a:gd name="connsiteY187" fmla="*/ 61097 h 63192"/>
                <a:gd name="connsiteX188" fmla="*/ 13472 w 40719"/>
                <a:gd name="connsiteY188" fmla="*/ 59794 h 63192"/>
                <a:gd name="connsiteX189" fmla="*/ 14641 w 40719"/>
                <a:gd name="connsiteY189" fmla="*/ 59624 h 63192"/>
                <a:gd name="connsiteX190" fmla="*/ 15404 w 40719"/>
                <a:gd name="connsiteY190" fmla="*/ 58322 h 63192"/>
                <a:gd name="connsiteX191" fmla="*/ 16369 w 40719"/>
                <a:gd name="connsiteY191" fmla="*/ 58435 h 63192"/>
                <a:gd name="connsiteX192" fmla="*/ 18555 w 40719"/>
                <a:gd name="connsiteY192" fmla="*/ 58662 h 63192"/>
                <a:gd name="connsiteX193" fmla="*/ 19521 w 40719"/>
                <a:gd name="connsiteY193" fmla="*/ 57586 h 63192"/>
                <a:gd name="connsiteX194" fmla="*/ 21249 w 40719"/>
                <a:gd name="connsiteY194" fmla="*/ 57133 h 63192"/>
                <a:gd name="connsiteX195" fmla="*/ 22622 w 40719"/>
                <a:gd name="connsiteY19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470 w 40719"/>
                <a:gd name="connsiteY126" fmla="*/ 38500 h 63192"/>
                <a:gd name="connsiteX127" fmla="*/ 19674 w 40719"/>
                <a:gd name="connsiteY127" fmla="*/ 39803 h 63192"/>
                <a:gd name="connsiteX128" fmla="*/ 18708 w 40719"/>
                <a:gd name="connsiteY128" fmla="*/ 42012 h 63192"/>
                <a:gd name="connsiteX129" fmla="*/ 17589 w 40719"/>
                <a:gd name="connsiteY129" fmla="*/ 43881 h 63192"/>
                <a:gd name="connsiteX130" fmla="*/ 17234 w 40719"/>
                <a:gd name="connsiteY130" fmla="*/ 44220 h 63192"/>
                <a:gd name="connsiteX131" fmla="*/ 17030 w 40719"/>
                <a:gd name="connsiteY131" fmla="*/ 45296 h 63192"/>
                <a:gd name="connsiteX132" fmla="*/ 17589 w 40719"/>
                <a:gd name="connsiteY132" fmla="*/ 45919 h 63192"/>
                <a:gd name="connsiteX133" fmla="*/ 17589 w 40719"/>
                <a:gd name="connsiteY133" fmla="*/ 46939 h 63192"/>
                <a:gd name="connsiteX134" fmla="*/ 16878 w 40719"/>
                <a:gd name="connsiteY134" fmla="*/ 46316 h 63192"/>
                <a:gd name="connsiteX135" fmla="*/ 16776 w 40719"/>
                <a:gd name="connsiteY135" fmla="*/ 46429 h 63192"/>
                <a:gd name="connsiteX136" fmla="*/ 16929 w 40719"/>
                <a:gd name="connsiteY136" fmla="*/ 46939 h 63192"/>
                <a:gd name="connsiteX137" fmla="*/ 17386 w 40719"/>
                <a:gd name="connsiteY137" fmla="*/ 47392 h 63192"/>
                <a:gd name="connsiteX138" fmla="*/ 16725 w 40719"/>
                <a:gd name="connsiteY138" fmla="*/ 47505 h 63192"/>
                <a:gd name="connsiteX139" fmla="*/ 16776 w 40719"/>
                <a:gd name="connsiteY139" fmla="*/ 47165 h 63192"/>
                <a:gd name="connsiteX140" fmla="*/ 16420 w 40719"/>
                <a:gd name="connsiteY140" fmla="*/ 46995 h 63192"/>
                <a:gd name="connsiteX141" fmla="*/ 16268 w 40719"/>
                <a:gd name="connsiteY141" fmla="*/ 47732 h 63192"/>
                <a:gd name="connsiteX142" fmla="*/ 16624 w 40719"/>
                <a:gd name="connsiteY142" fmla="*/ 48015 h 63192"/>
                <a:gd name="connsiteX143" fmla="*/ 16166 w 40719"/>
                <a:gd name="connsiteY143" fmla="*/ 48808 h 63192"/>
                <a:gd name="connsiteX144" fmla="*/ 15556 w 40719"/>
                <a:gd name="connsiteY144" fmla="*/ 48921 h 63192"/>
                <a:gd name="connsiteX145" fmla="*/ 15759 w 40719"/>
                <a:gd name="connsiteY145" fmla="*/ 47901 h 63192"/>
                <a:gd name="connsiteX146" fmla="*/ 15200 w 40719"/>
                <a:gd name="connsiteY146" fmla="*/ 47505 h 63192"/>
                <a:gd name="connsiteX147" fmla="*/ 14539 w 40719"/>
                <a:gd name="connsiteY147" fmla="*/ 48694 h 63192"/>
                <a:gd name="connsiteX148" fmla="*/ 14844 w 40719"/>
                <a:gd name="connsiteY148" fmla="*/ 49147 h 63192"/>
                <a:gd name="connsiteX149" fmla="*/ 15200 w 40719"/>
                <a:gd name="connsiteY149" fmla="*/ 49261 h 63192"/>
                <a:gd name="connsiteX150" fmla="*/ 14743 w 40719"/>
                <a:gd name="connsiteY150" fmla="*/ 50053 h 63192"/>
                <a:gd name="connsiteX151" fmla="*/ 14539 w 40719"/>
                <a:gd name="connsiteY151" fmla="*/ 49714 h 63192"/>
                <a:gd name="connsiteX152" fmla="*/ 13828 w 40719"/>
                <a:gd name="connsiteY152" fmla="*/ 50053 h 63192"/>
                <a:gd name="connsiteX153" fmla="*/ 13523 w 40719"/>
                <a:gd name="connsiteY153" fmla="*/ 50676 h 63192"/>
                <a:gd name="connsiteX154" fmla="*/ 14184 w 40719"/>
                <a:gd name="connsiteY154" fmla="*/ 50676 h 63192"/>
                <a:gd name="connsiteX155" fmla="*/ 13675 w 40719"/>
                <a:gd name="connsiteY155" fmla="*/ 51186 h 63192"/>
                <a:gd name="connsiteX156" fmla="*/ 12201 w 40719"/>
                <a:gd name="connsiteY156" fmla="*/ 51583 h 63192"/>
                <a:gd name="connsiteX157" fmla="*/ 11896 w 40719"/>
                <a:gd name="connsiteY157" fmla="*/ 52715 h 63192"/>
                <a:gd name="connsiteX158" fmla="*/ 11133 w 40719"/>
                <a:gd name="connsiteY158" fmla="*/ 53621 h 63192"/>
                <a:gd name="connsiteX159" fmla="*/ 10473 w 40719"/>
                <a:gd name="connsiteY159" fmla="*/ 54301 h 63192"/>
                <a:gd name="connsiteX160" fmla="*/ 10117 w 40719"/>
                <a:gd name="connsiteY160" fmla="*/ 54131 h 63192"/>
                <a:gd name="connsiteX161" fmla="*/ 8846 w 40719"/>
                <a:gd name="connsiteY161" fmla="*/ 55773 h 63192"/>
                <a:gd name="connsiteX162" fmla="*/ 7778 w 40719"/>
                <a:gd name="connsiteY162" fmla="*/ 57359 h 63192"/>
                <a:gd name="connsiteX163" fmla="*/ 6863 w 40719"/>
                <a:gd name="connsiteY163" fmla="*/ 57529 h 63192"/>
                <a:gd name="connsiteX164" fmla="*/ 5897 w 40719"/>
                <a:gd name="connsiteY164" fmla="*/ 57755 h 63192"/>
                <a:gd name="connsiteX165" fmla="*/ 4932 w 40719"/>
                <a:gd name="connsiteY165" fmla="*/ 57812 h 63192"/>
                <a:gd name="connsiteX166" fmla="*/ 4118 w 40719"/>
                <a:gd name="connsiteY166" fmla="*/ 58378 h 63192"/>
                <a:gd name="connsiteX167" fmla="*/ 3407 w 40719"/>
                <a:gd name="connsiteY167" fmla="*/ 58605 h 63192"/>
                <a:gd name="connsiteX168" fmla="*/ 2644 w 40719"/>
                <a:gd name="connsiteY168" fmla="*/ 59398 h 63192"/>
                <a:gd name="connsiteX169" fmla="*/ 2492 w 40719"/>
                <a:gd name="connsiteY169" fmla="*/ 59001 h 63192"/>
                <a:gd name="connsiteX170" fmla="*/ 1780 w 40719"/>
                <a:gd name="connsiteY170" fmla="*/ 58718 h 63192"/>
                <a:gd name="connsiteX171" fmla="*/ 1729 w 40719"/>
                <a:gd name="connsiteY171" fmla="*/ 59341 h 63192"/>
                <a:gd name="connsiteX172" fmla="*/ 967 w 40719"/>
                <a:gd name="connsiteY172" fmla="*/ 59115 h 63192"/>
                <a:gd name="connsiteX173" fmla="*/ 1 w 40719"/>
                <a:gd name="connsiteY173" fmla="*/ 59682 h 63192"/>
                <a:gd name="connsiteX174" fmla="*/ 611 w 40719"/>
                <a:gd name="connsiteY174" fmla="*/ 60077 h 63192"/>
                <a:gd name="connsiteX175" fmla="*/ 611 w 40719"/>
                <a:gd name="connsiteY175" fmla="*/ 62059 h 63192"/>
                <a:gd name="connsiteX176" fmla="*/ 1068 w 40719"/>
                <a:gd name="connsiteY176" fmla="*/ 63192 h 63192"/>
                <a:gd name="connsiteX177" fmla="*/ 1983 w 40719"/>
                <a:gd name="connsiteY177" fmla="*/ 62796 h 63192"/>
                <a:gd name="connsiteX178" fmla="*/ 2797 w 40719"/>
                <a:gd name="connsiteY178" fmla="*/ 62343 h 63192"/>
                <a:gd name="connsiteX179" fmla="*/ 3610 w 40719"/>
                <a:gd name="connsiteY179" fmla="*/ 62343 h 63192"/>
                <a:gd name="connsiteX180" fmla="*/ 4525 w 40719"/>
                <a:gd name="connsiteY180" fmla="*/ 62569 h 63192"/>
                <a:gd name="connsiteX181" fmla="*/ 5389 w 40719"/>
                <a:gd name="connsiteY181" fmla="*/ 62682 h 63192"/>
                <a:gd name="connsiteX182" fmla="*/ 6711 w 40719"/>
                <a:gd name="connsiteY182" fmla="*/ 61720 h 63192"/>
                <a:gd name="connsiteX183" fmla="*/ 7168 w 40719"/>
                <a:gd name="connsiteY183" fmla="*/ 60530 h 63192"/>
                <a:gd name="connsiteX184" fmla="*/ 8083 w 40719"/>
                <a:gd name="connsiteY184" fmla="*/ 60927 h 63192"/>
                <a:gd name="connsiteX185" fmla="*/ 9049 w 40719"/>
                <a:gd name="connsiteY185" fmla="*/ 60247 h 63192"/>
                <a:gd name="connsiteX186" fmla="*/ 10066 w 40719"/>
                <a:gd name="connsiteY186" fmla="*/ 59794 h 63192"/>
                <a:gd name="connsiteX187" fmla="*/ 11540 w 40719"/>
                <a:gd name="connsiteY187" fmla="*/ 59624 h 63192"/>
                <a:gd name="connsiteX188" fmla="*/ 12353 w 40719"/>
                <a:gd name="connsiteY188" fmla="*/ 61097 h 63192"/>
                <a:gd name="connsiteX189" fmla="*/ 13472 w 40719"/>
                <a:gd name="connsiteY189" fmla="*/ 59794 h 63192"/>
                <a:gd name="connsiteX190" fmla="*/ 14641 w 40719"/>
                <a:gd name="connsiteY190" fmla="*/ 59624 h 63192"/>
                <a:gd name="connsiteX191" fmla="*/ 15404 w 40719"/>
                <a:gd name="connsiteY191" fmla="*/ 58322 h 63192"/>
                <a:gd name="connsiteX192" fmla="*/ 16369 w 40719"/>
                <a:gd name="connsiteY192" fmla="*/ 58435 h 63192"/>
                <a:gd name="connsiteX193" fmla="*/ 18555 w 40719"/>
                <a:gd name="connsiteY193" fmla="*/ 58662 h 63192"/>
                <a:gd name="connsiteX194" fmla="*/ 19521 w 40719"/>
                <a:gd name="connsiteY194" fmla="*/ 57586 h 63192"/>
                <a:gd name="connsiteX195" fmla="*/ 21249 w 40719"/>
                <a:gd name="connsiteY195" fmla="*/ 57133 h 63192"/>
                <a:gd name="connsiteX196" fmla="*/ 22622 w 40719"/>
                <a:gd name="connsiteY19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217 w 40719"/>
                <a:gd name="connsiteY125" fmla="*/ 36688 h 63192"/>
                <a:gd name="connsiteX126" fmla="*/ 19470 w 40719"/>
                <a:gd name="connsiteY126" fmla="*/ 38500 h 63192"/>
                <a:gd name="connsiteX127" fmla="*/ 19674 w 40719"/>
                <a:gd name="connsiteY127" fmla="*/ 39803 h 63192"/>
                <a:gd name="connsiteX128" fmla="*/ 18708 w 40719"/>
                <a:gd name="connsiteY128" fmla="*/ 42012 h 63192"/>
                <a:gd name="connsiteX129" fmla="*/ 17589 w 40719"/>
                <a:gd name="connsiteY129" fmla="*/ 43881 h 63192"/>
                <a:gd name="connsiteX130" fmla="*/ 17234 w 40719"/>
                <a:gd name="connsiteY130" fmla="*/ 44220 h 63192"/>
                <a:gd name="connsiteX131" fmla="*/ 17030 w 40719"/>
                <a:gd name="connsiteY131" fmla="*/ 45296 h 63192"/>
                <a:gd name="connsiteX132" fmla="*/ 17589 w 40719"/>
                <a:gd name="connsiteY132" fmla="*/ 45919 h 63192"/>
                <a:gd name="connsiteX133" fmla="*/ 17589 w 40719"/>
                <a:gd name="connsiteY133" fmla="*/ 46939 h 63192"/>
                <a:gd name="connsiteX134" fmla="*/ 16878 w 40719"/>
                <a:gd name="connsiteY134" fmla="*/ 46316 h 63192"/>
                <a:gd name="connsiteX135" fmla="*/ 16776 w 40719"/>
                <a:gd name="connsiteY135" fmla="*/ 46429 h 63192"/>
                <a:gd name="connsiteX136" fmla="*/ 16929 w 40719"/>
                <a:gd name="connsiteY136" fmla="*/ 46939 h 63192"/>
                <a:gd name="connsiteX137" fmla="*/ 17386 w 40719"/>
                <a:gd name="connsiteY137" fmla="*/ 47392 h 63192"/>
                <a:gd name="connsiteX138" fmla="*/ 16725 w 40719"/>
                <a:gd name="connsiteY138" fmla="*/ 47505 h 63192"/>
                <a:gd name="connsiteX139" fmla="*/ 16776 w 40719"/>
                <a:gd name="connsiteY139" fmla="*/ 47165 h 63192"/>
                <a:gd name="connsiteX140" fmla="*/ 16420 w 40719"/>
                <a:gd name="connsiteY140" fmla="*/ 46995 h 63192"/>
                <a:gd name="connsiteX141" fmla="*/ 16268 w 40719"/>
                <a:gd name="connsiteY141" fmla="*/ 47732 h 63192"/>
                <a:gd name="connsiteX142" fmla="*/ 16624 w 40719"/>
                <a:gd name="connsiteY142" fmla="*/ 48015 h 63192"/>
                <a:gd name="connsiteX143" fmla="*/ 16166 w 40719"/>
                <a:gd name="connsiteY143" fmla="*/ 48808 h 63192"/>
                <a:gd name="connsiteX144" fmla="*/ 15556 w 40719"/>
                <a:gd name="connsiteY144" fmla="*/ 48921 h 63192"/>
                <a:gd name="connsiteX145" fmla="*/ 15759 w 40719"/>
                <a:gd name="connsiteY145" fmla="*/ 47901 h 63192"/>
                <a:gd name="connsiteX146" fmla="*/ 15200 w 40719"/>
                <a:gd name="connsiteY146" fmla="*/ 47505 h 63192"/>
                <a:gd name="connsiteX147" fmla="*/ 14539 w 40719"/>
                <a:gd name="connsiteY147" fmla="*/ 48694 h 63192"/>
                <a:gd name="connsiteX148" fmla="*/ 14844 w 40719"/>
                <a:gd name="connsiteY148" fmla="*/ 49147 h 63192"/>
                <a:gd name="connsiteX149" fmla="*/ 15200 w 40719"/>
                <a:gd name="connsiteY149" fmla="*/ 49261 h 63192"/>
                <a:gd name="connsiteX150" fmla="*/ 14743 w 40719"/>
                <a:gd name="connsiteY150" fmla="*/ 50053 h 63192"/>
                <a:gd name="connsiteX151" fmla="*/ 14539 w 40719"/>
                <a:gd name="connsiteY151" fmla="*/ 49714 h 63192"/>
                <a:gd name="connsiteX152" fmla="*/ 13828 w 40719"/>
                <a:gd name="connsiteY152" fmla="*/ 50053 h 63192"/>
                <a:gd name="connsiteX153" fmla="*/ 13523 w 40719"/>
                <a:gd name="connsiteY153" fmla="*/ 50676 h 63192"/>
                <a:gd name="connsiteX154" fmla="*/ 14184 w 40719"/>
                <a:gd name="connsiteY154" fmla="*/ 50676 h 63192"/>
                <a:gd name="connsiteX155" fmla="*/ 13675 w 40719"/>
                <a:gd name="connsiteY155" fmla="*/ 51186 h 63192"/>
                <a:gd name="connsiteX156" fmla="*/ 12201 w 40719"/>
                <a:gd name="connsiteY156" fmla="*/ 51583 h 63192"/>
                <a:gd name="connsiteX157" fmla="*/ 11896 w 40719"/>
                <a:gd name="connsiteY157" fmla="*/ 52715 h 63192"/>
                <a:gd name="connsiteX158" fmla="*/ 11133 w 40719"/>
                <a:gd name="connsiteY158" fmla="*/ 53621 h 63192"/>
                <a:gd name="connsiteX159" fmla="*/ 10473 w 40719"/>
                <a:gd name="connsiteY159" fmla="*/ 54301 h 63192"/>
                <a:gd name="connsiteX160" fmla="*/ 10117 w 40719"/>
                <a:gd name="connsiteY160" fmla="*/ 54131 h 63192"/>
                <a:gd name="connsiteX161" fmla="*/ 8846 w 40719"/>
                <a:gd name="connsiteY161" fmla="*/ 55773 h 63192"/>
                <a:gd name="connsiteX162" fmla="*/ 7778 w 40719"/>
                <a:gd name="connsiteY162" fmla="*/ 57359 h 63192"/>
                <a:gd name="connsiteX163" fmla="*/ 6863 w 40719"/>
                <a:gd name="connsiteY163" fmla="*/ 57529 h 63192"/>
                <a:gd name="connsiteX164" fmla="*/ 5897 w 40719"/>
                <a:gd name="connsiteY164" fmla="*/ 57755 h 63192"/>
                <a:gd name="connsiteX165" fmla="*/ 4932 w 40719"/>
                <a:gd name="connsiteY165" fmla="*/ 57812 h 63192"/>
                <a:gd name="connsiteX166" fmla="*/ 4118 w 40719"/>
                <a:gd name="connsiteY166" fmla="*/ 58378 h 63192"/>
                <a:gd name="connsiteX167" fmla="*/ 3407 w 40719"/>
                <a:gd name="connsiteY167" fmla="*/ 58605 h 63192"/>
                <a:gd name="connsiteX168" fmla="*/ 2644 w 40719"/>
                <a:gd name="connsiteY168" fmla="*/ 59398 h 63192"/>
                <a:gd name="connsiteX169" fmla="*/ 2492 w 40719"/>
                <a:gd name="connsiteY169" fmla="*/ 59001 h 63192"/>
                <a:gd name="connsiteX170" fmla="*/ 1780 w 40719"/>
                <a:gd name="connsiteY170" fmla="*/ 58718 h 63192"/>
                <a:gd name="connsiteX171" fmla="*/ 1729 w 40719"/>
                <a:gd name="connsiteY171" fmla="*/ 59341 h 63192"/>
                <a:gd name="connsiteX172" fmla="*/ 967 w 40719"/>
                <a:gd name="connsiteY172" fmla="*/ 59115 h 63192"/>
                <a:gd name="connsiteX173" fmla="*/ 1 w 40719"/>
                <a:gd name="connsiteY173" fmla="*/ 59682 h 63192"/>
                <a:gd name="connsiteX174" fmla="*/ 611 w 40719"/>
                <a:gd name="connsiteY174" fmla="*/ 60077 h 63192"/>
                <a:gd name="connsiteX175" fmla="*/ 611 w 40719"/>
                <a:gd name="connsiteY175" fmla="*/ 62059 h 63192"/>
                <a:gd name="connsiteX176" fmla="*/ 1068 w 40719"/>
                <a:gd name="connsiteY176" fmla="*/ 63192 h 63192"/>
                <a:gd name="connsiteX177" fmla="*/ 1983 w 40719"/>
                <a:gd name="connsiteY177" fmla="*/ 62796 h 63192"/>
                <a:gd name="connsiteX178" fmla="*/ 2797 w 40719"/>
                <a:gd name="connsiteY178" fmla="*/ 62343 h 63192"/>
                <a:gd name="connsiteX179" fmla="*/ 3610 w 40719"/>
                <a:gd name="connsiteY179" fmla="*/ 62343 h 63192"/>
                <a:gd name="connsiteX180" fmla="*/ 4525 w 40719"/>
                <a:gd name="connsiteY180" fmla="*/ 62569 h 63192"/>
                <a:gd name="connsiteX181" fmla="*/ 5389 w 40719"/>
                <a:gd name="connsiteY181" fmla="*/ 62682 h 63192"/>
                <a:gd name="connsiteX182" fmla="*/ 6711 w 40719"/>
                <a:gd name="connsiteY182" fmla="*/ 61720 h 63192"/>
                <a:gd name="connsiteX183" fmla="*/ 7168 w 40719"/>
                <a:gd name="connsiteY183" fmla="*/ 60530 h 63192"/>
                <a:gd name="connsiteX184" fmla="*/ 8083 w 40719"/>
                <a:gd name="connsiteY184" fmla="*/ 60927 h 63192"/>
                <a:gd name="connsiteX185" fmla="*/ 9049 w 40719"/>
                <a:gd name="connsiteY185" fmla="*/ 60247 h 63192"/>
                <a:gd name="connsiteX186" fmla="*/ 10066 w 40719"/>
                <a:gd name="connsiteY186" fmla="*/ 59794 h 63192"/>
                <a:gd name="connsiteX187" fmla="*/ 11540 w 40719"/>
                <a:gd name="connsiteY187" fmla="*/ 59624 h 63192"/>
                <a:gd name="connsiteX188" fmla="*/ 12353 w 40719"/>
                <a:gd name="connsiteY188" fmla="*/ 61097 h 63192"/>
                <a:gd name="connsiteX189" fmla="*/ 13472 w 40719"/>
                <a:gd name="connsiteY189" fmla="*/ 59794 h 63192"/>
                <a:gd name="connsiteX190" fmla="*/ 14641 w 40719"/>
                <a:gd name="connsiteY190" fmla="*/ 59624 h 63192"/>
                <a:gd name="connsiteX191" fmla="*/ 15404 w 40719"/>
                <a:gd name="connsiteY191" fmla="*/ 58322 h 63192"/>
                <a:gd name="connsiteX192" fmla="*/ 16369 w 40719"/>
                <a:gd name="connsiteY192" fmla="*/ 58435 h 63192"/>
                <a:gd name="connsiteX193" fmla="*/ 18555 w 40719"/>
                <a:gd name="connsiteY193" fmla="*/ 58662 h 63192"/>
                <a:gd name="connsiteX194" fmla="*/ 19521 w 40719"/>
                <a:gd name="connsiteY194" fmla="*/ 57586 h 63192"/>
                <a:gd name="connsiteX195" fmla="*/ 21249 w 40719"/>
                <a:gd name="connsiteY195" fmla="*/ 57133 h 63192"/>
                <a:gd name="connsiteX196" fmla="*/ 22622 w 40719"/>
                <a:gd name="connsiteY19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217 w 40719"/>
                <a:gd name="connsiteY127" fmla="*/ 36688 h 63192"/>
                <a:gd name="connsiteX128" fmla="*/ 19470 w 40719"/>
                <a:gd name="connsiteY128" fmla="*/ 38500 h 63192"/>
                <a:gd name="connsiteX129" fmla="*/ 19674 w 40719"/>
                <a:gd name="connsiteY129" fmla="*/ 39803 h 63192"/>
                <a:gd name="connsiteX130" fmla="*/ 18708 w 40719"/>
                <a:gd name="connsiteY130" fmla="*/ 42012 h 63192"/>
                <a:gd name="connsiteX131" fmla="*/ 17589 w 40719"/>
                <a:gd name="connsiteY131" fmla="*/ 43881 h 63192"/>
                <a:gd name="connsiteX132" fmla="*/ 17234 w 40719"/>
                <a:gd name="connsiteY132" fmla="*/ 44220 h 63192"/>
                <a:gd name="connsiteX133" fmla="*/ 17030 w 40719"/>
                <a:gd name="connsiteY133" fmla="*/ 45296 h 63192"/>
                <a:gd name="connsiteX134" fmla="*/ 17589 w 40719"/>
                <a:gd name="connsiteY134" fmla="*/ 45919 h 63192"/>
                <a:gd name="connsiteX135" fmla="*/ 17589 w 40719"/>
                <a:gd name="connsiteY135" fmla="*/ 46939 h 63192"/>
                <a:gd name="connsiteX136" fmla="*/ 16878 w 40719"/>
                <a:gd name="connsiteY136" fmla="*/ 46316 h 63192"/>
                <a:gd name="connsiteX137" fmla="*/ 16776 w 40719"/>
                <a:gd name="connsiteY137" fmla="*/ 46429 h 63192"/>
                <a:gd name="connsiteX138" fmla="*/ 16929 w 40719"/>
                <a:gd name="connsiteY138" fmla="*/ 46939 h 63192"/>
                <a:gd name="connsiteX139" fmla="*/ 17386 w 40719"/>
                <a:gd name="connsiteY139" fmla="*/ 47392 h 63192"/>
                <a:gd name="connsiteX140" fmla="*/ 16725 w 40719"/>
                <a:gd name="connsiteY140" fmla="*/ 47505 h 63192"/>
                <a:gd name="connsiteX141" fmla="*/ 16776 w 40719"/>
                <a:gd name="connsiteY141" fmla="*/ 47165 h 63192"/>
                <a:gd name="connsiteX142" fmla="*/ 16420 w 40719"/>
                <a:gd name="connsiteY142" fmla="*/ 46995 h 63192"/>
                <a:gd name="connsiteX143" fmla="*/ 16268 w 40719"/>
                <a:gd name="connsiteY143" fmla="*/ 47732 h 63192"/>
                <a:gd name="connsiteX144" fmla="*/ 16624 w 40719"/>
                <a:gd name="connsiteY144" fmla="*/ 48015 h 63192"/>
                <a:gd name="connsiteX145" fmla="*/ 16166 w 40719"/>
                <a:gd name="connsiteY145" fmla="*/ 48808 h 63192"/>
                <a:gd name="connsiteX146" fmla="*/ 15556 w 40719"/>
                <a:gd name="connsiteY146" fmla="*/ 48921 h 63192"/>
                <a:gd name="connsiteX147" fmla="*/ 15759 w 40719"/>
                <a:gd name="connsiteY147" fmla="*/ 47901 h 63192"/>
                <a:gd name="connsiteX148" fmla="*/ 15200 w 40719"/>
                <a:gd name="connsiteY148" fmla="*/ 47505 h 63192"/>
                <a:gd name="connsiteX149" fmla="*/ 14539 w 40719"/>
                <a:gd name="connsiteY149" fmla="*/ 48694 h 63192"/>
                <a:gd name="connsiteX150" fmla="*/ 14844 w 40719"/>
                <a:gd name="connsiteY150" fmla="*/ 49147 h 63192"/>
                <a:gd name="connsiteX151" fmla="*/ 15200 w 40719"/>
                <a:gd name="connsiteY151" fmla="*/ 49261 h 63192"/>
                <a:gd name="connsiteX152" fmla="*/ 14743 w 40719"/>
                <a:gd name="connsiteY152" fmla="*/ 50053 h 63192"/>
                <a:gd name="connsiteX153" fmla="*/ 14539 w 40719"/>
                <a:gd name="connsiteY153" fmla="*/ 49714 h 63192"/>
                <a:gd name="connsiteX154" fmla="*/ 13828 w 40719"/>
                <a:gd name="connsiteY154" fmla="*/ 50053 h 63192"/>
                <a:gd name="connsiteX155" fmla="*/ 13523 w 40719"/>
                <a:gd name="connsiteY155" fmla="*/ 50676 h 63192"/>
                <a:gd name="connsiteX156" fmla="*/ 14184 w 40719"/>
                <a:gd name="connsiteY156" fmla="*/ 50676 h 63192"/>
                <a:gd name="connsiteX157" fmla="*/ 13675 w 40719"/>
                <a:gd name="connsiteY157" fmla="*/ 51186 h 63192"/>
                <a:gd name="connsiteX158" fmla="*/ 12201 w 40719"/>
                <a:gd name="connsiteY158" fmla="*/ 51583 h 63192"/>
                <a:gd name="connsiteX159" fmla="*/ 11896 w 40719"/>
                <a:gd name="connsiteY159" fmla="*/ 52715 h 63192"/>
                <a:gd name="connsiteX160" fmla="*/ 11133 w 40719"/>
                <a:gd name="connsiteY160" fmla="*/ 53621 h 63192"/>
                <a:gd name="connsiteX161" fmla="*/ 10473 w 40719"/>
                <a:gd name="connsiteY161" fmla="*/ 54301 h 63192"/>
                <a:gd name="connsiteX162" fmla="*/ 10117 w 40719"/>
                <a:gd name="connsiteY162" fmla="*/ 54131 h 63192"/>
                <a:gd name="connsiteX163" fmla="*/ 8846 w 40719"/>
                <a:gd name="connsiteY163" fmla="*/ 55773 h 63192"/>
                <a:gd name="connsiteX164" fmla="*/ 7778 w 40719"/>
                <a:gd name="connsiteY164" fmla="*/ 57359 h 63192"/>
                <a:gd name="connsiteX165" fmla="*/ 6863 w 40719"/>
                <a:gd name="connsiteY165" fmla="*/ 57529 h 63192"/>
                <a:gd name="connsiteX166" fmla="*/ 5897 w 40719"/>
                <a:gd name="connsiteY166" fmla="*/ 57755 h 63192"/>
                <a:gd name="connsiteX167" fmla="*/ 4932 w 40719"/>
                <a:gd name="connsiteY167" fmla="*/ 57812 h 63192"/>
                <a:gd name="connsiteX168" fmla="*/ 4118 w 40719"/>
                <a:gd name="connsiteY168" fmla="*/ 58378 h 63192"/>
                <a:gd name="connsiteX169" fmla="*/ 3407 w 40719"/>
                <a:gd name="connsiteY169" fmla="*/ 58605 h 63192"/>
                <a:gd name="connsiteX170" fmla="*/ 2644 w 40719"/>
                <a:gd name="connsiteY170" fmla="*/ 59398 h 63192"/>
                <a:gd name="connsiteX171" fmla="*/ 2492 w 40719"/>
                <a:gd name="connsiteY171" fmla="*/ 59001 h 63192"/>
                <a:gd name="connsiteX172" fmla="*/ 1780 w 40719"/>
                <a:gd name="connsiteY172" fmla="*/ 58718 h 63192"/>
                <a:gd name="connsiteX173" fmla="*/ 1729 w 40719"/>
                <a:gd name="connsiteY173" fmla="*/ 59341 h 63192"/>
                <a:gd name="connsiteX174" fmla="*/ 967 w 40719"/>
                <a:gd name="connsiteY174" fmla="*/ 59115 h 63192"/>
                <a:gd name="connsiteX175" fmla="*/ 1 w 40719"/>
                <a:gd name="connsiteY175" fmla="*/ 59682 h 63192"/>
                <a:gd name="connsiteX176" fmla="*/ 611 w 40719"/>
                <a:gd name="connsiteY176" fmla="*/ 60077 h 63192"/>
                <a:gd name="connsiteX177" fmla="*/ 611 w 40719"/>
                <a:gd name="connsiteY177" fmla="*/ 62059 h 63192"/>
                <a:gd name="connsiteX178" fmla="*/ 1068 w 40719"/>
                <a:gd name="connsiteY178" fmla="*/ 63192 h 63192"/>
                <a:gd name="connsiteX179" fmla="*/ 1983 w 40719"/>
                <a:gd name="connsiteY179" fmla="*/ 62796 h 63192"/>
                <a:gd name="connsiteX180" fmla="*/ 2797 w 40719"/>
                <a:gd name="connsiteY180" fmla="*/ 62343 h 63192"/>
                <a:gd name="connsiteX181" fmla="*/ 3610 w 40719"/>
                <a:gd name="connsiteY181" fmla="*/ 62343 h 63192"/>
                <a:gd name="connsiteX182" fmla="*/ 4525 w 40719"/>
                <a:gd name="connsiteY182" fmla="*/ 62569 h 63192"/>
                <a:gd name="connsiteX183" fmla="*/ 5389 w 40719"/>
                <a:gd name="connsiteY183" fmla="*/ 62682 h 63192"/>
                <a:gd name="connsiteX184" fmla="*/ 6711 w 40719"/>
                <a:gd name="connsiteY184" fmla="*/ 61720 h 63192"/>
                <a:gd name="connsiteX185" fmla="*/ 7168 w 40719"/>
                <a:gd name="connsiteY185" fmla="*/ 60530 h 63192"/>
                <a:gd name="connsiteX186" fmla="*/ 8083 w 40719"/>
                <a:gd name="connsiteY186" fmla="*/ 60927 h 63192"/>
                <a:gd name="connsiteX187" fmla="*/ 9049 w 40719"/>
                <a:gd name="connsiteY187" fmla="*/ 60247 h 63192"/>
                <a:gd name="connsiteX188" fmla="*/ 10066 w 40719"/>
                <a:gd name="connsiteY188" fmla="*/ 59794 h 63192"/>
                <a:gd name="connsiteX189" fmla="*/ 11540 w 40719"/>
                <a:gd name="connsiteY189" fmla="*/ 59624 h 63192"/>
                <a:gd name="connsiteX190" fmla="*/ 12353 w 40719"/>
                <a:gd name="connsiteY190" fmla="*/ 61097 h 63192"/>
                <a:gd name="connsiteX191" fmla="*/ 13472 w 40719"/>
                <a:gd name="connsiteY191" fmla="*/ 59794 h 63192"/>
                <a:gd name="connsiteX192" fmla="*/ 14641 w 40719"/>
                <a:gd name="connsiteY192" fmla="*/ 59624 h 63192"/>
                <a:gd name="connsiteX193" fmla="*/ 15404 w 40719"/>
                <a:gd name="connsiteY193" fmla="*/ 58322 h 63192"/>
                <a:gd name="connsiteX194" fmla="*/ 16369 w 40719"/>
                <a:gd name="connsiteY194" fmla="*/ 58435 h 63192"/>
                <a:gd name="connsiteX195" fmla="*/ 18555 w 40719"/>
                <a:gd name="connsiteY195" fmla="*/ 58662 h 63192"/>
                <a:gd name="connsiteX196" fmla="*/ 19521 w 40719"/>
                <a:gd name="connsiteY196" fmla="*/ 57586 h 63192"/>
                <a:gd name="connsiteX197" fmla="*/ 21249 w 40719"/>
                <a:gd name="connsiteY197" fmla="*/ 57133 h 63192"/>
                <a:gd name="connsiteX198" fmla="*/ 22622 w 40719"/>
                <a:gd name="connsiteY19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217 w 40719"/>
                <a:gd name="connsiteY127" fmla="*/ 36688 h 63192"/>
                <a:gd name="connsiteX128" fmla="*/ 19470 w 40719"/>
                <a:gd name="connsiteY128" fmla="*/ 38500 h 63192"/>
                <a:gd name="connsiteX129" fmla="*/ 19674 w 40719"/>
                <a:gd name="connsiteY129" fmla="*/ 39803 h 63192"/>
                <a:gd name="connsiteX130" fmla="*/ 18708 w 40719"/>
                <a:gd name="connsiteY130" fmla="*/ 42012 h 63192"/>
                <a:gd name="connsiteX131" fmla="*/ 17589 w 40719"/>
                <a:gd name="connsiteY131" fmla="*/ 43881 h 63192"/>
                <a:gd name="connsiteX132" fmla="*/ 17234 w 40719"/>
                <a:gd name="connsiteY132" fmla="*/ 44220 h 63192"/>
                <a:gd name="connsiteX133" fmla="*/ 17030 w 40719"/>
                <a:gd name="connsiteY133" fmla="*/ 45296 h 63192"/>
                <a:gd name="connsiteX134" fmla="*/ 17589 w 40719"/>
                <a:gd name="connsiteY134" fmla="*/ 45919 h 63192"/>
                <a:gd name="connsiteX135" fmla="*/ 17589 w 40719"/>
                <a:gd name="connsiteY135" fmla="*/ 46939 h 63192"/>
                <a:gd name="connsiteX136" fmla="*/ 16878 w 40719"/>
                <a:gd name="connsiteY136" fmla="*/ 46316 h 63192"/>
                <a:gd name="connsiteX137" fmla="*/ 16776 w 40719"/>
                <a:gd name="connsiteY137" fmla="*/ 46429 h 63192"/>
                <a:gd name="connsiteX138" fmla="*/ 16929 w 40719"/>
                <a:gd name="connsiteY138" fmla="*/ 46939 h 63192"/>
                <a:gd name="connsiteX139" fmla="*/ 17386 w 40719"/>
                <a:gd name="connsiteY139" fmla="*/ 47392 h 63192"/>
                <a:gd name="connsiteX140" fmla="*/ 16725 w 40719"/>
                <a:gd name="connsiteY140" fmla="*/ 47505 h 63192"/>
                <a:gd name="connsiteX141" fmla="*/ 16776 w 40719"/>
                <a:gd name="connsiteY141" fmla="*/ 47165 h 63192"/>
                <a:gd name="connsiteX142" fmla="*/ 16420 w 40719"/>
                <a:gd name="connsiteY142" fmla="*/ 46995 h 63192"/>
                <a:gd name="connsiteX143" fmla="*/ 16268 w 40719"/>
                <a:gd name="connsiteY143" fmla="*/ 47732 h 63192"/>
                <a:gd name="connsiteX144" fmla="*/ 16624 w 40719"/>
                <a:gd name="connsiteY144" fmla="*/ 48015 h 63192"/>
                <a:gd name="connsiteX145" fmla="*/ 16166 w 40719"/>
                <a:gd name="connsiteY145" fmla="*/ 48808 h 63192"/>
                <a:gd name="connsiteX146" fmla="*/ 15556 w 40719"/>
                <a:gd name="connsiteY146" fmla="*/ 48921 h 63192"/>
                <a:gd name="connsiteX147" fmla="*/ 15759 w 40719"/>
                <a:gd name="connsiteY147" fmla="*/ 47901 h 63192"/>
                <a:gd name="connsiteX148" fmla="*/ 15200 w 40719"/>
                <a:gd name="connsiteY148" fmla="*/ 47505 h 63192"/>
                <a:gd name="connsiteX149" fmla="*/ 14539 w 40719"/>
                <a:gd name="connsiteY149" fmla="*/ 48694 h 63192"/>
                <a:gd name="connsiteX150" fmla="*/ 14844 w 40719"/>
                <a:gd name="connsiteY150" fmla="*/ 49147 h 63192"/>
                <a:gd name="connsiteX151" fmla="*/ 15200 w 40719"/>
                <a:gd name="connsiteY151" fmla="*/ 49261 h 63192"/>
                <a:gd name="connsiteX152" fmla="*/ 14743 w 40719"/>
                <a:gd name="connsiteY152" fmla="*/ 50053 h 63192"/>
                <a:gd name="connsiteX153" fmla="*/ 14539 w 40719"/>
                <a:gd name="connsiteY153" fmla="*/ 49714 h 63192"/>
                <a:gd name="connsiteX154" fmla="*/ 13828 w 40719"/>
                <a:gd name="connsiteY154" fmla="*/ 50053 h 63192"/>
                <a:gd name="connsiteX155" fmla="*/ 13523 w 40719"/>
                <a:gd name="connsiteY155" fmla="*/ 50676 h 63192"/>
                <a:gd name="connsiteX156" fmla="*/ 14184 w 40719"/>
                <a:gd name="connsiteY156" fmla="*/ 50676 h 63192"/>
                <a:gd name="connsiteX157" fmla="*/ 13675 w 40719"/>
                <a:gd name="connsiteY157" fmla="*/ 51186 h 63192"/>
                <a:gd name="connsiteX158" fmla="*/ 12201 w 40719"/>
                <a:gd name="connsiteY158" fmla="*/ 51583 h 63192"/>
                <a:gd name="connsiteX159" fmla="*/ 11896 w 40719"/>
                <a:gd name="connsiteY159" fmla="*/ 52715 h 63192"/>
                <a:gd name="connsiteX160" fmla="*/ 11133 w 40719"/>
                <a:gd name="connsiteY160" fmla="*/ 53621 h 63192"/>
                <a:gd name="connsiteX161" fmla="*/ 10473 w 40719"/>
                <a:gd name="connsiteY161" fmla="*/ 54301 h 63192"/>
                <a:gd name="connsiteX162" fmla="*/ 10117 w 40719"/>
                <a:gd name="connsiteY162" fmla="*/ 54131 h 63192"/>
                <a:gd name="connsiteX163" fmla="*/ 8846 w 40719"/>
                <a:gd name="connsiteY163" fmla="*/ 55773 h 63192"/>
                <a:gd name="connsiteX164" fmla="*/ 7778 w 40719"/>
                <a:gd name="connsiteY164" fmla="*/ 57359 h 63192"/>
                <a:gd name="connsiteX165" fmla="*/ 6863 w 40719"/>
                <a:gd name="connsiteY165" fmla="*/ 57529 h 63192"/>
                <a:gd name="connsiteX166" fmla="*/ 5897 w 40719"/>
                <a:gd name="connsiteY166" fmla="*/ 57755 h 63192"/>
                <a:gd name="connsiteX167" fmla="*/ 4932 w 40719"/>
                <a:gd name="connsiteY167" fmla="*/ 57812 h 63192"/>
                <a:gd name="connsiteX168" fmla="*/ 4118 w 40719"/>
                <a:gd name="connsiteY168" fmla="*/ 58378 h 63192"/>
                <a:gd name="connsiteX169" fmla="*/ 3407 w 40719"/>
                <a:gd name="connsiteY169" fmla="*/ 58605 h 63192"/>
                <a:gd name="connsiteX170" fmla="*/ 2644 w 40719"/>
                <a:gd name="connsiteY170" fmla="*/ 59398 h 63192"/>
                <a:gd name="connsiteX171" fmla="*/ 2492 w 40719"/>
                <a:gd name="connsiteY171" fmla="*/ 59001 h 63192"/>
                <a:gd name="connsiteX172" fmla="*/ 1780 w 40719"/>
                <a:gd name="connsiteY172" fmla="*/ 58718 h 63192"/>
                <a:gd name="connsiteX173" fmla="*/ 1729 w 40719"/>
                <a:gd name="connsiteY173" fmla="*/ 59341 h 63192"/>
                <a:gd name="connsiteX174" fmla="*/ 967 w 40719"/>
                <a:gd name="connsiteY174" fmla="*/ 59115 h 63192"/>
                <a:gd name="connsiteX175" fmla="*/ 1 w 40719"/>
                <a:gd name="connsiteY175" fmla="*/ 59682 h 63192"/>
                <a:gd name="connsiteX176" fmla="*/ 611 w 40719"/>
                <a:gd name="connsiteY176" fmla="*/ 60077 h 63192"/>
                <a:gd name="connsiteX177" fmla="*/ 611 w 40719"/>
                <a:gd name="connsiteY177" fmla="*/ 62059 h 63192"/>
                <a:gd name="connsiteX178" fmla="*/ 1068 w 40719"/>
                <a:gd name="connsiteY178" fmla="*/ 63192 h 63192"/>
                <a:gd name="connsiteX179" fmla="*/ 1983 w 40719"/>
                <a:gd name="connsiteY179" fmla="*/ 62796 h 63192"/>
                <a:gd name="connsiteX180" fmla="*/ 2797 w 40719"/>
                <a:gd name="connsiteY180" fmla="*/ 62343 h 63192"/>
                <a:gd name="connsiteX181" fmla="*/ 3610 w 40719"/>
                <a:gd name="connsiteY181" fmla="*/ 62343 h 63192"/>
                <a:gd name="connsiteX182" fmla="*/ 4525 w 40719"/>
                <a:gd name="connsiteY182" fmla="*/ 62569 h 63192"/>
                <a:gd name="connsiteX183" fmla="*/ 5389 w 40719"/>
                <a:gd name="connsiteY183" fmla="*/ 62682 h 63192"/>
                <a:gd name="connsiteX184" fmla="*/ 6711 w 40719"/>
                <a:gd name="connsiteY184" fmla="*/ 61720 h 63192"/>
                <a:gd name="connsiteX185" fmla="*/ 7168 w 40719"/>
                <a:gd name="connsiteY185" fmla="*/ 60530 h 63192"/>
                <a:gd name="connsiteX186" fmla="*/ 8083 w 40719"/>
                <a:gd name="connsiteY186" fmla="*/ 60927 h 63192"/>
                <a:gd name="connsiteX187" fmla="*/ 9049 w 40719"/>
                <a:gd name="connsiteY187" fmla="*/ 60247 h 63192"/>
                <a:gd name="connsiteX188" fmla="*/ 10066 w 40719"/>
                <a:gd name="connsiteY188" fmla="*/ 59794 h 63192"/>
                <a:gd name="connsiteX189" fmla="*/ 11540 w 40719"/>
                <a:gd name="connsiteY189" fmla="*/ 59624 h 63192"/>
                <a:gd name="connsiteX190" fmla="*/ 12353 w 40719"/>
                <a:gd name="connsiteY190" fmla="*/ 61097 h 63192"/>
                <a:gd name="connsiteX191" fmla="*/ 13472 w 40719"/>
                <a:gd name="connsiteY191" fmla="*/ 59794 h 63192"/>
                <a:gd name="connsiteX192" fmla="*/ 14641 w 40719"/>
                <a:gd name="connsiteY192" fmla="*/ 59624 h 63192"/>
                <a:gd name="connsiteX193" fmla="*/ 15404 w 40719"/>
                <a:gd name="connsiteY193" fmla="*/ 58322 h 63192"/>
                <a:gd name="connsiteX194" fmla="*/ 16369 w 40719"/>
                <a:gd name="connsiteY194" fmla="*/ 58435 h 63192"/>
                <a:gd name="connsiteX195" fmla="*/ 18555 w 40719"/>
                <a:gd name="connsiteY195" fmla="*/ 58662 h 63192"/>
                <a:gd name="connsiteX196" fmla="*/ 19521 w 40719"/>
                <a:gd name="connsiteY196" fmla="*/ 57586 h 63192"/>
                <a:gd name="connsiteX197" fmla="*/ 21249 w 40719"/>
                <a:gd name="connsiteY197" fmla="*/ 57133 h 63192"/>
                <a:gd name="connsiteX198" fmla="*/ 22622 w 40719"/>
                <a:gd name="connsiteY19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623 w 40719"/>
                <a:gd name="connsiteY127" fmla="*/ 30629 h 63192"/>
                <a:gd name="connsiteX128" fmla="*/ 19217 w 40719"/>
                <a:gd name="connsiteY128" fmla="*/ 36688 h 63192"/>
                <a:gd name="connsiteX129" fmla="*/ 19470 w 40719"/>
                <a:gd name="connsiteY129" fmla="*/ 38500 h 63192"/>
                <a:gd name="connsiteX130" fmla="*/ 19674 w 40719"/>
                <a:gd name="connsiteY130" fmla="*/ 39803 h 63192"/>
                <a:gd name="connsiteX131" fmla="*/ 18708 w 40719"/>
                <a:gd name="connsiteY131" fmla="*/ 42012 h 63192"/>
                <a:gd name="connsiteX132" fmla="*/ 17589 w 40719"/>
                <a:gd name="connsiteY132" fmla="*/ 43881 h 63192"/>
                <a:gd name="connsiteX133" fmla="*/ 17234 w 40719"/>
                <a:gd name="connsiteY133" fmla="*/ 44220 h 63192"/>
                <a:gd name="connsiteX134" fmla="*/ 17030 w 40719"/>
                <a:gd name="connsiteY134" fmla="*/ 45296 h 63192"/>
                <a:gd name="connsiteX135" fmla="*/ 17589 w 40719"/>
                <a:gd name="connsiteY135" fmla="*/ 45919 h 63192"/>
                <a:gd name="connsiteX136" fmla="*/ 17589 w 40719"/>
                <a:gd name="connsiteY136" fmla="*/ 46939 h 63192"/>
                <a:gd name="connsiteX137" fmla="*/ 16878 w 40719"/>
                <a:gd name="connsiteY137" fmla="*/ 46316 h 63192"/>
                <a:gd name="connsiteX138" fmla="*/ 16776 w 40719"/>
                <a:gd name="connsiteY138" fmla="*/ 46429 h 63192"/>
                <a:gd name="connsiteX139" fmla="*/ 16929 w 40719"/>
                <a:gd name="connsiteY139" fmla="*/ 46939 h 63192"/>
                <a:gd name="connsiteX140" fmla="*/ 17386 w 40719"/>
                <a:gd name="connsiteY140" fmla="*/ 47392 h 63192"/>
                <a:gd name="connsiteX141" fmla="*/ 16725 w 40719"/>
                <a:gd name="connsiteY141" fmla="*/ 47505 h 63192"/>
                <a:gd name="connsiteX142" fmla="*/ 16776 w 40719"/>
                <a:gd name="connsiteY142" fmla="*/ 47165 h 63192"/>
                <a:gd name="connsiteX143" fmla="*/ 16420 w 40719"/>
                <a:gd name="connsiteY143" fmla="*/ 46995 h 63192"/>
                <a:gd name="connsiteX144" fmla="*/ 16268 w 40719"/>
                <a:gd name="connsiteY144" fmla="*/ 47732 h 63192"/>
                <a:gd name="connsiteX145" fmla="*/ 16624 w 40719"/>
                <a:gd name="connsiteY145" fmla="*/ 48015 h 63192"/>
                <a:gd name="connsiteX146" fmla="*/ 16166 w 40719"/>
                <a:gd name="connsiteY146" fmla="*/ 48808 h 63192"/>
                <a:gd name="connsiteX147" fmla="*/ 15556 w 40719"/>
                <a:gd name="connsiteY147" fmla="*/ 48921 h 63192"/>
                <a:gd name="connsiteX148" fmla="*/ 15759 w 40719"/>
                <a:gd name="connsiteY148" fmla="*/ 47901 h 63192"/>
                <a:gd name="connsiteX149" fmla="*/ 15200 w 40719"/>
                <a:gd name="connsiteY149" fmla="*/ 47505 h 63192"/>
                <a:gd name="connsiteX150" fmla="*/ 14539 w 40719"/>
                <a:gd name="connsiteY150" fmla="*/ 48694 h 63192"/>
                <a:gd name="connsiteX151" fmla="*/ 14844 w 40719"/>
                <a:gd name="connsiteY151" fmla="*/ 49147 h 63192"/>
                <a:gd name="connsiteX152" fmla="*/ 15200 w 40719"/>
                <a:gd name="connsiteY152" fmla="*/ 49261 h 63192"/>
                <a:gd name="connsiteX153" fmla="*/ 14743 w 40719"/>
                <a:gd name="connsiteY153" fmla="*/ 50053 h 63192"/>
                <a:gd name="connsiteX154" fmla="*/ 14539 w 40719"/>
                <a:gd name="connsiteY154" fmla="*/ 49714 h 63192"/>
                <a:gd name="connsiteX155" fmla="*/ 13828 w 40719"/>
                <a:gd name="connsiteY155" fmla="*/ 50053 h 63192"/>
                <a:gd name="connsiteX156" fmla="*/ 13523 w 40719"/>
                <a:gd name="connsiteY156" fmla="*/ 50676 h 63192"/>
                <a:gd name="connsiteX157" fmla="*/ 14184 w 40719"/>
                <a:gd name="connsiteY157" fmla="*/ 50676 h 63192"/>
                <a:gd name="connsiteX158" fmla="*/ 13675 w 40719"/>
                <a:gd name="connsiteY158" fmla="*/ 51186 h 63192"/>
                <a:gd name="connsiteX159" fmla="*/ 12201 w 40719"/>
                <a:gd name="connsiteY159" fmla="*/ 51583 h 63192"/>
                <a:gd name="connsiteX160" fmla="*/ 11896 w 40719"/>
                <a:gd name="connsiteY160" fmla="*/ 52715 h 63192"/>
                <a:gd name="connsiteX161" fmla="*/ 11133 w 40719"/>
                <a:gd name="connsiteY161" fmla="*/ 53621 h 63192"/>
                <a:gd name="connsiteX162" fmla="*/ 10473 w 40719"/>
                <a:gd name="connsiteY162" fmla="*/ 54301 h 63192"/>
                <a:gd name="connsiteX163" fmla="*/ 10117 w 40719"/>
                <a:gd name="connsiteY163" fmla="*/ 54131 h 63192"/>
                <a:gd name="connsiteX164" fmla="*/ 8846 w 40719"/>
                <a:gd name="connsiteY164" fmla="*/ 55773 h 63192"/>
                <a:gd name="connsiteX165" fmla="*/ 7778 w 40719"/>
                <a:gd name="connsiteY165" fmla="*/ 57359 h 63192"/>
                <a:gd name="connsiteX166" fmla="*/ 6863 w 40719"/>
                <a:gd name="connsiteY166" fmla="*/ 57529 h 63192"/>
                <a:gd name="connsiteX167" fmla="*/ 5897 w 40719"/>
                <a:gd name="connsiteY167" fmla="*/ 57755 h 63192"/>
                <a:gd name="connsiteX168" fmla="*/ 4932 w 40719"/>
                <a:gd name="connsiteY168" fmla="*/ 57812 h 63192"/>
                <a:gd name="connsiteX169" fmla="*/ 4118 w 40719"/>
                <a:gd name="connsiteY169" fmla="*/ 58378 h 63192"/>
                <a:gd name="connsiteX170" fmla="*/ 3407 w 40719"/>
                <a:gd name="connsiteY170" fmla="*/ 58605 h 63192"/>
                <a:gd name="connsiteX171" fmla="*/ 2644 w 40719"/>
                <a:gd name="connsiteY171" fmla="*/ 59398 h 63192"/>
                <a:gd name="connsiteX172" fmla="*/ 2492 w 40719"/>
                <a:gd name="connsiteY172" fmla="*/ 59001 h 63192"/>
                <a:gd name="connsiteX173" fmla="*/ 1780 w 40719"/>
                <a:gd name="connsiteY173" fmla="*/ 58718 h 63192"/>
                <a:gd name="connsiteX174" fmla="*/ 1729 w 40719"/>
                <a:gd name="connsiteY174" fmla="*/ 59341 h 63192"/>
                <a:gd name="connsiteX175" fmla="*/ 967 w 40719"/>
                <a:gd name="connsiteY175" fmla="*/ 59115 h 63192"/>
                <a:gd name="connsiteX176" fmla="*/ 1 w 40719"/>
                <a:gd name="connsiteY176" fmla="*/ 59682 h 63192"/>
                <a:gd name="connsiteX177" fmla="*/ 611 w 40719"/>
                <a:gd name="connsiteY177" fmla="*/ 60077 h 63192"/>
                <a:gd name="connsiteX178" fmla="*/ 611 w 40719"/>
                <a:gd name="connsiteY178" fmla="*/ 62059 h 63192"/>
                <a:gd name="connsiteX179" fmla="*/ 1068 w 40719"/>
                <a:gd name="connsiteY179" fmla="*/ 63192 h 63192"/>
                <a:gd name="connsiteX180" fmla="*/ 1983 w 40719"/>
                <a:gd name="connsiteY180" fmla="*/ 62796 h 63192"/>
                <a:gd name="connsiteX181" fmla="*/ 2797 w 40719"/>
                <a:gd name="connsiteY181" fmla="*/ 62343 h 63192"/>
                <a:gd name="connsiteX182" fmla="*/ 3610 w 40719"/>
                <a:gd name="connsiteY182" fmla="*/ 62343 h 63192"/>
                <a:gd name="connsiteX183" fmla="*/ 4525 w 40719"/>
                <a:gd name="connsiteY183" fmla="*/ 62569 h 63192"/>
                <a:gd name="connsiteX184" fmla="*/ 5389 w 40719"/>
                <a:gd name="connsiteY184" fmla="*/ 62682 h 63192"/>
                <a:gd name="connsiteX185" fmla="*/ 6711 w 40719"/>
                <a:gd name="connsiteY185" fmla="*/ 61720 h 63192"/>
                <a:gd name="connsiteX186" fmla="*/ 7168 w 40719"/>
                <a:gd name="connsiteY186" fmla="*/ 60530 h 63192"/>
                <a:gd name="connsiteX187" fmla="*/ 8083 w 40719"/>
                <a:gd name="connsiteY187" fmla="*/ 60927 h 63192"/>
                <a:gd name="connsiteX188" fmla="*/ 9049 w 40719"/>
                <a:gd name="connsiteY188" fmla="*/ 60247 h 63192"/>
                <a:gd name="connsiteX189" fmla="*/ 10066 w 40719"/>
                <a:gd name="connsiteY189" fmla="*/ 59794 h 63192"/>
                <a:gd name="connsiteX190" fmla="*/ 11540 w 40719"/>
                <a:gd name="connsiteY190" fmla="*/ 59624 h 63192"/>
                <a:gd name="connsiteX191" fmla="*/ 12353 w 40719"/>
                <a:gd name="connsiteY191" fmla="*/ 61097 h 63192"/>
                <a:gd name="connsiteX192" fmla="*/ 13472 w 40719"/>
                <a:gd name="connsiteY192" fmla="*/ 59794 h 63192"/>
                <a:gd name="connsiteX193" fmla="*/ 14641 w 40719"/>
                <a:gd name="connsiteY193" fmla="*/ 59624 h 63192"/>
                <a:gd name="connsiteX194" fmla="*/ 15404 w 40719"/>
                <a:gd name="connsiteY194" fmla="*/ 58322 h 63192"/>
                <a:gd name="connsiteX195" fmla="*/ 16369 w 40719"/>
                <a:gd name="connsiteY195" fmla="*/ 58435 h 63192"/>
                <a:gd name="connsiteX196" fmla="*/ 18555 w 40719"/>
                <a:gd name="connsiteY196" fmla="*/ 58662 h 63192"/>
                <a:gd name="connsiteX197" fmla="*/ 19521 w 40719"/>
                <a:gd name="connsiteY197" fmla="*/ 57586 h 63192"/>
                <a:gd name="connsiteX198" fmla="*/ 21249 w 40719"/>
                <a:gd name="connsiteY198" fmla="*/ 57133 h 63192"/>
                <a:gd name="connsiteX199" fmla="*/ 22622 w 40719"/>
                <a:gd name="connsiteY19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623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19217 w 40719"/>
                <a:gd name="connsiteY130" fmla="*/ 36688 h 63192"/>
                <a:gd name="connsiteX131" fmla="*/ 19470 w 40719"/>
                <a:gd name="connsiteY131" fmla="*/ 38500 h 63192"/>
                <a:gd name="connsiteX132" fmla="*/ 19674 w 40719"/>
                <a:gd name="connsiteY132" fmla="*/ 39803 h 63192"/>
                <a:gd name="connsiteX133" fmla="*/ 18708 w 40719"/>
                <a:gd name="connsiteY133" fmla="*/ 42012 h 63192"/>
                <a:gd name="connsiteX134" fmla="*/ 17589 w 40719"/>
                <a:gd name="connsiteY134" fmla="*/ 43881 h 63192"/>
                <a:gd name="connsiteX135" fmla="*/ 17234 w 40719"/>
                <a:gd name="connsiteY135" fmla="*/ 44220 h 63192"/>
                <a:gd name="connsiteX136" fmla="*/ 17030 w 40719"/>
                <a:gd name="connsiteY136" fmla="*/ 45296 h 63192"/>
                <a:gd name="connsiteX137" fmla="*/ 17589 w 40719"/>
                <a:gd name="connsiteY137" fmla="*/ 45919 h 63192"/>
                <a:gd name="connsiteX138" fmla="*/ 17589 w 40719"/>
                <a:gd name="connsiteY138" fmla="*/ 46939 h 63192"/>
                <a:gd name="connsiteX139" fmla="*/ 16878 w 40719"/>
                <a:gd name="connsiteY139" fmla="*/ 46316 h 63192"/>
                <a:gd name="connsiteX140" fmla="*/ 16776 w 40719"/>
                <a:gd name="connsiteY140" fmla="*/ 46429 h 63192"/>
                <a:gd name="connsiteX141" fmla="*/ 16929 w 40719"/>
                <a:gd name="connsiteY141" fmla="*/ 46939 h 63192"/>
                <a:gd name="connsiteX142" fmla="*/ 17386 w 40719"/>
                <a:gd name="connsiteY142" fmla="*/ 47392 h 63192"/>
                <a:gd name="connsiteX143" fmla="*/ 16725 w 40719"/>
                <a:gd name="connsiteY143" fmla="*/ 47505 h 63192"/>
                <a:gd name="connsiteX144" fmla="*/ 16776 w 40719"/>
                <a:gd name="connsiteY144" fmla="*/ 47165 h 63192"/>
                <a:gd name="connsiteX145" fmla="*/ 16420 w 40719"/>
                <a:gd name="connsiteY145" fmla="*/ 46995 h 63192"/>
                <a:gd name="connsiteX146" fmla="*/ 16268 w 40719"/>
                <a:gd name="connsiteY146" fmla="*/ 47732 h 63192"/>
                <a:gd name="connsiteX147" fmla="*/ 16624 w 40719"/>
                <a:gd name="connsiteY147" fmla="*/ 48015 h 63192"/>
                <a:gd name="connsiteX148" fmla="*/ 16166 w 40719"/>
                <a:gd name="connsiteY148" fmla="*/ 48808 h 63192"/>
                <a:gd name="connsiteX149" fmla="*/ 15556 w 40719"/>
                <a:gd name="connsiteY149" fmla="*/ 48921 h 63192"/>
                <a:gd name="connsiteX150" fmla="*/ 15759 w 40719"/>
                <a:gd name="connsiteY150" fmla="*/ 47901 h 63192"/>
                <a:gd name="connsiteX151" fmla="*/ 15200 w 40719"/>
                <a:gd name="connsiteY151" fmla="*/ 47505 h 63192"/>
                <a:gd name="connsiteX152" fmla="*/ 14539 w 40719"/>
                <a:gd name="connsiteY152" fmla="*/ 48694 h 63192"/>
                <a:gd name="connsiteX153" fmla="*/ 14844 w 40719"/>
                <a:gd name="connsiteY153" fmla="*/ 49147 h 63192"/>
                <a:gd name="connsiteX154" fmla="*/ 15200 w 40719"/>
                <a:gd name="connsiteY154" fmla="*/ 49261 h 63192"/>
                <a:gd name="connsiteX155" fmla="*/ 14743 w 40719"/>
                <a:gd name="connsiteY155" fmla="*/ 50053 h 63192"/>
                <a:gd name="connsiteX156" fmla="*/ 14539 w 40719"/>
                <a:gd name="connsiteY156" fmla="*/ 49714 h 63192"/>
                <a:gd name="connsiteX157" fmla="*/ 13828 w 40719"/>
                <a:gd name="connsiteY157" fmla="*/ 50053 h 63192"/>
                <a:gd name="connsiteX158" fmla="*/ 13523 w 40719"/>
                <a:gd name="connsiteY158" fmla="*/ 50676 h 63192"/>
                <a:gd name="connsiteX159" fmla="*/ 14184 w 40719"/>
                <a:gd name="connsiteY159" fmla="*/ 50676 h 63192"/>
                <a:gd name="connsiteX160" fmla="*/ 13675 w 40719"/>
                <a:gd name="connsiteY160" fmla="*/ 51186 h 63192"/>
                <a:gd name="connsiteX161" fmla="*/ 12201 w 40719"/>
                <a:gd name="connsiteY161" fmla="*/ 51583 h 63192"/>
                <a:gd name="connsiteX162" fmla="*/ 11896 w 40719"/>
                <a:gd name="connsiteY162" fmla="*/ 52715 h 63192"/>
                <a:gd name="connsiteX163" fmla="*/ 11133 w 40719"/>
                <a:gd name="connsiteY163" fmla="*/ 53621 h 63192"/>
                <a:gd name="connsiteX164" fmla="*/ 10473 w 40719"/>
                <a:gd name="connsiteY164" fmla="*/ 54301 h 63192"/>
                <a:gd name="connsiteX165" fmla="*/ 10117 w 40719"/>
                <a:gd name="connsiteY165" fmla="*/ 54131 h 63192"/>
                <a:gd name="connsiteX166" fmla="*/ 8846 w 40719"/>
                <a:gd name="connsiteY166" fmla="*/ 55773 h 63192"/>
                <a:gd name="connsiteX167" fmla="*/ 7778 w 40719"/>
                <a:gd name="connsiteY167" fmla="*/ 57359 h 63192"/>
                <a:gd name="connsiteX168" fmla="*/ 6863 w 40719"/>
                <a:gd name="connsiteY168" fmla="*/ 57529 h 63192"/>
                <a:gd name="connsiteX169" fmla="*/ 5897 w 40719"/>
                <a:gd name="connsiteY169" fmla="*/ 57755 h 63192"/>
                <a:gd name="connsiteX170" fmla="*/ 4932 w 40719"/>
                <a:gd name="connsiteY170" fmla="*/ 57812 h 63192"/>
                <a:gd name="connsiteX171" fmla="*/ 4118 w 40719"/>
                <a:gd name="connsiteY171" fmla="*/ 58378 h 63192"/>
                <a:gd name="connsiteX172" fmla="*/ 3407 w 40719"/>
                <a:gd name="connsiteY172" fmla="*/ 58605 h 63192"/>
                <a:gd name="connsiteX173" fmla="*/ 2644 w 40719"/>
                <a:gd name="connsiteY173" fmla="*/ 59398 h 63192"/>
                <a:gd name="connsiteX174" fmla="*/ 2492 w 40719"/>
                <a:gd name="connsiteY174" fmla="*/ 59001 h 63192"/>
                <a:gd name="connsiteX175" fmla="*/ 1780 w 40719"/>
                <a:gd name="connsiteY175" fmla="*/ 58718 h 63192"/>
                <a:gd name="connsiteX176" fmla="*/ 1729 w 40719"/>
                <a:gd name="connsiteY176" fmla="*/ 59341 h 63192"/>
                <a:gd name="connsiteX177" fmla="*/ 967 w 40719"/>
                <a:gd name="connsiteY177" fmla="*/ 59115 h 63192"/>
                <a:gd name="connsiteX178" fmla="*/ 1 w 40719"/>
                <a:gd name="connsiteY178" fmla="*/ 59682 h 63192"/>
                <a:gd name="connsiteX179" fmla="*/ 611 w 40719"/>
                <a:gd name="connsiteY179" fmla="*/ 60077 h 63192"/>
                <a:gd name="connsiteX180" fmla="*/ 611 w 40719"/>
                <a:gd name="connsiteY180" fmla="*/ 62059 h 63192"/>
                <a:gd name="connsiteX181" fmla="*/ 1068 w 40719"/>
                <a:gd name="connsiteY181" fmla="*/ 63192 h 63192"/>
                <a:gd name="connsiteX182" fmla="*/ 1983 w 40719"/>
                <a:gd name="connsiteY182" fmla="*/ 62796 h 63192"/>
                <a:gd name="connsiteX183" fmla="*/ 2797 w 40719"/>
                <a:gd name="connsiteY183" fmla="*/ 62343 h 63192"/>
                <a:gd name="connsiteX184" fmla="*/ 3610 w 40719"/>
                <a:gd name="connsiteY184" fmla="*/ 62343 h 63192"/>
                <a:gd name="connsiteX185" fmla="*/ 4525 w 40719"/>
                <a:gd name="connsiteY185" fmla="*/ 62569 h 63192"/>
                <a:gd name="connsiteX186" fmla="*/ 5389 w 40719"/>
                <a:gd name="connsiteY186" fmla="*/ 62682 h 63192"/>
                <a:gd name="connsiteX187" fmla="*/ 6711 w 40719"/>
                <a:gd name="connsiteY187" fmla="*/ 61720 h 63192"/>
                <a:gd name="connsiteX188" fmla="*/ 7168 w 40719"/>
                <a:gd name="connsiteY188" fmla="*/ 60530 h 63192"/>
                <a:gd name="connsiteX189" fmla="*/ 8083 w 40719"/>
                <a:gd name="connsiteY189" fmla="*/ 60927 h 63192"/>
                <a:gd name="connsiteX190" fmla="*/ 9049 w 40719"/>
                <a:gd name="connsiteY190" fmla="*/ 60247 h 63192"/>
                <a:gd name="connsiteX191" fmla="*/ 10066 w 40719"/>
                <a:gd name="connsiteY191" fmla="*/ 59794 h 63192"/>
                <a:gd name="connsiteX192" fmla="*/ 11540 w 40719"/>
                <a:gd name="connsiteY192" fmla="*/ 59624 h 63192"/>
                <a:gd name="connsiteX193" fmla="*/ 12353 w 40719"/>
                <a:gd name="connsiteY193" fmla="*/ 61097 h 63192"/>
                <a:gd name="connsiteX194" fmla="*/ 13472 w 40719"/>
                <a:gd name="connsiteY194" fmla="*/ 59794 h 63192"/>
                <a:gd name="connsiteX195" fmla="*/ 14641 w 40719"/>
                <a:gd name="connsiteY195" fmla="*/ 59624 h 63192"/>
                <a:gd name="connsiteX196" fmla="*/ 15404 w 40719"/>
                <a:gd name="connsiteY196" fmla="*/ 58322 h 63192"/>
                <a:gd name="connsiteX197" fmla="*/ 16369 w 40719"/>
                <a:gd name="connsiteY197" fmla="*/ 58435 h 63192"/>
                <a:gd name="connsiteX198" fmla="*/ 18555 w 40719"/>
                <a:gd name="connsiteY198" fmla="*/ 58662 h 63192"/>
                <a:gd name="connsiteX199" fmla="*/ 19521 w 40719"/>
                <a:gd name="connsiteY199" fmla="*/ 57586 h 63192"/>
                <a:gd name="connsiteX200" fmla="*/ 21249 w 40719"/>
                <a:gd name="connsiteY200" fmla="*/ 57133 h 63192"/>
                <a:gd name="connsiteX201" fmla="*/ 22622 w 40719"/>
                <a:gd name="connsiteY20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19217 w 40719"/>
                <a:gd name="connsiteY131" fmla="*/ 36688 h 63192"/>
                <a:gd name="connsiteX132" fmla="*/ 19470 w 40719"/>
                <a:gd name="connsiteY132" fmla="*/ 38500 h 63192"/>
                <a:gd name="connsiteX133" fmla="*/ 19674 w 40719"/>
                <a:gd name="connsiteY133" fmla="*/ 39803 h 63192"/>
                <a:gd name="connsiteX134" fmla="*/ 18708 w 40719"/>
                <a:gd name="connsiteY134" fmla="*/ 42012 h 63192"/>
                <a:gd name="connsiteX135" fmla="*/ 17589 w 40719"/>
                <a:gd name="connsiteY135" fmla="*/ 43881 h 63192"/>
                <a:gd name="connsiteX136" fmla="*/ 17234 w 40719"/>
                <a:gd name="connsiteY136" fmla="*/ 44220 h 63192"/>
                <a:gd name="connsiteX137" fmla="*/ 17030 w 40719"/>
                <a:gd name="connsiteY137" fmla="*/ 45296 h 63192"/>
                <a:gd name="connsiteX138" fmla="*/ 17589 w 40719"/>
                <a:gd name="connsiteY138" fmla="*/ 45919 h 63192"/>
                <a:gd name="connsiteX139" fmla="*/ 17589 w 40719"/>
                <a:gd name="connsiteY139" fmla="*/ 46939 h 63192"/>
                <a:gd name="connsiteX140" fmla="*/ 16878 w 40719"/>
                <a:gd name="connsiteY140" fmla="*/ 46316 h 63192"/>
                <a:gd name="connsiteX141" fmla="*/ 16776 w 40719"/>
                <a:gd name="connsiteY141" fmla="*/ 46429 h 63192"/>
                <a:gd name="connsiteX142" fmla="*/ 16929 w 40719"/>
                <a:gd name="connsiteY142" fmla="*/ 46939 h 63192"/>
                <a:gd name="connsiteX143" fmla="*/ 17386 w 40719"/>
                <a:gd name="connsiteY143" fmla="*/ 47392 h 63192"/>
                <a:gd name="connsiteX144" fmla="*/ 16725 w 40719"/>
                <a:gd name="connsiteY144" fmla="*/ 47505 h 63192"/>
                <a:gd name="connsiteX145" fmla="*/ 16776 w 40719"/>
                <a:gd name="connsiteY145" fmla="*/ 47165 h 63192"/>
                <a:gd name="connsiteX146" fmla="*/ 16420 w 40719"/>
                <a:gd name="connsiteY146" fmla="*/ 46995 h 63192"/>
                <a:gd name="connsiteX147" fmla="*/ 16268 w 40719"/>
                <a:gd name="connsiteY147" fmla="*/ 47732 h 63192"/>
                <a:gd name="connsiteX148" fmla="*/ 16624 w 40719"/>
                <a:gd name="connsiteY148" fmla="*/ 48015 h 63192"/>
                <a:gd name="connsiteX149" fmla="*/ 16166 w 40719"/>
                <a:gd name="connsiteY149" fmla="*/ 48808 h 63192"/>
                <a:gd name="connsiteX150" fmla="*/ 15556 w 40719"/>
                <a:gd name="connsiteY150" fmla="*/ 48921 h 63192"/>
                <a:gd name="connsiteX151" fmla="*/ 15759 w 40719"/>
                <a:gd name="connsiteY151" fmla="*/ 47901 h 63192"/>
                <a:gd name="connsiteX152" fmla="*/ 15200 w 40719"/>
                <a:gd name="connsiteY152" fmla="*/ 47505 h 63192"/>
                <a:gd name="connsiteX153" fmla="*/ 14539 w 40719"/>
                <a:gd name="connsiteY153" fmla="*/ 48694 h 63192"/>
                <a:gd name="connsiteX154" fmla="*/ 14844 w 40719"/>
                <a:gd name="connsiteY154" fmla="*/ 49147 h 63192"/>
                <a:gd name="connsiteX155" fmla="*/ 15200 w 40719"/>
                <a:gd name="connsiteY155" fmla="*/ 49261 h 63192"/>
                <a:gd name="connsiteX156" fmla="*/ 14743 w 40719"/>
                <a:gd name="connsiteY156" fmla="*/ 50053 h 63192"/>
                <a:gd name="connsiteX157" fmla="*/ 14539 w 40719"/>
                <a:gd name="connsiteY157" fmla="*/ 49714 h 63192"/>
                <a:gd name="connsiteX158" fmla="*/ 13828 w 40719"/>
                <a:gd name="connsiteY158" fmla="*/ 50053 h 63192"/>
                <a:gd name="connsiteX159" fmla="*/ 13523 w 40719"/>
                <a:gd name="connsiteY159" fmla="*/ 50676 h 63192"/>
                <a:gd name="connsiteX160" fmla="*/ 14184 w 40719"/>
                <a:gd name="connsiteY160" fmla="*/ 50676 h 63192"/>
                <a:gd name="connsiteX161" fmla="*/ 13675 w 40719"/>
                <a:gd name="connsiteY161" fmla="*/ 51186 h 63192"/>
                <a:gd name="connsiteX162" fmla="*/ 12201 w 40719"/>
                <a:gd name="connsiteY162" fmla="*/ 51583 h 63192"/>
                <a:gd name="connsiteX163" fmla="*/ 11896 w 40719"/>
                <a:gd name="connsiteY163" fmla="*/ 52715 h 63192"/>
                <a:gd name="connsiteX164" fmla="*/ 11133 w 40719"/>
                <a:gd name="connsiteY164" fmla="*/ 53621 h 63192"/>
                <a:gd name="connsiteX165" fmla="*/ 10473 w 40719"/>
                <a:gd name="connsiteY165" fmla="*/ 54301 h 63192"/>
                <a:gd name="connsiteX166" fmla="*/ 10117 w 40719"/>
                <a:gd name="connsiteY166" fmla="*/ 54131 h 63192"/>
                <a:gd name="connsiteX167" fmla="*/ 8846 w 40719"/>
                <a:gd name="connsiteY167" fmla="*/ 55773 h 63192"/>
                <a:gd name="connsiteX168" fmla="*/ 7778 w 40719"/>
                <a:gd name="connsiteY168" fmla="*/ 57359 h 63192"/>
                <a:gd name="connsiteX169" fmla="*/ 6863 w 40719"/>
                <a:gd name="connsiteY169" fmla="*/ 57529 h 63192"/>
                <a:gd name="connsiteX170" fmla="*/ 5897 w 40719"/>
                <a:gd name="connsiteY170" fmla="*/ 57755 h 63192"/>
                <a:gd name="connsiteX171" fmla="*/ 4932 w 40719"/>
                <a:gd name="connsiteY171" fmla="*/ 57812 h 63192"/>
                <a:gd name="connsiteX172" fmla="*/ 4118 w 40719"/>
                <a:gd name="connsiteY172" fmla="*/ 58378 h 63192"/>
                <a:gd name="connsiteX173" fmla="*/ 3407 w 40719"/>
                <a:gd name="connsiteY173" fmla="*/ 58605 h 63192"/>
                <a:gd name="connsiteX174" fmla="*/ 2644 w 40719"/>
                <a:gd name="connsiteY174" fmla="*/ 59398 h 63192"/>
                <a:gd name="connsiteX175" fmla="*/ 2492 w 40719"/>
                <a:gd name="connsiteY175" fmla="*/ 59001 h 63192"/>
                <a:gd name="connsiteX176" fmla="*/ 1780 w 40719"/>
                <a:gd name="connsiteY176" fmla="*/ 58718 h 63192"/>
                <a:gd name="connsiteX177" fmla="*/ 1729 w 40719"/>
                <a:gd name="connsiteY177" fmla="*/ 59341 h 63192"/>
                <a:gd name="connsiteX178" fmla="*/ 967 w 40719"/>
                <a:gd name="connsiteY178" fmla="*/ 59115 h 63192"/>
                <a:gd name="connsiteX179" fmla="*/ 1 w 40719"/>
                <a:gd name="connsiteY179" fmla="*/ 59682 h 63192"/>
                <a:gd name="connsiteX180" fmla="*/ 611 w 40719"/>
                <a:gd name="connsiteY180" fmla="*/ 60077 h 63192"/>
                <a:gd name="connsiteX181" fmla="*/ 611 w 40719"/>
                <a:gd name="connsiteY181" fmla="*/ 62059 h 63192"/>
                <a:gd name="connsiteX182" fmla="*/ 1068 w 40719"/>
                <a:gd name="connsiteY182" fmla="*/ 63192 h 63192"/>
                <a:gd name="connsiteX183" fmla="*/ 1983 w 40719"/>
                <a:gd name="connsiteY183" fmla="*/ 62796 h 63192"/>
                <a:gd name="connsiteX184" fmla="*/ 2797 w 40719"/>
                <a:gd name="connsiteY184" fmla="*/ 62343 h 63192"/>
                <a:gd name="connsiteX185" fmla="*/ 3610 w 40719"/>
                <a:gd name="connsiteY185" fmla="*/ 62343 h 63192"/>
                <a:gd name="connsiteX186" fmla="*/ 4525 w 40719"/>
                <a:gd name="connsiteY186" fmla="*/ 62569 h 63192"/>
                <a:gd name="connsiteX187" fmla="*/ 5389 w 40719"/>
                <a:gd name="connsiteY187" fmla="*/ 62682 h 63192"/>
                <a:gd name="connsiteX188" fmla="*/ 6711 w 40719"/>
                <a:gd name="connsiteY188" fmla="*/ 61720 h 63192"/>
                <a:gd name="connsiteX189" fmla="*/ 7168 w 40719"/>
                <a:gd name="connsiteY189" fmla="*/ 60530 h 63192"/>
                <a:gd name="connsiteX190" fmla="*/ 8083 w 40719"/>
                <a:gd name="connsiteY190" fmla="*/ 60927 h 63192"/>
                <a:gd name="connsiteX191" fmla="*/ 9049 w 40719"/>
                <a:gd name="connsiteY191" fmla="*/ 60247 h 63192"/>
                <a:gd name="connsiteX192" fmla="*/ 10066 w 40719"/>
                <a:gd name="connsiteY192" fmla="*/ 59794 h 63192"/>
                <a:gd name="connsiteX193" fmla="*/ 11540 w 40719"/>
                <a:gd name="connsiteY193" fmla="*/ 59624 h 63192"/>
                <a:gd name="connsiteX194" fmla="*/ 12353 w 40719"/>
                <a:gd name="connsiteY194" fmla="*/ 61097 h 63192"/>
                <a:gd name="connsiteX195" fmla="*/ 13472 w 40719"/>
                <a:gd name="connsiteY195" fmla="*/ 59794 h 63192"/>
                <a:gd name="connsiteX196" fmla="*/ 14641 w 40719"/>
                <a:gd name="connsiteY196" fmla="*/ 59624 h 63192"/>
                <a:gd name="connsiteX197" fmla="*/ 15404 w 40719"/>
                <a:gd name="connsiteY197" fmla="*/ 58322 h 63192"/>
                <a:gd name="connsiteX198" fmla="*/ 16369 w 40719"/>
                <a:gd name="connsiteY198" fmla="*/ 58435 h 63192"/>
                <a:gd name="connsiteX199" fmla="*/ 18555 w 40719"/>
                <a:gd name="connsiteY199" fmla="*/ 58662 h 63192"/>
                <a:gd name="connsiteX200" fmla="*/ 19521 w 40719"/>
                <a:gd name="connsiteY200" fmla="*/ 57586 h 63192"/>
                <a:gd name="connsiteX201" fmla="*/ 21249 w 40719"/>
                <a:gd name="connsiteY201" fmla="*/ 57133 h 63192"/>
                <a:gd name="connsiteX202" fmla="*/ 22622 w 40719"/>
                <a:gd name="connsiteY20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19217 w 40719"/>
                <a:gd name="connsiteY131" fmla="*/ 36688 h 63192"/>
                <a:gd name="connsiteX132" fmla="*/ 19470 w 40719"/>
                <a:gd name="connsiteY132" fmla="*/ 38500 h 63192"/>
                <a:gd name="connsiteX133" fmla="*/ 19674 w 40719"/>
                <a:gd name="connsiteY133" fmla="*/ 39803 h 63192"/>
                <a:gd name="connsiteX134" fmla="*/ 18708 w 40719"/>
                <a:gd name="connsiteY134" fmla="*/ 42012 h 63192"/>
                <a:gd name="connsiteX135" fmla="*/ 17589 w 40719"/>
                <a:gd name="connsiteY135" fmla="*/ 43881 h 63192"/>
                <a:gd name="connsiteX136" fmla="*/ 17234 w 40719"/>
                <a:gd name="connsiteY136" fmla="*/ 44220 h 63192"/>
                <a:gd name="connsiteX137" fmla="*/ 17030 w 40719"/>
                <a:gd name="connsiteY137" fmla="*/ 45296 h 63192"/>
                <a:gd name="connsiteX138" fmla="*/ 17589 w 40719"/>
                <a:gd name="connsiteY138" fmla="*/ 45919 h 63192"/>
                <a:gd name="connsiteX139" fmla="*/ 17589 w 40719"/>
                <a:gd name="connsiteY139" fmla="*/ 46939 h 63192"/>
                <a:gd name="connsiteX140" fmla="*/ 16878 w 40719"/>
                <a:gd name="connsiteY140" fmla="*/ 46316 h 63192"/>
                <a:gd name="connsiteX141" fmla="*/ 16776 w 40719"/>
                <a:gd name="connsiteY141" fmla="*/ 46429 h 63192"/>
                <a:gd name="connsiteX142" fmla="*/ 16929 w 40719"/>
                <a:gd name="connsiteY142" fmla="*/ 46939 h 63192"/>
                <a:gd name="connsiteX143" fmla="*/ 17386 w 40719"/>
                <a:gd name="connsiteY143" fmla="*/ 47392 h 63192"/>
                <a:gd name="connsiteX144" fmla="*/ 16725 w 40719"/>
                <a:gd name="connsiteY144" fmla="*/ 47505 h 63192"/>
                <a:gd name="connsiteX145" fmla="*/ 16776 w 40719"/>
                <a:gd name="connsiteY145" fmla="*/ 47165 h 63192"/>
                <a:gd name="connsiteX146" fmla="*/ 16420 w 40719"/>
                <a:gd name="connsiteY146" fmla="*/ 46995 h 63192"/>
                <a:gd name="connsiteX147" fmla="*/ 16268 w 40719"/>
                <a:gd name="connsiteY147" fmla="*/ 47732 h 63192"/>
                <a:gd name="connsiteX148" fmla="*/ 16624 w 40719"/>
                <a:gd name="connsiteY148" fmla="*/ 48015 h 63192"/>
                <a:gd name="connsiteX149" fmla="*/ 16166 w 40719"/>
                <a:gd name="connsiteY149" fmla="*/ 48808 h 63192"/>
                <a:gd name="connsiteX150" fmla="*/ 15556 w 40719"/>
                <a:gd name="connsiteY150" fmla="*/ 48921 h 63192"/>
                <a:gd name="connsiteX151" fmla="*/ 15759 w 40719"/>
                <a:gd name="connsiteY151" fmla="*/ 47901 h 63192"/>
                <a:gd name="connsiteX152" fmla="*/ 15200 w 40719"/>
                <a:gd name="connsiteY152" fmla="*/ 47505 h 63192"/>
                <a:gd name="connsiteX153" fmla="*/ 14539 w 40719"/>
                <a:gd name="connsiteY153" fmla="*/ 48694 h 63192"/>
                <a:gd name="connsiteX154" fmla="*/ 14844 w 40719"/>
                <a:gd name="connsiteY154" fmla="*/ 49147 h 63192"/>
                <a:gd name="connsiteX155" fmla="*/ 15200 w 40719"/>
                <a:gd name="connsiteY155" fmla="*/ 49261 h 63192"/>
                <a:gd name="connsiteX156" fmla="*/ 14743 w 40719"/>
                <a:gd name="connsiteY156" fmla="*/ 50053 h 63192"/>
                <a:gd name="connsiteX157" fmla="*/ 14539 w 40719"/>
                <a:gd name="connsiteY157" fmla="*/ 49714 h 63192"/>
                <a:gd name="connsiteX158" fmla="*/ 13828 w 40719"/>
                <a:gd name="connsiteY158" fmla="*/ 50053 h 63192"/>
                <a:gd name="connsiteX159" fmla="*/ 13523 w 40719"/>
                <a:gd name="connsiteY159" fmla="*/ 50676 h 63192"/>
                <a:gd name="connsiteX160" fmla="*/ 14184 w 40719"/>
                <a:gd name="connsiteY160" fmla="*/ 50676 h 63192"/>
                <a:gd name="connsiteX161" fmla="*/ 13675 w 40719"/>
                <a:gd name="connsiteY161" fmla="*/ 51186 h 63192"/>
                <a:gd name="connsiteX162" fmla="*/ 12201 w 40719"/>
                <a:gd name="connsiteY162" fmla="*/ 51583 h 63192"/>
                <a:gd name="connsiteX163" fmla="*/ 11896 w 40719"/>
                <a:gd name="connsiteY163" fmla="*/ 52715 h 63192"/>
                <a:gd name="connsiteX164" fmla="*/ 11133 w 40719"/>
                <a:gd name="connsiteY164" fmla="*/ 53621 h 63192"/>
                <a:gd name="connsiteX165" fmla="*/ 10473 w 40719"/>
                <a:gd name="connsiteY165" fmla="*/ 54301 h 63192"/>
                <a:gd name="connsiteX166" fmla="*/ 10117 w 40719"/>
                <a:gd name="connsiteY166" fmla="*/ 54131 h 63192"/>
                <a:gd name="connsiteX167" fmla="*/ 8846 w 40719"/>
                <a:gd name="connsiteY167" fmla="*/ 55773 h 63192"/>
                <a:gd name="connsiteX168" fmla="*/ 7778 w 40719"/>
                <a:gd name="connsiteY168" fmla="*/ 57359 h 63192"/>
                <a:gd name="connsiteX169" fmla="*/ 6863 w 40719"/>
                <a:gd name="connsiteY169" fmla="*/ 57529 h 63192"/>
                <a:gd name="connsiteX170" fmla="*/ 5897 w 40719"/>
                <a:gd name="connsiteY170" fmla="*/ 57755 h 63192"/>
                <a:gd name="connsiteX171" fmla="*/ 4932 w 40719"/>
                <a:gd name="connsiteY171" fmla="*/ 57812 h 63192"/>
                <a:gd name="connsiteX172" fmla="*/ 4118 w 40719"/>
                <a:gd name="connsiteY172" fmla="*/ 58378 h 63192"/>
                <a:gd name="connsiteX173" fmla="*/ 3407 w 40719"/>
                <a:gd name="connsiteY173" fmla="*/ 58605 h 63192"/>
                <a:gd name="connsiteX174" fmla="*/ 2644 w 40719"/>
                <a:gd name="connsiteY174" fmla="*/ 59398 h 63192"/>
                <a:gd name="connsiteX175" fmla="*/ 2492 w 40719"/>
                <a:gd name="connsiteY175" fmla="*/ 59001 h 63192"/>
                <a:gd name="connsiteX176" fmla="*/ 1780 w 40719"/>
                <a:gd name="connsiteY176" fmla="*/ 58718 h 63192"/>
                <a:gd name="connsiteX177" fmla="*/ 1729 w 40719"/>
                <a:gd name="connsiteY177" fmla="*/ 59341 h 63192"/>
                <a:gd name="connsiteX178" fmla="*/ 967 w 40719"/>
                <a:gd name="connsiteY178" fmla="*/ 59115 h 63192"/>
                <a:gd name="connsiteX179" fmla="*/ 1 w 40719"/>
                <a:gd name="connsiteY179" fmla="*/ 59682 h 63192"/>
                <a:gd name="connsiteX180" fmla="*/ 611 w 40719"/>
                <a:gd name="connsiteY180" fmla="*/ 60077 h 63192"/>
                <a:gd name="connsiteX181" fmla="*/ 611 w 40719"/>
                <a:gd name="connsiteY181" fmla="*/ 62059 h 63192"/>
                <a:gd name="connsiteX182" fmla="*/ 1068 w 40719"/>
                <a:gd name="connsiteY182" fmla="*/ 63192 h 63192"/>
                <a:gd name="connsiteX183" fmla="*/ 1983 w 40719"/>
                <a:gd name="connsiteY183" fmla="*/ 62796 h 63192"/>
                <a:gd name="connsiteX184" fmla="*/ 2797 w 40719"/>
                <a:gd name="connsiteY184" fmla="*/ 62343 h 63192"/>
                <a:gd name="connsiteX185" fmla="*/ 3610 w 40719"/>
                <a:gd name="connsiteY185" fmla="*/ 62343 h 63192"/>
                <a:gd name="connsiteX186" fmla="*/ 4525 w 40719"/>
                <a:gd name="connsiteY186" fmla="*/ 62569 h 63192"/>
                <a:gd name="connsiteX187" fmla="*/ 5389 w 40719"/>
                <a:gd name="connsiteY187" fmla="*/ 62682 h 63192"/>
                <a:gd name="connsiteX188" fmla="*/ 6711 w 40719"/>
                <a:gd name="connsiteY188" fmla="*/ 61720 h 63192"/>
                <a:gd name="connsiteX189" fmla="*/ 7168 w 40719"/>
                <a:gd name="connsiteY189" fmla="*/ 60530 h 63192"/>
                <a:gd name="connsiteX190" fmla="*/ 8083 w 40719"/>
                <a:gd name="connsiteY190" fmla="*/ 60927 h 63192"/>
                <a:gd name="connsiteX191" fmla="*/ 9049 w 40719"/>
                <a:gd name="connsiteY191" fmla="*/ 60247 h 63192"/>
                <a:gd name="connsiteX192" fmla="*/ 10066 w 40719"/>
                <a:gd name="connsiteY192" fmla="*/ 59794 h 63192"/>
                <a:gd name="connsiteX193" fmla="*/ 11540 w 40719"/>
                <a:gd name="connsiteY193" fmla="*/ 59624 h 63192"/>
                <a:gd name="connsiteX194" fmla="*/ 12353 w 40719"/>
                <a:gd name="connsiteY194" fmla="*/ 61097 h 63192"/>
                <a:gd name="connsiteX195" fmla="*/ 13472 w 40719"/>
                <a:gd name="connsiteY195" fmla="*/ 59794 h 63192"/>
                <a:gd name="connsiteX196" fmla="*/ 14641 w 40719"/>
                <a:gd name="connsiteY196" fmla="*/ 59624 h 63192"/>
                <a:gd name="connsiteX197" fmla="*/ 15404 w 40719"/>
                <a:gd name="connsiteY197" fmla="*/ 58322 h 63192"/>
                <a:gd name="connsiteX198" fmla="*/ 16369 w 40719"/>
                <a:gd name="connsiteY198" fmla="*/ 58435 h 63192"/>
                <a:gd name="connsiteX199" fmla="*/ 18555 w 40719"/>
                <a:gd name="connsiteY199" fmla="*/ 58662 h 63192"/>
                <a:gd name="connsiteX200" fmla="*/ 19521 w 40719"/>
                <a:gd name="connsiteY200" fmla="*/ 57586 h 63192"/>
                <a:gd name="connsiteX201" fmla="*/ 21249 w 40719"/>
                <a:gd name="connsiteY201" fmla="*/ 57133 h 63192"/>
                <a:gd name="connsiteX202" fmla="*/ 22622 w 40719"/>
                <a:gd name="connsiteY20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19217 w 40719"/>
                <a:gd name="connsiteY132" fmla="*/ 36688 h 63192"/>
                <a:gd name="connsiteX133" fmla="*/ 19470 w 40719"/>
                <a:gd name="connsiteY133" fmla="*/ 38500 h 63192"/>
                <a:gd name="connsiteX134" fmla="*/ 19674 w 40719"/>
                <a:gd name="connsiteY134" fmla="*/ 39803 h 63192"/>
                <a:gd name="connsiteX135" fmla="*/ 18708 w 40719"/>
                <a:gd name="connsiteY135" fmla="*/ 42012 h 63192"/>
                <a:gd name="connsiteX136" fmla="*/ 17589 w 40719"/>
                <a:gd name="connsiteY136" fmla="*/ 43881 h 63192"/>
                <a:gd name="connsiteX137" fmla="*/ 17234 w 40719"/>
                <a:gd name="connsiteY137" fmla="*/ 44220 h 63192"/>
                <a:gd name="connsiteX138" fmla="*/ 17030 w 40719"/>
                <a:gd name="connsiteY138" fmla="*/ 45296 h 63192"/>
                <a:gd name="connsiteX139" fmla="*/ 17589 w 40719"/>
                <a:gd name="connsiteY139" fmla="*/ 45919 h 63192"/>
                <a:gd name="connsiteX140" fmla="*/ 17589 w 40719"/>
                <a:gd name="connsiteY140" fmla="*/ 46939 h 63192"/>
                <a:gd name="connsiteX141" fmla="*/ 16878 w 40719"/>
                <a:gd name="connsiteY141" fmla="*/ 46316 h 63192"/>
                <a:gd name="connsiteX142" fmla="*/ 16776 w 40719"/>
                <a:gd name="connsiteY142" fmla="*/ 46429 h 63192"/>
                <a:gd name="connsiteX143" fmla="*/ 16929 w 40719"/>
                <a:gd name="connsiteY143" fmla="*/ 46939 h 63192"/>
                <a:gd name="connsiteX144" fmla="*/ 17386 w 40719"/>
                <a:gd name="connsiteY144" fmla="*/ 47392 h 63192"/>
                <a:gd name="connsiteX145" fmla="*/ 16725 w 40719"/>
                <a:gd name="connsiteY145" fmla="*/ 47505 h 63192"/>
                <a:gd name="connsiteX146" fmla="*/ 16776 w 40719"/>
                <a:gd name="connsiteY146" fmla="*/ 47165 h 63192"/>
                <a:gd name="connsiteX147" fmla="*/ 16420 w 40719"/>
                <a:gd name="connsiteY147" fmla="*/ 46995 h 63192"/>
                <a:gd name="connsiteX148" fmla="*/ 16268 w 40719"/>
                <a:gd name="connsiteY148" fmla="*/ 47732 h 63192"/>
                <a:gd name="connsiteX149" fmla="*/ 16624 w 40719"/>
                <a:gd name="connsiteY149" fmla="*/ 48015 h 63192"/>
                <a:gd name="connsiteX150" fmla="*/ 16166 w 40719"/>
                <a:gd name="connsiteY150" fmla="*/ 48808 h 63192"/>
                <a:gd name="connsiteX151" fmla="*/ 15556 w 40719"/>
                <a:gd name="connsiteY151" fmla="*/ 48921 h 63192"/>
                <a:gd name="connsiteX152" fmla="*/ 15759 w 40719"/>
                <a:gd name="connsiteY152" fmla="*/ 47901 h 63192"/>
                <a:gd name="connsiteX153" fmla="*/ 15200 w 40719"/>
                <a:gd name="connsiteY153" fmla="*/ 47505 h 63192"/>
                <a:gd name="connsiteX154" fmla="*/ 14539 w 40719"/>
                <a:gd name="connsiteY154" fmla="*/ 48694 h 63192"/>
                <a:gd name="connsiteX155" fmla="*/ 14844 w 40719"/>
                <a:gd name="connsiteY155" fmla="*/ 49147 h 63192"/>
                <a:gd name="connsiteX156" fmla="*/ 15200 w 40719"/>
                <a:gd name="connsiteY156" fmla="*/ 49261 h 63192"/>
                <a:gd name="connsiteX157" fmla="*/ 14743 w 40719"/>
                <a:gd name="connsiteY157" fmla="*/ 50053 h 63192"/>
                <a:gd name="connsiteX158" fmla="*/ 14539 w 40719"/>
                <a:gd name="connsiteY158" fmla="*/ 49714 h 63192"/>
                <a:gd name="connsiteX159" fmla="*/ 13828 w 40719"/>
                <a:gd name="connsiteY159" fmla="*/ 50053 h 63192"/>
                <a:gd name="connsiteX160" fmla="*/ 13523 w 40719"/>
                <a:gd name="connsiteY160" fmla="*/ 50676 h 63192"/>
                <a:gd name="connsiteX161" fmla="*/ 14184 w 40719"/>
                <a:gd name="connsiteY161" fmla="*/ 50676 h 63192"/>
                <a:gd name="connsiteX162" fmla="*/ 13675 w 40719"/>
                <a:gd name="connsiteY162" fmla="*/ 51186 h 63192"/>
                <a:gd name="connsiteX163" fmla="*/ 12201 w 40719"/>
                <a:gd name="connsiteY163" fmla="*/ 51583 h 63192"/>
                <a:gd name="connsiteX164" fmla="*/ 11896 w 40719"/>
                <a:gd name="connsiteY164" fmla="*/ 52715 h 63192"/>
                <a:gd name="connsiteX165" fmla="*/ 11133 w 40719"/>
                <a:gd name="connsiteY165" fmla="*/ 53621 h 63192"/>
                <a:gd name="connsiteX166" fmla="*/ 10473 w 40719"/>
                <a:gd name="connsiteY166" fmla="*/ 54301 h 63192"/>
                <a:gd name="connsiteX167" fmla="*/ 10117 w 40719"/>
                <a:gd name="connsiteY167" fmla="*/ 54131 h 63192"/>
                <a:gd name="connsiteX168" fmla="*/ 8846 w 40719"/>
                <a:gd name="connsiteY168" fmla="*/ 55773 h 63192"/>
                <a:gd name="connsiteX169" fmla="*/ 7778 w 40719"/>
                <a:gd name="connsiteY169" fmla="*/ 57359 h 63192"/>
                <a:gd name="connsiteX170" fmla="*/ 6863 w 40719"/>
                <a:gd name="connsiteY170" fmla="*/ 57529 h 63192"/>
                <a:gd name="connsiteX171" fmla="*/ 5897 w 40719"/>
                <a:gd name="connsiteY171" fmla="*/ 57755 h 63192"/>
                <a:gd name="connsiteX172" fmla="*/ 4932 w 40719"/>
                <a:gd name="connsiteY172" fmla="*/ 57812 h 63192"/>
                <a:gd name="connsiteX173" fmla="*/ 4118 w 40719"/>
                <a:gd name="connsiteY173" fmla="*/ 58378 h 63192"/>
                <a:gd name="connsiteX174" fmla="*/ 3407 w 40719"/>
                <a:gd name="connsiteY174" fmla="*/ 58605 h 63192"/>
                <a:gd name="connsiteX175" fmla="*/ 2644 w 40719"/>
                <a:gd name="connsiteY175" fmla="*/ 59398 h 63192"/>
                <a:gd name="connsiteX176" fmla="*/ 2492 w 40719"/>
                <a:gd name="connsiteY176" fmla="*/ 59001 h 63192"/>
                <a:gd name="connsiteX177" fmla="*/ 1780 w 40719"/>
                <a:gd name="connsiteY177" fmla="*/ 58718 h 63192"/>
                <a:gd name="connsiteX178" fmla="*/ 1729 w 40719"/>
                <a:gd name="connsiteY178" fmla="*/ 59341 h 63192"/>
                <a:gd name="connsiteX179" fmla="*/ 967 w 40719"/>
                <a:gd name="connsiteY179" fmla="*/ 59115 h 63192"/>
                <a:gd name="connsiteX180" fmla="*/ 1 w 40719"/>
                <a:gd name="connsiteY180" fmla="*/ 59682 h 63192"/>
                <a:gd name="connsiteX181" fmla="*/ 611 w 40719"/>
                <a:gd name="connsiteY181" fmla="*/ 60077 h 63192"/>
                <a:gd name="connsiteX182" fmla="*/ 611 w 40719"/>
                <a:gd name="connsiteY182" fmla="*/ 62059 h 63192"/>
                <a:gd name="connsiteX183" fmla="*/ 1068 w 40719"/>
                <a:gd name="connsiteY183" fmla="*/ 63192 h 63192"/>
                <a:gd name="connsiteX184" fmla="*/ 1983 w 40719"/>
                <a:gd name="connsiteY184" fmla="*/ 62796 h 63192"/>
                <a:gd name="connsiteX185" fmla="*/ 2797 w 40719"/>
                <a:gd name="connsiteY185" fmla="*/ 62343 h 63192"/>
                <a:gd name="connsiteX186" fmla="*/ 3610 w 40719"/>
                <a:gd name="connsiteY186" fmla="*/ 62343 h 63192"/>
                <a:gd name="connsiteX187" fmla="*/ 4525 w 40719"/>
                <a:gd name="connsiteY187" fmla="*/ 62569 h 63192"/>
                <a:gd name="connsiteX188" fmla="*/ 5389 w 40719"/>
                <a:gd name="connsiteY188" fmla="*/ 62682 h 63192"/>
                <a:gd name="connsiteX189" fmla="*/ 6711 w 40719"/>
                <a:gd name="connsiteY189" fmla="*/ 61720 h 63192"/>
                <a:gd name="connsiteX190" fmla="*/ 7168 w 40719"/>
                <a:gd name="connsiteY190" fmla="*/ 60530 h 63192"/>
                <a:gd name="connsiteX191" fmla="*/ 8083 w 40719"/>
                <a:gd name="connsiteY191" fmla="*/ 60927 h 63192"/>
                <a:gd name="connsiteX192" fmla="*/ 9049 w 40719"/>
                <a:gd name="connsiteY192" fmla="*/ 60247 h 63192"/>
                <a:gd name="connsiteX193" fmla="*/ 10066 w 40719"/>
                <a:gd name="connsiteY193" fmla="*/ 59794 h 63192"/>
                <a:gd name="connsiteX194" fmla="*/ 11540 w 40719"/>
                <a:gd name="connsiteY194" fmla="*/ 59624 h 63192"/>
                <a:gd name="connsiteX195" fmla="*/ 12353 w 40719"/>
                <a:gd name="connsiteY195" fmla="*/ 61097 h 63192"/>
                <a:gd name="connsiteX196" fmla="*/ 13472 w 40719"/>
                <a:gd name="connsiteY196" fmla="*/ 59794 h 63192"/>
                <a:gd name="connsiteX197" fmla="*/ 14641 w 40719"/>
                <a:gd name="connsiteY197" fmla="*/ 59624 h 63192"/>
                <a:gd name="connsiteX198" fmla="*/ 15404 w 40719"/>
                <a:gd name="connsiteY198" fmla="*/ 58322 h 63192"/>
                <a:gd name="connsiteX199" fmla="*/ 16369 w 40719"/>
                <a:gd name="connsiteY199" fmla="*/ 58435 h 63192"/>
                <a:gd name="connsiteX200" fmla="*/ 18555 w 40719"/>
                <a:gd name="connsiteY200" fmla="*/ 58662 h 63192"/>
                <a:gd name="connsiteX201" fmla="*/ 19521 w 40719"/>
                <a:gd name="connsiteY201" fmla="*/ 57586 h 63192"/>
                <a:gd name="connsiteX202" fmla="*/ 21249 w 40719"/>
                <a:gd name="connsiteY202" fmla="*/ 57133 h 63192"/>
                <a:gd name="connsiteX203" fmla="*/ 22622 w 40719"/>
                <a:gd name="connsiteY20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19217 w 40719"/>
                <a:gd name="connsiteY132" fmla="*/ 36688 h 63192"/>
                <a:gd name="connsiteX133" fmla="*/ 19470 w 40719"/>
                <a:gd name="connsiteY133" fmla="*/ 38500 h 63192"/>
                <a:gd name="connsiteX134" fmla="*/ 19674 w 40719"/>
                <a:gd name="connsiteY134" fmla="*/ 39803 h 63192"/>
                <a:gd name="connsiteX135" fmla="*/ 18708 w 40719"/>
                <a:gd name="connsiteY135" fmla="*/ 42012 h 63192"/>
                <a:gd name="connsiteX136" fmla="*/ 17589 w 40719"/>
                <a:gd name="connsiteY136" fmla="*/ 43881 h 63192"/>
                <a:gd name="connsiteX137" fmla="*/ 17234 w 40719"/>
                <a:gd name="connsiteY137" fmla="*/ 44220 h 63192"/>
                <a:gd name="connsiteX138" fmla="*/ 17030 w 40719"/>
                <a:gd name="connsiteY138" fmla="*/ 45296 h 63192"/>
                <a:gd name="connsiteX139" fmla="*/ 17589 w 40719"/>
                <a:gd name="connsiteY139" fmla="*/ 45919 h 63192"/>
                <a:gd name="connsiteX140" fmla="*/ 17589 w 40719"/>
                <a:gd name="connsiteY140" fmla="*/ 46939 h 63192"/>
                <a:gd name="connsiteX141" fmla="*/ 16878 w 40719"/>
                <a:gd name="connsiteY141" fmla="*/ 46316 h 63192"/>
                <a:gd name="connsiteX142" fmla="*/ 16776 w 40719"/>
                <a:gd name="connsiteY142" fmla="*/ 46429 h 63192"/>
                <a:gd name="connsiteX143" fmla="*/ 16929 w 40719"/>
                <a:gd name="connsiteY143" fmla="*/ 46939 h 63192"/>
                <a:gd name="connsiteX144" fmla="*/ 17386 w 40719"/>
                <a:gd name="connsiteY144" fmla="*/ 47392 h 63192"/>
                <a:gd name="connsiteX145" fmla="*/ 16725 w 40719"/>
                <a:gd name="connsiteY145" fmla="*/ 47505 h 63192"/>
                <a:gd name="connsiteX146" fmla="*/ 16776 w 40719"/>
                <a:gd name="connsiteY146" fmla="*/ 47165 h 63192"/>
                <a:gd name="connsiteX147" fmla="*/ 16420 w 40719"/>
                <a:gd name="connsiteY147" fmla="*/ 46995 h 63192"/>
                <a:gd name="connsiteX148" fmla="*/ 16268 w 40719"/>
                <a:gd name="connsiteY148" fmla="*/ 47732 h 63192"/>
                <a:gd name="connsiteX149" fmla="*/ 16624 w 40719"/>
                <a:gd name="connsiteY149" fmla="*/ 48015 h 63192"/>
                <a:gd name="connsiteX150" fmla="*/ 16166 w 40719"/>
                <a:gd name="connsiteY150" fmla="*/ 48808 h 63192"/>
                <a:gd name="connsiteX151" fmla="*/ 15556 w 40719"/>
                <a:gd name="connsiteY151" fmla="*/ 48921 h 63192"/>
                <a:gd name="connsiteX152" fmla="*/ 15759 w 40719"/>
                <a:gd name="connsiteY152" fmla="*/ 47901 h 63192"/>
                <a:gd name="connsiteX153" fmla="*/ 15200 w 40719"/>
                <a:gd name="connsiteY153" fmla="*/ 47505 h 63192"/>
                <a:gd name="connsiteX154" fmla="*/ 14539 w 40719"/>
                <a:gd name="connsiteY154" fmla="*/ 48694 h 63192"/>
                <a:gd name="connsiteX155" fmla="*/ 14844 w 40719"/>
                <a:gd name="connsiteY155" fmla="*/ 49147 h 63192"/>
                <a:gd name="connsiteX156" fmla="*/ 15200 w 40719"/>
                <a:gd name="connsiteY156" fmla="*/ 49261 h 63192"/>
                <a:gd name="connsiteX157" fmla="*/ 14743 w 40719"/>
                <a:gd name="connsiteY157" fmla="*/ 50053 h 63192"/>
                <a:gd name="connsiteX158" fmla="*/ 14539 w 40719"/>
                <a:gd name="connsiteY158" fmla="*/ 49714 h 63192"/>
                <a:gd name="connsiteX159" fmla="*/ 13828 w 40719"/>
                <a:gd name="connsiteY159" fmla="*/ 50053 h 63192"/>
                <a:gd name="connsiteX160" fmla="*/ 13523 w 40719"/>
                <a:gd name="connsiteY160" fmla="*/ 50676 h 63192"/>
                <a:gd name="connsiteX161" fmla="*/ 14184 w 40719"/>
                <a:gd name="connsiteY161" fmla="*/ 50676 h 63192"/>
                <a:gd name="connsiteX162" fmla="*/ 13675 w 40719"/>
                <a:gd name="connsiteY162" fmla="*/ 51186 h 63192"/>
                <a:gd name="connsiteX163" fmla="*/ 12201 w 40719"/>
                <a:gd name="connsiteY163" fmla="*/ 51583 h 63192"/>
                <a:gd name="connsiteX164" fmla="*/ 11896 w 40719"/>
                <a:gd name="connsiteY164" fmla="*/ 52715 h 63192"/>
                <a:gd name="connsiteX165" fmla="*/ 11133 w 40719"/>
                <a:gd name="connsiteY165" fmla="*/ 53621 h 63192"/>
                <a:gd name="connsiteX166" fmla="*/ 10473 w 40719"/>
                <a:gd name="connsiteY166" fmla="*/ 54301 h 63192"/>
                <a:gd name="connsiteX167" fmla="*/ 10117 w 40719"/>
                <a:gd name="connsiteY167" fmla="*/ 54131 h 63192"/>
                <a:gd name="connsiteX168" fmla="*/ 8846 w 40719"/>
                <a:gd name="connsiteY168" fmla="*/ 55773 h 63192"/>
                <a:gd name="connsiteX169" fmla="*/ 7778 w 40719"/>
                <a:gd name="connsiteY169" fmla="*/ 57359 h 63192"/>
                <a:gd name="connsiteX170" fmla="*/ 6863 w 40719"/>
                <a:gd name="connsiteY170" fmla="*/ 57529 h 63192"/>
                <a:gd name="connsiteX171" fmla="*/ 5897 w 40719"/>
                <a:gd name="connsiteY171" fmla="*/ 57755 h 63192"/>
                <a:gd name="connsiteX172" fmla="*/ 4932 w 40719"/>
                <a:gd name="connsiteY172" fmla="*/ 57812 h 63192"/>
                <a:gd name="connsiteX173" fmla="*/ 4118 w 40719"/>
                <a:gd name="connsiteY173" fmla="*/ 58378 h 63192"/>
                <a:gd name="connsiteX174" fmla="*/ 3407 w 40719"/>
                <a:gd name="connsiteY174" fmla="*/ 58605 h 63192"/>
                <a:gd name="connsiteX175" fmla="*/ 2644 w 40719"/>
                <a:gd name="connsiteY175" fmla="*/ 59398 h 63192"/>
                <a:gd name="connsiteX176" fmla="*/ 2492 w 40719"/>
                <a:gd name="connsiteY176" fmla="*/ 59001 h 63192"/>
                <a:gd name="connsiteX177" fmla="*/ 1780 w 40719"/>
                <a:gd name="connsiteY177" fmla="*/ 58718 h 63192"/>
                <a:gd name="connsiteX178" fmla="*/ 1729 w 40719"/>
                <a:gd name="connsiteY178" fmla="*/ 59341 h 63192"/>
                <a:gd name="connsiteX179" fmla="*/ 967 w 40719"/>
                <a:gd name="connsiteY179" fmla="*/ 59115 h 63192"/>
                <a:gd name="connsiteX180" fmla="*/ 1 w 40719"/>
                <a:gd name="connsiteY180" fmla="*/ 59682 h 63192"/>
                <a:gd name="connsiteX181" fmla="*/ 611 w 40719"/>
                <a:gd name="connsiteY181" fmla="*/ 60077 h 63192"/>
                <a:gd name="connsiteX182" fmla="*/ 611 w 40719"/>
                <a:gd name="connsiteY182" fmla="*/ 62059 h 63192"/>
                <a:gd name="connsiteX183" fmla="*/ 1068 w 40719"/>
                <a:gd name="connsiteY183" fmla="*/ 63192 h 63192"/>
                <a:gd name="connsiteX184" fmla="*/ 1983 w 40719"/>
                <a:gd name="connsiteY184" fmla="*/ 62796 h 63192"/>
                <a:gd name="connsiteX185" fmla="*/ 2797 w 40719"/>
                <a:gd name="connsiteY185" fmla="*/ 62343 h 63192"/>
                <a:gd name="connsiteX186" fmla="*/ 3610 w 40719"/>
                <a:gd name="connsiteY186" fmla="*/ 62343 h 63192"/>
                <a:gd name="connsiteX187" fmla="*/ 4525 w 40719"/>
                <a:gd name="connsiteY187" fmla="*/ 62569 h 63192"/>
                <a:gd name="connsiteX188" fmla="*/ 5389 w 40719"/>
                <a:gd name="connsiteY188" fmla="*/ 62682 h 63192"/>
                <a:gd name="connsiteX189" fmla="*/ 6711 w 40719"/>
                <a:gd name="connsiteY189" fmla="*/ 61720 h 63192"/>
                <a:gd name="connsiteX190" fmla="*/ 7168 w 40719"/>
                <a:gd name="connsiteY190" fmla="*/ 60530 h 63192"/>
                <a:gd name="connsiteX191" fmla="*/ 8083 w 40719"/>
                <a:gd name="connsiteY191" fmla="*/ 60927 h 63192"/>
                <a:gd name="connsiteX192" fmla="*/ 9049 w 40719"/>
                <a:gd name="connsiteY192" fmla="*/ 60247 h 63192"/>
                <a:gd name="connsiteX193" fmla="*/ 10066 w 40719"/>
                <a:gd name="connsiteY193" fmla="*/ 59794 h 63192"/>
                <a:gd name="connsiteX194" fmla="*/ 11540 w 40719"/>
                <a:gd name="connsiteY194" fmla="*/ 59624 h 63192"/>
                <a:gd name="connsiteX195" fmla="*/ 12353 w 40719"/>
                <a:gd name="connsiteY195" fmla="*/ 61097 h 63192"/>
                <a:gd name="connsiteX196" fmla="*/ 13472 w 40719"/>
                <a:gd name="connsiteY196" fmla="*/ 59794 h 63192"/>
                <a:gd name="connsiteX197" fmla="*/ 14641 w 40719"/>
                <a:gd name="connsiteY197" fmla="*/ 59624 h 63192"/>
                <a:gd name="connsiteX198" fmla="*/ 15404 w 40719"/>
                <a:gd name="connsiteY198" fmla="*/ 58322 h 63192"/>
                <a:gd name="connsiteX199" fmla="*/ 16369 w 40719"/>
                <a:gd name="connsiteY199" fmla="*/ 58435 h 63192"/>
                <a:gd name="connsiteX200" fmla="*/ 18555 w 40719"/>
                <a:gd name="connsiteY200" fmla="*/ 58662 h 63192"/>
                <a:gd name="connsiteX201" fmla="*/ 19521 w 40719"/>
                <a:gd name="connsiteY201" fmla="*/ 57586 h 63192"/>
                <a:gd name="connsiteX202" fmla="*/ 21249 w 40719"/>
                <a:gd name="connsiteY202" fmla="*/ 57133 h 63192"/>
                <a:gd name="connsiteX203" fmla="*/ 22622 w 40719"/>
                <a:gd name="connsiteY20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19217 w 40719"/>
                <a:gd name="connsiteY133" fmla="*/ 36688 h 63192"/>
                <a:gd name="connsiteX134" fmla="*/ 19470 w 40719"/>
                <a:gd name="connsiteY134" fmla="*/ 38500 h 63192"/>
                <a:gd name="connsiteX135" fmla="*/ 19674 w 40719"/>
                <a:gd name="connsiteY135" fmla="*/ 39803 h 63192"/>
                <a:gd name="connsiteX136" fmla="*/ 18708 w 40719"/>
                <a:gd name="connsiteY136" fmla="*/ 42012 h 63192"/>
                <a:gd name="connsiteX137" fmla="*/ 17589 w 40719"/>
                <a:gd name="connsiteY137" fmla="*/ 43881 h 63192"/>
                <a:gd name="connsiteX138" fmla="*/ 17234 w 40719"/>
                <a:gd name="connsiteY138" fmla="*/ 44220 h 63192"/>
                <a:gd name="connsiteX139" fmla="*/ 17030 w 40719"/>
                <a:gd name="connsiteY139" fmla="*/ 45296 h 63192"/>
                <a:gd name="connsiteX140" fmla="*/ 17589 w 40719"/>
                <a:gd name="connsiteY140" fmla="*/ 45919 h 63192"/>
                <a:gd name="connsiteX141" fmla="*/ 17589 w 40719"/>
                <a:gd name="connsiteY141" fmla="*/ 46939 h 63192"/>
                <a:gd name="connsiteX142" fmla="*/ 16878 w 40719"/>
                <a:gd name="connsiteY142" fmla="*/ 46316 h 63192"/>
                <a:gd name="connsiteX143" fmla="*/ 16776 w 40719"/>
                <a:gd name="connsiteY143" fmla="*/ 46429 h 63192"/>
                <a:gd name="connsiteX144" fmla="*/ 16929 w 40719"/>
                <a:gd name="connsiteY144" fmla="*/ 46939 h 63192"/>
                <a:gd name="connsiteX145" fmla="*/ 17386 w 40719"/>
                <a:gd name="connsiteY145" fmla="*/ 47392 h 63192"/>
                <a:gd name="connsiteX146" fmla="*/ 16725 w 40719"/>
                <a:gd name="connsiteY146" fmla="*/ 47505 h 63192"/>
                <a:gd name="connsiteX147" fmla="*/ 16776 w 40719"/>
                <a:gd name="connsiteY147" fmla="*/ 47165 h 63192"/>
                <a:gd name="connsiteX148" fmla="*/ 16420 w 40719"/>
                <a:gd name="connsiteY148" fmla="*/ 46995 h 63192"/>
                <a:gd name="connsiteX149" fmla="*/ 16268 w 40719"/>
                <a:gd name="connsiteY149" fmla="*/ 47732 h 63192"/>
                <a:gd name="connsiteX150" fmla="*/ 16624 w 40719"/>
                <a:gd name="connsiteY150" fmla="*/ 48015 h 63192"/>
                <a:gd name="connsiteX151" fmla="*/ 16166 w 40719"/>
                <a:gd name="connsiteY151" fmla="*/ 48808 h 63192"/>
                <a:gd name="connsiteX152" fmla="*/ 15556 w 40719"/>
                <a:gd name="connsiteY152" fmla="*/ 48921 h 63192"/>
                <a:gd name="connsiteX153" fmla="*/ 15759 w 40719"/>
                <a:gd name="connsiteY153" fmla="*/ 47901 h 63192"/>
                <a:gd name="connsiteX154" fmla="*/ 15200 w 40719"/>
                <a:gd name="connsiteY154" fmla="*/ 47505 h 63192"/>
                <a:gd name="connsiteX155" fmla="*/ 14539 w 40719"/>
                <a:gd name="connsiteY155" fmla="*/ 48694 h 63192"/>
                <a:gd name="connsiteX156" fmla="*/ 14844 w 40719"/>
                <a:gd name="connsiteY156" fmla="*/ 49147 h 63192"/>
                <a:gd name="connsiteX157" fmla="*/ 15200 w 40719"/>
                <a:gd name="connsiteY157" fmla="*/ 49261 h 63192"/>
                <a:gd name="connsiteX158" fmla="*/ 14743 w 40719"/>
                <a:gd name="connsiteY158" fmla="*/ 50053 h 63192"/>
                <a:gd name="connsiteX159" fmla="*/ 14539 w 40719"/>
                <a:gd name="connsiteY159" fmla="*/ 49714 h 63192"/>
                <a:gd name="connsiteX160" fmla="*/ 13828 w 40719"/>
                <a:gd name="connsiteY160" fmla="*/ 50053 h 63192"/>
                <a:gd name="connsiteX161" fmla="*/ 13523 w 40719"/>
                <a:gd name="connsiteY161" fmla="*/ 50676 h 63192"/>
                <a:gd name="connsiteX162" fmla="*/ 14184 w 40719"/>
                <a:gd name="connsiteY162" fmla="*/ 50676 h 63192"/>
                <a:gd name="connsiteX163" fmla="*/ 13675 w 40719"/>
                <a:gd name="connsiteY163" fmla="*/ 51186 h 63192"/>
                <a:gd name="connsiteX164" fmla="*/ 12201 w 40719"/>
                <a:gd name="connsiteY164" fmla="*/ 51583 h 63192"/>
                <a:gd name="connsiteX165" fmla="*/ 11896 w 40719"/>
                <a:gd name="connsiteY165" fmla="*/ 52715 h 63192"/>
                <a:gd name="connsiteX166" fmla="*/ 11133 w 40719"/>
                <a:gd name="connsiteY166" fmla="*/ 53621 h 63192"/>
                <a:gd name="connsiteX167" fmla="*/ 10473 w 40719"/>
                <a:gd name="connsiteY167" fmla="*/ 54301 h 63192"/>
                <a:gd name="connsiteX168" fmla="*/ 10117 w 40719"/>
                <a:gd name="connsiteY168" fmla="*/ 54131 h 63192"/>
                <a:gd name="connsiteX169" fmla="*/ 8846 w 40719"/>
                <a:gd name="connsiteY169" fmla="*/ 55773 h 63192"/>
                <a:gd name="connsiteX170" fmla="*/ 7778 w 40719"/>
                <a:gd name="connsiteY170" fmla="*/ 57359 h 63192"/>
                <a:gd name="connsiteX171" fmla="*/ 6863 w 40719"/>
                <a:gd name="connsiteY171" fmla="*/ 57529 h 63192"/>
                <a:gd name="connsiteX172" fmla="*/ 5897 w 40719"/>
                <a:gd name="connsiteY172" fmla="*/ 57755 h 63192"/>
                <a:gd name="connsiteX173" fmla="*/ 4932 w 40719"/>
                <a:gd name="connsiteY173" fmla="*/ 57812 h 63192"/>
                <a:gd name="connsiteX174" fmla="*/ 4118 w 40719"/>
                <a:gd name="connsiteY174" fmla="*/ 58378 h 63192"/>
                <a:gd name="connsiteX175" fmla="*/ 3407 w 40719"/>
                <a:gd name="connsiteY175" fmla="*/ 58605 h 63192"/>
                <a:gd name="connsiteX176" fmla="*/ 2644 w 40719"/>
                <a:gd name="connsiteY176" fmla="*/ 59398 h 63192"/>
                <a:gd name="connsiteX177" fmla="*/ 2492 w 40719"/>
                <a:gd name="connsiteY177" fmla="*/ 59001 h 63192"/>
                <a:gd name="connsiteX178" fmla="*/ 1780 w 40719"/>
                <a:gd name="connsiteY178" fmla="*/ 58718 h 63192"/>
                <a:gd name="connsiteX179" fmla="*/ 1729 w 40719"/>
                <a:gd name="connsiteY179" fmla="*/ 59341 h 63192"/>
                <a:gd name="connsiteX180" fmla="*/ 967 w 40719"/>
                <a:gd name="connsiteY180" fmla="*/ 59115 h 63192"/>
                <a:gd name="connsiteX181" fmla="*/ 1 w 40719"/>
                <a:gd name="connsiteY181" fmla="*/ 59682 h 63192"/>
                <a:gd name="connsiteX182" fmla="*/ 611 w 40719"/>
                <a:gd name="connsiteY182" fmla="*/ 60077 h 63192"/>
                <a:gd name="connsiteX183" fmla="*/ 611 w 40719"/>
                <a:gd name="connsiteY183" fmla="*/ 62059 h 63192"/>
                <a:gd name="connsiteX184" fmla="*/ 1068 w 40719"/>
                <a:gd name="connsiteY184" fmla="*/ 63192 h 63192"/>
                <a:gd name="connsiteX185" fmla="*/ 1983 w 40719"/>
                <a:gd name="connsiteY185" fmla="*/ 62796 h 63192"/>
                <a:gd name="connsiteX186" fmla="*/ 2797 w 40719"/>
                <a:gd name="connsiteY186" fmla="*/ 62343 h 63192"/>
                <a:gd name="connsiteX187" fmla="*/ 3610 w 40719"/>
                <a:gd name="connsiteY187" fmla="*/ 62343 h 63192"/>
                <a:gd name="connsiteX188" fmla="*/ 4525 w 40719"/>
                <a:gd name="connsiteY188" fmla="*/ 62569 h 63192"/>
                <a:gd name="connsiteX189" fmla="*/ 5389 w 40719"/>
                <a:gd name="connsiteY189" fmla="*/ 62682 h 63192"/>
                <a:gd name="connsiteX190" fmla="*/ 6711 w 40719"/>
                <a:gd name="connsiteY190" fmla="*/ 61720 h 63192"/>
                <a:gd name="connsiteX191" fmla="*/ 7168 w 40719"/>
                <a:gd name="connsiteY191" fmla="*/ 60530 h 63192"/>
                <a:gd name="connsiteX192" fmla="*/ 8083 w 40719"/>
                <a:gd name="connsiteY192" fmla="*/ 60927 h 63192"/>
                <a:gd name="connsiteX193" fmla="*/ 9049 w 40719"/>
                <a:gd name="connsiteY193" fmla="*/ 60247 h 63192"/>
                <a:gd name="connsiteX194" fmla="*/ 10066 w 40719"/>
                <a:gd name="connsiteY194" fmla="*/ 59794 h 63192"/>
                <a:gd name="connsiteX195" fmla="*/ 11540 w 40719"/>
                <a:gd name="connsiteY195" fmla="*/ 59624 h 63192"/>
                <a:gd name="connsiteX196" fmla="*/ 12353 w 40719"/>
                <a:gd name="connsiteY196" fmla="*/ 61097 h 63192"/>
                <a:gd name="connsiteX197" fmla="*/ 13472 w 40719"/>
                <a:gd name="connsiteY197" fmla="*/ 59794 h 63192"/>
                <a:gd name="connsiteX198" fmla="*/ 14641 w 40719"/>
                <a:gd name="connsiteY198" fmla="*/ 59624 h 63192"/>
                <a:gd name="connsiteX199" fmla="*/ 15404 w 40719"/>
                <a:gd name="connsiteY199" fmla="*/ 58322 h 63192"/>
                <a:gd name="connsiteX200" fmla="*/ 16369 w 40719"/>
                <a:gd name="connsiteY200" fmla="*/ 58435 h 63192"/>
                <a:gd name="connsiteX201" fmla="*/ 18555 w 40719"/>
                <a:gd name="connsiteY201" fmla="*/ 58662 h 63192"/>
                <a:gd name="connsiteX202" fmla="*/ 19521 w 40719"/>
                <a:gd name="connsiteY202" fmla="*/ 57586 h 63192"/>
                <a:gd name="connsiteX203" fmla="*/ 21249 w 40719"/>
                <a:gd name="connsiteY203" fmla="*/ 57133 h 63192"/>
                <a:gd name="connsiteX204" fmla="*/ 22622 w 40719"/>
                <a:gd name="connsiteY20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19217 w 40719"/>
                <a:gd name="connsiteY133" fmla="*/ 36688 h 63192"/>
                <a:gd name="connsiteX134" fmla="*/ 19470 w 40719"/>
                <a:gd name="connsiteY134" fmla="*/ 38500 h 63192"/>
                <a:gd name="connsiteX135" fmla="*/ 19674 w 40719"/>
                <a:gd name="connsiteY135" fmla="*/ 39803 h 63192"/>
                <a:gd name="connsiteX136" fmla="*/ 18708 w 40719"/>
                <a:gd name="connsiteY136" fmla="*/ 42012 h 63192"/>
                <a:gd name="connsiteX137" fmla="*/ 17589 w 40719"/>
                <a:gd name="connsiteY137" fmla="*/ 43881 h 63192"/>
                <a:gd name="connsiteX138" fmla="*/ 17234 w 40719"/>
                <a:gd name="connsiteY138" fmla="*/ 44220 h 63192"/>
                <a:gd name="connsiteX139" fmla="*/ 17030 w 40719"/>
                <a:gd name="connsiteY139" fmla="*/ 45296 h 63192"/>
                <a:gd name="connsiteX140" fmla="*/ 17589 w 40719"/>
                <a:gd name="connsiteY140" fmla="*/ 45919 h 63192"/>
                <a:gd name="connsiteX141" fmla="*/ 17589 w 40719"/>
                <a:gd name="connsiteY141" fmla="*/ 46939 h 63192"/>
                <a:gd name="connsiteX142" fmla="*/ 16878 w 40719"/>
                <a:gd name="connsiteY142" fmla="*/ 46316 h 63192"/>
                <a:gd name="connsiteX143" fmla="*/ 16776 w 40719"/>
                <a:gd name="connsiteY143" fmla="*/ 46429 h 63192"/>
                <a:gd name="connsiteX144" fmla="*/ 16929 w 40719"/>
                <a:gd name="connsiteY144" fmla="*/ 46939 h 63192"/>
                <a:gd name="connsiteX145" fmla="*/ 17386 w 40719"/>
                <a:gd name="connsiteY145" fmla="*/ 47392 h 63192"/>
                <a:gd name="connsiteX146" fmla="*/ 16725 w 40719"/>
                <a:gd name="connsiteY146" fmla="*/ 47505 h 63192"/>
                <a:gd name="connsiteX147" fmla="*/ 16776 w 40719"/>
                <a:gd name="connsiteY147" fmla="*/ 47165 h 63192"/>
                <a:gd name="connsiteX148" fmla="*/ 16420 w 40719"/>
                <a:gd name="connsiteY148" fmla="*/ 46995 h 63192"/>
                <a:gd name="connsiteX149" fmla="*/ 16268 w 40719"/>
                <a:gd name="connsiteY149" fmla="*/ 47732 h 63192"/>
                <a:gd name="connsiteX150" fmla="*/ 16624 w 40719"/>
                <a:gd name="connsiteY150" fmla="*/ 48015 h 63192"/>
                <a:gd name="connsiteX151" fmla="*/ 16166 w 40719"/>
                <a:gd name="connsiteY151" fmla="*/ 48808 h 63192"/>
                <a:gd name="connsiteX152" fmla="*/ 15556 w 40719"/>
                <a:gd name="connsiteY152" fmla="*/ 48921 h 63192"/>
                <a:gd name="connsiteX153" fmla="*/ 15759 w 40719"/>
                <a:gd name="connsiteY153" fmla="*/ 47901 h 63192"/>
                <a:gd name="connsiteX154" fmla="*/ 15200 w 40719"/>
                <a:gd name="connsiteY154" fmla="*/ 47505 h 63192"/>
                <a:gd name="connsiteX155" fmla="*/ 14539 w 40719"/>
                <a:gd name="connsiteY155" fmla="*/ 48694 h 63192"/>
                <a:gd name="connsiteX156" fmla="*/ 14844 w 40719"/>
                <a:gd name="connsiteY156" fmla="*/ 49147 h 63192"/>
                <a:gd name="connsiteX157" fmla="*/ 15200 w 40719"/>
                <a:gd name="connsiteY157" fmla="*/ 49261 h 63192"/>
                <a:gd name="connsiteX158" fmla="*/ 14743 w 40719"/>
                <a:gd name="connsiteY158" fmla="*/ 50053 h 63192"/>
                <a:gd name="connsiteX159" fmla="*/ 14539 w 40719"/>
                <a:gd name="connsiteY159" fmla="*/ 49714 h 63192"/>
                <a:gd name="connsiteX160" fmla="*/ 13828 w 40719"/>
                <a:gd name="connsiteY160" fmla="*/ 50053 h 63192"/>
                <a:gd name="connsiteX161" fmla="*/ 13523 w 40719"/>
                <a:gd name="connsiteY161" fmla="*/ 50676 h 63192"/>
                <a:gd name="connsiteX162" fmla="*/ 14184 w 40719"/>
                <a:gd name="connsiteY162" fmla="*/ 50676 h 63192"/>
                <a:gd name="connsiteX163" fmla="*/ 13675 w 40719"/>
                <a:gd name="connsiteY163" fmla="*/ 51186 h 63192"/>
                <a:gd name="connsiteX164" fmla="*/ 12201 w 40719"/>
                <a:gd name="connsiteY164" fmla="*/ 51583 h 63192"/>
                <a:gd name="connsiteX165" fmla="*/ 11896 w 40719"/>
                <a:gd name="connsiteY165" fmla="*/ 52715 h 63192"/>
                <a:gd name="connsiteX166" fmla="*/ 11133 w 40719"/>
                <a:gd name="connsiteY166" fmla="*/ 53621 h 63192"/>
                <a:gd name="connsiteX167" fmla="*/ 10473 w 40719"/>
                <a:gd name="connsiteY167" fmla="*/ 54301 h 63192"/>
                <a:gd name="connsiteX168" fmla="*/ 10117 w 40719"/>
                <a:gd name="connsiteY168" fmla="*/ 54131 h 63192"/>
                <a:gd name="connsiteX169" fmla="*/ 8846 w 40719"/>
                <a:gd name="connsiteY169" fmla="*/ 55773 h 63192"/>
                <a:gd name="connsiteX170" fmla="*/ 7778 w 40719"/>
                <a:gd name="connsiteY170" fmla="*/ 57359 h 63192"/>
                <a:gd name="connsiteX171" fmla="*/ 6863 w 40719"/>
                <a:gd name="connsiteY171" fmla="*/ 57529 h 63192"/>
                <a:gd name="connsiteX172" fmla="*/ 5897 w 40719"/>
                <a:gd name="connsiteY172" fmla="*/ 57755 h 63192"/>
                <a:gd name="connsiteX173" fmla="*/ 4932 w 40719"/>
                <a:gd name="connsiteY173" fmla="*/ 57812 h 63192"/>
                <a:gd name="connsiteX174" fmla="*/ 4118 w 40719"/>
                <a:gd name="connsiteY174" fmla="*/ 58378 h 63192"/>
                <a:gd name="connsiteX175" fmla="*/ 3407 w 40719"/>
                <a:gd name="connsiteY175" fmla="*/ 58605 h 63192"/>
                <a:gd name="connsiteX176" fmla="*/ 2644 w 40719"/>
                <a:gd name="connsiteY176" fmla="*/ 59398 h 63192"/>
                <a:gd name="connsiteX177" fmla="*/ 2492 w 40719"/>
                <a:gd name="connsiteY177" fmla="*/ 59001 h 63192"/>
                <a:gd name="connsiteX178" fmla="*/ 1780 w 40719"/>
                <a:gd name="connsiteY178" fmla="*/ 58718 h 63192"/>
                <a:gd name="connsiteX179" fmla="*/ 1729 w 40719"/>
                <a:gd name="connsiteY179" fmla="*/ 59341 h 63192"/>
                <a:gd name="connsiteX180" fmla="*/ 967 w 40719"/>
                <a:gd name="connsiteY180" fmla="*/ 59115 h 63192"/>
                <a:gd name="connsiteX181" fmla="*/ 1 w 40719"/>
                <a:gd name="connsiteY181" fmla="*/ 59682 h 63192"/>
                <a:gd name="connsiteX182" fmla="*/ 611 w 40719"/>
                <a:gd name="connsiteY182" fmla="*/ 60077 h 63192"/>
                <a:gd name="connsiteX183" fmla="*/ 611 w 40719"/>
                <a:gd name="connsiteY183" fmla="*/ 62059 h 63192"/>
                <a:gd name="connsiteX184" fmla="*/ 1068 w 40719"/>
                <a:gd name="connsiteY184" fmla="*/ 63192 h 63192"/>
                <a:gd name="connsiteX185" fmla="*/ 1983 w 40719"/>
                <a:gd name="connsiteY185" fmla="*/ 62796 h 63192"/>
                <a:gd name="connsiteX186" fmla="*/ 2797 w 40719"/>
                <a:gd name="connsiteY186" fmla="*/ 62343 h 63192"/>
                <a:gd name="connsiteX187" fmla="*/ 3610 w 40719"/>
                <a:gd name="connsiteY187" fmla="*/ 62343 h 63192"/>
                <a:gd name="connsiteX188" fmla="*/ 4525 w 40719"/>
                <a:gd name="connsiteY188" fmla="*/ 62569 h 63192"/>
                <a:gd name="connsiteX189" fmla="*/ 5389 w 40719"/>
                <a:gd name="connsiteY189" fmla="*/ 62682 h 63192"/>
                <a:gd name="connsiteX190" fmla="*/ 6711 w 40719"/>
                <a:gd name="connsiteY190" fmla="*/ 61720 h 63192"/>
                <a:gd name="connsiteX191" fmla="*/ 7168 w 40719"/>
                <a:gd name="connsiteY191" fmla="*/ 60530 h 63192"/>
                <a:gd name="connsiteX192" fmla="*/ 8083 w 40719"/>
                <a:gd name="connsiteY192" fmla="*/ 60927 h 63192"/>
                <a:gd name="connsiteX193" fmla="*/ 9049 w 40719"/>
                <a:gd name="connsiteY193" fmla="*/ 60247 h 63192"/>
                <a:gd name="connsiteX194" fmla="*/ 10066 w 40719"/>
                <a:gd name="connsiteY194" fmla="*/ 59794 h 63192"/>
                <a:gd name="connsiteX195" fmla="*/ 11540 w 40719"/>
                <a:gd name="connsiteY195" fmla="*/ 59624 h 63192"/>
                <a:gd name="connsiteX196" fmla="*/ 12353 w 40719"/>
                <a:gd name="connsiteY196" fmla="*/ 61097 h 63192"/>
                <a:gd name="connsiteX197" fmla="*/ 13472 w 40719"/>
                <a:gd name="connsiteY197" fmla="*/ 59794 h 63192"/>
                <a:gd name="connsiteX198" fmla="*/ 14641 w 40719"/>
                <a:gd name="connsiteY198" fmla="*/ 59624 h 63192"/>
                <a:gd name="connsiteX199" fmla="*/ 15404 w 40719"/>
                <a:gd name="connsiteY199" fmla="*/ 58322 h 63192"/>
                <a:gd name="connsiteX200" fmla="*/ 16369 w 40719"/>
                <a:gd name="connsiteY200" fmla="*/ 58435 h 63192"/>
                <a:gd name="connsiteX201" fmla="*/ 18555 w 40719"/>
                <a:gd name="connsiteY201" fmla="*/ 58662 h 63192"/>
                <a:gd name="connsiteX202" fmla="*/ 19521 w 40719"/>
                <a:gd name="connsiteY202" fmla="*/ 57586 h 63192"/>
                <a:gd name="connsiteX203" fmla="*/ 21249 w 40719"/>
                <a:gd name="connsiteY203" fmla="*/ 57133 h 63192"/>
                <a:gd name="connsiteX204" fmla="*/ 22622 w 40719"/>
                <a:gd name="connsiteY20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19217 w 40719"/>
                <a:gd name="connsiteY134" fmla="*/ 36688 h 63192"/>
                <a:gd name="connsiteX135" fmla="*/ 19470 w 40719"/>
                <a:gd name="connsiteY135" fmla="*/ 38500 h 63192"/>
                <a:gd name="connsiteX136" fmla="*/ 19674 w 40719"/>
                <a:gd name="connsiteY136" fmla="*/ 39803 h 63192"/>
                <a:gd name="connsiteX137" fmla="*/ 18708 w 40719"/>
                <a:gd name="connsiteY137" fmla="*/ 42012 h 63192"/>
                <a:gd name="connsiteX138" fmla="*/ 17589 w 40719"/>
                <a:gd name="connsiteY138" fmla="*/ 43881 h 63192"/>
                <a:gd name="connsiteX139" fmla="*/ 17234 w 40719"/>
                <a:gd name="connsiteY139" fmla="*/ 44220 h 63192"/>
                <a:gd name="connsiteX140" fmla="*/ 17030 w 40719"/>
                <a:gd name="connsiteY140" fmla="*/ 45296 h 63192"/>
                <a:gd name="connsiteX141" fmla="*/ 17589 w 40719"/>
                <a:gd name="connsiteY141" fmla="*/ 45919 h 63192"/>
                <a:gd name="connsiteX142" fmla="*/ 17589 w 40719"/>
                <a:gd name="connsiteY142" fmla="*/ 46939 h 63192"/>
                <a:gd name="connsiteX143" fmla="*/ 16878 w 40719"/>
                <a:gd name="connsiteY143" fmla="*/ 46316 h 63192"/>
                <a:gd name="connsiteX144" fmla="*/ 16776 w 40719"/>
                <a:gd name="connsiteY144" fmla="*/ 46429 h 63192"/>
                <a:gd name="connsiteX145" fmla="*/ 16929 w 40719"/>
                <a:gd name="connsiteY145" fmla="*/ 46939 h 63192"/>
                <a:gd name="connsiteX146" fmla="*/ 17386 w 40719"/>
                <a:gd name="connsiteY146" fmla="*/ 47392 h 63192"/>
                <a:gd name="connsiteX147" fmla="*/ 16725 w 40719"/>
                <a:gd name="connsiteY147" fmla="*/ 47505 h 63192"/>
                <a:gd name="connsiteX148" fmla="*/ 16776 w 40719"/>
                <a:gd name="connsiteY148" fmla="*/ 47165 h 63192"/>
                <a:gd name="connsiteX149" fmla="*/ 16420 w 40719"/>
                <a:gd name="connsiteY149" fmla="*/ 46995 h 63192"/>
                <a:gd name="connsiteX150" fmla="*/ 16268 w 40719"/>
                <a:gd name="connsiteY150" fmla="*/ 47732 h 63192"/>
                <a:gd name="connsiteX151" fmla="*/ 16624 w 40719"/>
                <a:gd name="connsiteY151" fmla="*/ 48015 h 63192"/>
                <a:gd name="connsiteX152" fmla="*/ 16166 w 40719"/>
                <a:gd name="connsiteY152" fmla="*/ 48808 h 63192"/>
                <a:gd name="connsiteX153" fmla="*/ 15556 w 40719"/>
                <a:gd name="connsiteY153" fmla="*/ 48921 h 63192"/>
                <a:gd name="connsiteX154" fmla="*/ 15759 w 40719"/>
                <a:gd name="connsiteY154" fmla="*/ 47901 h 63192"/>
                <a:gd name="connsiteX155" fmla="*/ 15200 w 40719"/>
                <a:gd name="connsiteY155" fmla="*/ 47505 h 63192"/>
                <a:gd name="connsiteX156" fmla="*/ 14539 w 40719"/>
                <a:gd name="connsiteY156" fmla="*/ 48694 h 63192"/>
                <a:gd name="connsiteX157" fmla="*/ 14844 w 40719"/>
                <a:gd name="connsiteY157" fmla="*/ 49147 h 63192"/>
                <a:gd name="connsiteX158" fmla="*/ 15200 w 40719"/>
                <a:gd name="connsiteY158" fmla="*/ 49261 h 63192"/>
                <a:gd name="connsiteX159" fmla="*/ 14743 w 40719"/>
                <a:gd name="connsiteY159" fmla="*/ 50053 h 63192"/>
                <a:gd name="connsiteX160" fmla="*/ 14539 w 40719"/>
                <a:gd name="connsiteY160" fmla="*/ 49714 h 63192"/>
                <a:gd name="connsiteX161" fmla="*/ 13828 w 40719"/>
                <a:gd name="connsiteY161" fmla="*/ 50053 h 63192"/>
                <a:gd name="connsiteX162" fmla="*/ 13523 w 40719"/>
                <a:gd name="connsiteY162" fmla="*/ 50676 h 63192"/>
                <a:gd name="connsiteX163" fmla="*/ 14184 w 40719"/>
                <a:gd name="connsiteY163" fmla="*/ 50676 h 63192"/>
                <a:gd name="connsiteX164" fmla="*/ 13675 w 40719"/>
                <a:gd name="connsiteY164" fmla="*/ 51186 h 63192"/>
                <a:gd name="connsiteX165" fmla="*/ 12201 w 40719"/>
                <a:gd name="connsiteY165" fmla="*/ 51583 h 63192"/>
                <a:gd name="connsiteX166" fmla="*/ 11896 w 40719"/>
                <a:gd name="connsiteY166" fmla="*/ 52715 h 63192"/>
                <a:gd name="connsiteX167" fmla="*/ 11133 w 40719"/>
                <a:gd name="connsiteY167" fmla="*/ 53621 h 63192"/>
                <a:gd name="connsiteX168" fmla="*/ 10473 w 40719"/>
                <a:gd name="connsiteY168" fmla="*/ 54301 h 63192"/>
                <a:gd name="connsiteX169" fmla="*/ 10117 w 40719"/>
                <a:gd name="connsiteY169" fmla="*/ 54131 h 63192"/>
                <a:gd name="connsiteX170" fmla="*/ 8846 w 40719"/>
                <a:gd name="connsiteY170" fmla="*/ 55773 h 63192"/>
                <a:gd name="connsiteX171" fmla="*/ 7778 w 40719"/>
                <a:gd name="connsiteY171" fmla="*/ 57359 h 63192"/>
                <a:gd name="connsiteX172" fmla="*/ 6863 w 40719"/>
                <a:gd name="connsiteY172" fmla="*/ 57529 h 63192"/>
                <a:gd name="connsiteX173" fmla="*/ 5897 w 40719"/>
                <a:gd name="connsiteY173" fmla="*/ 57755 h 63192"/>
                <a:gd name="connsiteX174" fmla="*/ 4932 w 40719"/>
                <a:gd name="connsiteY174" fmla="*/ 57812 h 63192"/>
                <a:gd name="connsiteX175" fmla="*/ 4118 w 40719"/>
                <a:gd name="connsiteY175" fmla="*/ 58378 h 63192"/>
                <a:gd name="connsiteX176" fmla="*/ 3407 w 40719"/>
                <a:gd name="connsiteY176" fmla="*/ 58605 h 63192"/>
                <a:gd name="connsiteX177" fmla="*/ 2644 w 40719"/>
                <a:gd name="connsiteY177" fmla="*/ 59398 h 63192"/>
                <a:gd name="connsiteX178" fmla="*/ 2492 w 40719"/>
                <a:gd name="connsiteY178" fmla="*/ 59001 h 63192"/>
                <a:gd name="connsiteX179" fmla="*/ 1780 w 40719"/>
                <a:gd name="connsiteY179" fmla="*/ 58718 h 63192"/>
                <a:gd name="connsiteX180" fmla="*/ 1729 w 40719"/>
                <a:gd name="connsiteY180" fmla="*/ 59341 h 63192"/>
                <a:gd name="connsiteX181" fmla="*/ 967 w 40719"/>
                <a:gd name="connsiteY181" fmla="*/ 59115 h 63192"/>
                <a:gd name="connsiteX182" fmla="*/ 1 w 40719"/>
                <a:gd name="connsiteY182" fmla="*/ 59682 h 63192"/>
                <a:gd name="connsiteX183" fmla="*/ 611 w 40719"/>
                <a:gd name="connsiteY183" fmla="*/ 60077 h 63192"/>
                <a:gd name="connsiteX184" fmla="*/ 611 w 40719"/>
                <a:gd name="connsiteY184" fmla="*/ 62059 h 63192"/>
                <a:gd name="connsiteX185" fmla="*/ 1068 w 40719"/>
                <a:gd name="connsiteY185" fmla="*/ 63192 h 63192"/>
                <a:gd name="connsiteX186" fmla="*/ 1983 w 40719"/>
                <a:gd name="connsiteY186" fmla="*/ 62796 h 63192"/>
                <a:gd name="connsiteX187" fmla="*/ 2797 w 40719"/>
                <a:gd name="connsiteY187" fmla="*/ 62343 h 63192"/>
                <a:gd name="connsiteX188" fmla="*/ 3610 w 40719"/>
                <a:gd name="connsiteY188" fmla="*/ 62343 h 63192"/>
                <a:gd name="connsiteX189" fmla="*/ 4525 w 40719"/>
                <a:gd name="connsiteY189" fmla="*/ 62569 h 63192"/>
                <a:gd name="connsiteX190" fmla="*/ 5389 w 40719"/>
                <a:gd name="connsiteY190" fmla="*/ 62682 h 63192"/>
                <a:gd name="connsiteX191" fmla="*/ 6711 w 40719"/>
                <a:gd name="connsiteY191" fmla="*/ 61720 h 63192"/>
                <a:gd name="connsiteX192" fmla="*/ 7168 w 40719"/>
                <a:gd name="connsiteY192" fmla="*/ 60530 h 63192"/>
                <a:gd name="connsiteX193" fmla="*/ 8083 w 40719"/>
                <a:gd name="connsiteY193" fmla="*/ 60927 h 63192"/>
                <a:gd name="connsiteX194" fmla="*/ 9049 w 40719"/>
                <a:gd name="connsiteY194" fmla="*/ 60247 h 63192"/>
                <a:gd name="connsiteX195" fmla="*/ 10066 w 40719"/>
                <a:gd name="connsiteY195" fmla="*/ 59794 h 63192"/>
                <a:gd name="connsiteX196" fmla="*/ 11540 w 40719"/>
                <a:gd name="connsiteY196" fmla="*/ 59624 h 63192"/>
                <a:gd name="connsiteX197" fmla="*/ 12353 w 40719"/>
                <a:gd name="connsiteY197" fmla="*/ 61097 h 63192"/>
                <a:gd name="connsiteX198" fmla="*/ 13472 w 40719"/>
                <a:gd name="connsiteY198" fmla="*/ 59794 h 63192"/>
                <a:gd name="connsiteX199" fmla="*/ 14641 w 40719"/>
                <a:gd name="connsiteY199" fmla="*/ 59624 h 63192"/>
                <a:gd name="connsiteX200" fmla="*/ 15404 w 40719"/>
                <a:gd name="connsiteY200" fmla="*/ 58322 h 63192"/>
                <a:gd name="connsiteX201" fmla="*/ 16369 w 40719"/>
                <a:gd name="connsiteY201" fmla="*/ 58435 h 63192"/>
                <a:gd name="connsiteX202" fmla="*/ 18555 w 40719"/>
                <a:gd name="connsiteY202" fmla="*/ 58662 h 63192"/>
                <a:gd name="connsiteX203" fmla="*/ 19521 w 40719"/>
                <a:gd name="connsiteY203" fmla="*/ 57586 h 63192"/>
                <a:gd name="connsiteX204" fmla="*/ 21249 w 40719"/>
                <a:gd name="connsiteY204" fmla="*/ 57133 h 63192"/>
                <a:gd name="connsiteX205" fmla="*/ 22622 w 40719"/>
                <a:gd name="connsiteY20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19217 w 40719"/>
                <a:gd name="connsiteY135" fmla="*/ 36688 h 63192"/>
                <a:gd name="connsiteX136" fmla="*/ 19470 w 40719"/>
                <a:gd name="connsiteY136" fmla="*/ 38500 h 63192"/>
                <a:gd name="connsiteX137" fmla="*/ 19674 w 40719"/>
                <a:gd name="connsiteY137" fmla="*/ 39803 h 63192"/>
                <a:gd name="connsiteX138" fmla="*/ 18708 w 40719"/>
                <a:gd name="connsiteY138" fmla="*/ 42012 h 63192"/>
                <a:gd name="connsiteX139" fmla="*/ 17589 w 40719"/>
                <a:gd name="connsiteY139" fmla="*/ 43881 h 63192"/>
                <a:gd name="connsiteX140" fmla="*/ 17234 w 40719"/>
                <a:gd name="connsiteY140" fmla="*/ 44220 h 63192"/>
                <a:gd name="connsiteX141" fmla="*/ 17030 w 40719"/>
                <a:gd name="connsiteY141" fmla="*/ 45296 h 63192"/>
                <a:gd name="connsiteX142" fmla="*/ 17589 w 40719"/>
                <a:gd name="connsiteY142" fmla="*/ 45919 h 63192"/>
                <a:gd name="connsiteX143" fmla="*/ 17589 w 40719"/>
                <a:gd name="connsiteY143" fmla="*/ 46939 h 63192"/>
                <a:gd name="connsiteX144" fmla="*/ 16878 w 40719"/>
                <a:gd name="connsiteY144" fmla="*/ 46316 h 63192"/>
                <a:gd name="connsiteX145" fmla="*/ 16776 w 40719"/>
                <a:gd name="connsiteY145" fmla="*/ 46429 h 63192"/>
                <a:gd name="connsiteX146" fmla="*/ 16929 w 40719"/>
                <a:gd name="connsiteY146" fmla="*/ 46939 h 63192"/>
                <a:gd name="connsiteX147" fmla="*/ 17386 w 40719"/>
                <a:gd name="connsiteY147" fmla="*/ 47392 h 63192"/>
                <a:gd name="connsiteX148" fmla="*/ 16725 w 40719"/>
                <a:gd name="connsiteY148" fmla="*/ 47505 h 63192"/>
                <a:gd name="connsiteX149" fmla="*/ 16776 w 40719"/>
                <a:gd name="connsiteY149" fmla="*/ 47165 h 63192"/>
                <a:gd name="connsiteX150" fmla="*/ 16420 w 40719"/>
                <a:gd name="connsiteY150" fmla="*/ 46995 h 63192"/>
                <a:gd name="connsiteX151" fmla="*/ 16268 w 40719"/>
                <a:gd name="connsiteY151" fmla="*/ 47732 h 63192"/>
                <a:gd name="connsiteX152" fmla="*/ 16624 w 40719"/>
                <a:gd name="connsiteY152" fmla="*/ 48015 h 63192"/>
                <a:gd name="connsiteX153" fmla="*/ 16166 w 40719"/>
                <a:gd name="connsiteY153" fmla="*/ 48808 h 63192"/>
                <a:gd name="connsiteX154" fmla="*/ 15556 w 40719"/>
                <a:gd name="connsiteY154" fmla="*/ 48921 h 63192"/>
                <a:gd name="connsiteX155" fmla="*/ 15759 w 40719"/>
                <a:gd name="connsiteY155" fmla="*/ 47901 h 63192"/>
                <a:gd name="connsiteX156" fmla="*/ 15200 w 40719"/>
                <a:gd name="connsiteY156" fmla="*/ 47505 h 63192"/>
                <a:gd name="connsiteX157" fmla="*/ 14539 w 40719"/>
                <a:gd name="connsiteY157" fmla="*/ 48694 h 63192"/>
                <a:gd name="connsiteX158" fmla="*/ 14844 w 40719"/>
                <a:gd name="connsiteY158" fmla="*/ 49147 h 63192"/>
                <a:gd name="connsiteX159" fmla="*/ 15200 w 40719"/>
                <a:gd name="connsiteY159" fmla="*/ 49261 h 63192"/>
                <a:gd name="connsiteX160" fmla="*/ 14743 w 40719"/>
                <a:gd name="connsiteY160" fmla="*/ 50053 h 63192"/>
                <a:gd name="connsiteX161" fmla="*/ 14539 w 40719"/>
                <a:gd name="connsiteY161" fmla="*/ 49714 h 63192"/>
                <a:gd name="connsiteX162" fmla="*/ 13828 w 40719"/>
                <a:gd name="connsiteY162" fmla="*/ 50053 h 63192"/>
                <a:gd name="connsiteX163" fmla="*/ 13523 w 40719"/>
                <a:gd name="connsiteY163" fmla="*/ 50676 h 63192"/>
                <a:gd name="connsiteX164" fmla="*/ 14184 w 40719"/>
                <a:gd name="connsiteY164" fmla="*/ 50676 h 63192"/>
                <a:gd name="connsiteX165" fmla="*/ 13675 w 40719"/>
                <a:gd name="connsiteY165" fmla="*/ 51186 h 63192"/>
                <a:gd name="connsiteX166" fmla="*/ 12201 w 40719"/>
                <a:gd name="connsiteY166" fmla="*/ 51583 h 63192"/>
                <a:gd name="connsiteX167" fmla="*/ 11896 w 40719"/>
                <a:gd name="connsiteY167" fmla="*/ 52715 h 63192"/>
                <a:gd name="connsiteX168" fmla="*/ 11133 w 40719"/>
                <a:gd name="connsiteY168" fmla="*/ 53621 h 63192"/>
                <a:gd name="connsiteX169" fmla="*/ 10473 w 40719"/>
                <a:gd name="connsiteY169" fmla="*/ 54301 h 63192"/>
                <a:gd name="connsiteX170" fmla="*/ 10117 w 40719"/>
                <a:gd name="connsiteY170" fmla="*/ 54131 h 63192"/>
                <a:gd name="connsiteX171" fmla="*/ 8846 w 40719"/>
                <a:gd name="connsiteY171" fmla="*/ 55773 h 63192"/>
                <a:gd name="connsiteX172" fmla="*/ 7778 w 40719"/>
                <a:gd name="connsiteY172" fmla="*/ 57359 h 63192"/>
                <a:gd name="connsiteX173" fmla="*/ 6863 w 40719"/>
                <a:gd name="connsiteY173" fmla="*/ 57529 h 63192"/>
                <a:gd name="connsiteX174" fmla="*/ 5897 w 40719"/>
                <a:gd name="connsiteY174" fmla="*/ 57755 h 63192"/>
                <a:gd name="connsiteX175" fmla="*/ 4932 w 40719"/>
                <a:gd name="connsiteY175" fmla="*/ 57812 h 63192"/>
                <a:gd name="connsiteX176" fmla="*/ 4118 w 40719"/>
                <a:gd name="connsiteY176" fmla="*/ 58378 h 63192"/>
                <a:gd name="connsiteX177" fmla="*/ 3407 w 40719"/>
                <a:gd name="connsiteY177" fmla="*/ 58605 h 63192"/>
                <a:gd name="connsiteX178" fmla="*/ 2644 w 40719"/>
                <a:gd name="connsiteY178" fmla="*/ 59398 h 63192"/>
                <a:gd name="connsiteX179" fmla="*/ 2492 w 40719"/>
                <a:gd name="connsiteY179" fmla="*/ 59001 h 63192"/>
                <a:gd name="connsiteX180" fmla="*/ 1780 w 40719"/>
                <a:gd name="connsiteY180" fmla="*/ 58718 h 63192"/>
                <a:gd name="connsiteX181" fmla="*/ 1729 w 40719"/>
                <a:gd name="connsiteY181" fmla="*/ 59341 h 63192"/>
                <a:gd name="connsiteX182" fmla="*/ 967 w 40719"/>
                <a:gd name="connsiteY182" fmla="*/ 59115 h 63192"/>
                <a:gd name="connsiteX183" fmla="*/ 1 w 40719"/>
                <a:gd name="connsiteY183" fmla="*/ 59682 h 63192"/>
                <a:gd name="connsiteX184" fmla="*/ 611 w 40719"/>
                <a:gd name="connsiteY184" fmla="*/ 60077 h 63192"/>
                <a:gd name="connsiteX185" fmla="*/ 611 w 40719"/>
                <a:gd name="connsiteY185" fmla="*/ 62059 h 63192"/>
                <a:gd name="connsiteX186" fmla="*/ 1068 w 40719"/>
                <a:gd name="connsiteY186" fmla="*/ 63192 h 63192"/>
                <a:gd name="connsiteX187" fmla="*/ 1983 w 40719"/>
                <a:gd name="connsiteY187" fmla="*/ 62796 h 63192"/>
                <a:gd name="connsiteX188" fmla="*/ 2797 w 40719"/>
                <a:gd name="connsiteY188" fmla="*/ 62343 h 63192"/>
                <a:gd name="connsiteX189" fmla="*/ 3610 w 40719"/>
                <a:gd name="connsiteY189" fmla="*/ 62343 h 63192"/>
                <a:gd name="connsiteX190" fmla="*/ 4525 w 40719"/>
                <a:gd name="connsiteY190" fmla="*/ 62569 h 63192"/>
                <a:gd name="connsiteX191" fmla="*/ 5389 w 40719"/>
                <a:gd name="connsiteY191" fmla="*/ 62682 h 63192"/>
                <a:gd name="connsiteX192" fmla="*/ 6711 w 40719"/>
                <a:gd name="connsiteY192" fmla="*/ 61720 h 63192"/>
                <a:gd name="connsiteX193" fmla="*/ 7168 w 40719"/>
                <a:gd name="connsiteY193" fmla="*/ 60530 h 63192"/>
                <a:gd name="connsiteX194" fmla="*/ 8083 w 40719"/>
                <a:gd name="connsiteY194" fmla="*/ 60927 h 63192"/>
                <a:gd name="connsiteX195" fmla="*/ 9049 w 40719"/>
                <a:gd name="connsiteY195" fmla="*/ 60247 h 63192"/>
                <a:gd name="connsiteX196" fmla="*/ 10066 w 40719"/>
                <a:gd name="connsiteY196" fmla="*/ 59794 h 63192"/>
                <a:gd name="connsiteX197" fmla="*/ 11540 w 40719"/>
                <a:gd name="connsiteY197" fmla="*/ 59624 h 63192"/>
                <a:gd name="connsiteX198" fmla="*/ 12353 w 40719"/>
                <a:gd name="connsiteY198" fmla="*/ 61097 h 63192"/>
                <a:gd name="connsiteX199" fmla="*/ 13472 w 40719"/>
                <a:gd name="connsiteY199" fmla="*/ 59794 h 63192"/>
                <a:gd name="connsiteX200" fmla="*/ 14641 w 40719"/>
                <a:gd name="connsiteY200" fmla="*/ 59624 h 63192"/>
                <a:gd name="connsiteX201" fmla="*/ 15404 w 40719"/>
                <a:gd name="connsiteY201" fmla="*/ 58322 h 63192"/>
                <a:gd name="connsiteX202" fmla="*/ 16369 w 40719"/>
                <a:gd name="connsiteY202" fmla="*/ 58435 h 63192"/>
                <a:gd name="connsiteX203" fmla="*/ 18555 w 40719"/>
                <a:gd name="connsiteY203" fmla="*/ 58662 h 63192"/>
                <a:gd name="connsiteX204" fmla="*/ 19521 w 40719"/>
                <a:gd name="connsiteY204" fmla="*/ 57586 h 63192"/>
                <a:gd name="connsiteX205" fmla="*/ 21249 w 40719"/>
                <a:gd name="connsiteY205" fmla="*/ 57133 h 63192"/>
                <a:gd name="connsiteX206" fmla="*/ 22622 w 40719"/>
                <a:gd name="connsiteY20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19928 w 40719"/>
                <a:gd name="connsiteY135" fmla="*/ 37028 h 63192"/>
                <a:gd name="connsiteX136" fmla="*/ 19217 w 40719"/>
                <a:gd name="connsiteY136" fmla="*/ 36688 h 63192"/>
                <a:gd name="connsiteX137" fmla="*/ 19470 w 40719"/>
                <a:gd name="connsiteY137" fmla="*/ 38500 h 63192"/>
                <a:gd name="connsiteX138" fmla="*/ 19674 w 40719"/>
                <a:gd name="connsiteY138" fmla="*/ 39803 h 63192"/>
                <a:gd name="connsiteX139" fmla="*/ 18708 w 40719"/>
                <a:gd name="connsiteY139" fmla="*/ 42012 h 63192"/>
                <a:gd name="connsiteX140" fmla="*/ 17589 w 40719"/>
                <a:gd name="connsiteY140" fmla="*/ 43881 h 63192"/>
                <a:gd name="connsiteX141" fmla="*/ 17234 w 40719"/>
                <a:gd name="connsiteY141" fmla="*/ 44220 h 63192"/>
                <a:gd name="connsiteX142" fmla="*/ 17030 w 40719"/>
                <a:gd name="connsiteY142" fmla="*/ 45296 h 63192"/>
                <a:gd name="connsiteX143" fmla="*/ 17589 w 40719"/>
                <a:gd name="connsiteY143" fmla="*/ 45919 h 63192"/>
                <a:gd name="connsiteX144" fmla="*/ 17589 w 40719"/>
                <a:gd name="connsiteY144" fmla="*/ 46939 h 63192"/>
                <a:gd name="connsiteX145" fmla="*/ 16878 w 40719"/>
                <a:gd name="connsiteY145" fmla="*/ 46316 h 63192"/>
                <a:gd name="connsiteX146" fmla="*/ 16776 w 40719"/>
                <a:gd name="connsiteY146" fmla="*/ 46429 h 63192"/>
                <a:gd name="connsiteX147" fmla="*/ 16929 w 40719"/>
                <a:gd name="connsiteY147" fmla="*/ 46939 h 63192"/>
                <a:gd name="connsiteX148" fmla="*/ 17386 w 40719"/>
                <a:gd name="connsiteY148" fmla="*/ 47392 h 63192"/>
                <a:gd name="connsiteX149" fmla="*/ 16725 w 40719"/>
                <a:gd name="connsiteY149" fmla="*/ 47505 h 63192"/>
                <a:gd name="connsiteX150" fmla="*/ 16776 w 40719"/>
                <a:gd name="connsiteY150" fmla="*/ 47165 h 63192"/>
                <a:gd name="connsiteX151" fmla="*/ 16420 w 40719"/>
                <a:gd name="connsiteY151" fmla="*/ 46995 h 63192"/>
                <a:gd name="connsiteX152" fmla="*/ 16268 w 40719"/>
                <a:gd name="connsiteY152" fmla="*/ 47732 h 63192"/>
                <a:gd name="connsiteX153" fmla="*/ 16624 w 40719"/>
                <a:gd name="connsiteY153" fmla="*/ 48015 h 63192"/>
                <a:gd name="connsiteX154" fmla="*/ 16166 w 40719"/>
                <a:gd name="connsiteY154" fmla="*/ 48808 h 63192"/>
                <a:gd name="connsiteX155" fmla="*/ 15556 w 40719"/>
                <a:gd name="connsiteY155" fmla="*/ 48921 h 63192"/>
                <a:gd name="connsiteX156" fmla="*/ 15759 w 40719"/>
                <a:gd name="connsiteY156" fmla="*/ 47901 h 63192"/>
                <a:gd name="connsiteX157" fmla="*/ 15200 w 40719"/>
                <a:gd name="connsiteY157" fmla="*/ 47505 h 63192"/>
                <a:gd name="connsiteX158" fmla="*/ 14539 w 40719"/>
                <a:gd name="connsiteY158" fmla="*/ 48694 h 63192"/>
                <a:gd name="connsiteX159" fmla="*/ 14844 w 40719"/>
                <a:gd name="connsiteY159" fmla="*/ 49147 h 63192"/>
                <a:gd name="connsiteX160" fmla="*/ 15200 w 40719"/>
                <a:gd name="connsiteY160" fmla="*/ 49261 h 63192"/>
                <a:gd name="connsiteX161" fmla="*/ 14743 w 40719"/>
                <a:gd name="connsiteY161" fmla="*/ 50053 h 63192"/>
                <a:gd name="connsiteX162" fmla="*/ 14539 w 40719"/>
                <a:gd name="connsiteY162" fmla="*/ 49714 h 63192"/>
                <a:gd name="connsiteX163" fmla="*/ 13828 w 40719"/>
                <a:gd name="connsiteY163" fmla="*/ 50053 h 63192"/>
                <a:gd name="connsiteX164" fmla="*/ 13523 w 40719"/>
                <a:gd name="connsiteY164" fmla="*/ 50676 h 63192"/>
                <a:gd name="connsiteX165" fmla="*/ 14184 w 40719"/>
                <a:gd name="connsiteY165" fmla="*/ 50676 h 63192"/>
                <a:gd name="connsiteX166" fmla="*/ 13675 w 40719"/>
                <a:gd name="connsiteY166" fmla="*/ 51186 h 63192"/>
                <a:gd name="connsiteX167" fmla="*/ 12201 w 40719"/>
                <a:gd name="connsiteY167" fmla="*/ 51583 h 63192"/>
                <a:gd name="connsiteX168" fmla="*/ 11896 w 40719"/>
                <a:gd name="connsiteY168" fmla="*/ 52715 h 63192"/>
                <a:gd name="connsiteX169" fmla="*/ 11133 w 40719"/>
                <a:gd name="connsiteY169" fmla="*/ 53621 h 63192"/>
                <a:gd name="connsiteX170" fmla="*/ 10473 w 40719"/>
                <a:gd name="connsiteY170" fmla="*/ 54301 h 63192"/>
                <a:gd name="connsiteX171" fmla="*/ 10117 w 40719"/>
                <a:gd name="connsiteY171" fmla="*/ 54131 h 63192"/>
                <a:gd name="connsiteX172" fmla="*/ 8846 w 40719"/>
                <a:gd name="connsiteY172" fmla="*/ 55773 h 63192"/>
                <a:gd name="connsiteX173" fmla="*/ 7778 w 40719"/>
                <a:gd name="connsiteY173" fmla="*/ 57359 h 63192"/>
                <a:gd name="connsiteX174" fmla="*/ 6863 w 40719"/>
                <a:gd name="connsiteY174" fmla="*/ 57529 h 63192"/>
                <a:gd name="connsiteX175" fmla="*/ 5897 w 40719"/>
                <a:gd name="connsiteY175" fmla="*/ 57755 h 63192"/>
                <a:gd name="connsiteX176" fmla="*/ 4932 w 40719"/>
                <a:gd name="connsiteY176" fmla="*/ 57812 h 63192"/>
                <a:gd name="connsiteX177" fmla="*/ 4118 w 40719"/>
                <a:gd name="connsiteY177" fmla="*/ 58378 h 63192"/>
                <a:gd name="connsiteX178" fmla="*/ 3407 w 40719"/>
                <a:gd name="connsiteY178" fmla="*/ 58605 h 63192"/>
                <a:gd name="connsiteX179" fmla="*/ 2644 w 40719"/>
                <a:gd name="connsiteY179" fmla="*/ 59398 h 63192"/>
                <a:gd name="connsiteX180" fmla="*/ 2492 w 40719"/>
                <a:gd name="connsiteY180" fmla="*/ 59001 h 63192"/>
                <a:gd name="connsiteX181" fmla="*/ 1780 w 40719"/>
                <a:gd name="connsiteY181" fmla="*/ 58718 h 63192"/>
                <a:gd name="connsiteX182" fmla="*/ 1729 w 40719"/>
                <a:gd name="connsiteY182" fmla="*/ 59341 h 63192"/>
                <a:gd name="connsiteX183" fmla="*/ 967 w 40719"/>
                <a:gd name="connsiteY183" fmla="*/ 59115 h 63192"/>
                <a:gd name="connsiteX184" fmla="*/ 1 w 40719"/>
                <a:gd name="connsiteY184" fmla="*/ 59682 h 63192"/>
                <a:gd name="connsiteX185" fmla="*/ 611 w 40719"/>
                <a:gd name="connsiteY185" fmla="*/ 60077 h 63192"/>
                <a:gd name="connsiteX186" fmla="*/ 611 w 40719"/>
                <a:gd name="connsiteY186" fmla="*/ 62059 h 63192"/>
                <a:gd name="connsiteX187" fmla="*/ 1068 w 40719"/>
                <a:gd name="connsiteY187" fmla="*/ 63192 h 63192"/>
                <a:gd name="connsiteX188" fmla="*/ 1983 w 40719"/>
                <a:gd name="connsiteY188" fmla="*/ 62796 h 63192"/>
                <a:gd name="connsiteX189" fmla="*/ 2797 w 40719"/>
                <a:gd name="connsiteY189" fmla="*/ 62343 h 63192"/>
                <a:gd name="connsiteX190" fmla="*/ 3610 w 40719"/>
                <a:gd name="connsiteY190" fmla="*/ 62343 h 63192"/>
                <a:gd name="connsiteX191" fmla="*/ 4525 w 40719"/>
                <a:gd name="connsiteY191" fmla="*/ 62569 h 63192"/>
                <a:gd name="connsiteX192" fmla="*/ 5389 w 40719"/>
                <a:gd name="connsiteY192" fmla="*/ 62682 h 63192"/>
                <a:gd name="connsiteX193" fmla="*/ 6711 w 40719"/>
                <a:gd name="connsiteY193" fmla="*/ 61720 h 63192"/>
                <a:gd name="connsiteX194" fmla="*/ 7168 w 40719"/>
                <a:gd name="connsiteY194" fmla="*/ 60530 h 63192"/>
                <a:gd name="connsiteX195" fmla="*/ 8083 w 40719"/>
                <a:gd name="connsiteY195" fmla="*/ 60927 h 63192"/>
                <a:gd name="connsiteX196" fmla="*/ 9049 w 40719"/>
                <a:gd name="connsiteY196" fmla="*/ 60247 h 63192"/>
                <a:gd name="connsiteX197" fmla="*/ 10066 w 40719"/>
                <a:gd name="connsiteY197" fmla="*/ 59794 h 63192"/>
                <a:gd name="connsiteX198" fmla="*/ 11540 w 40719"/>
                <a:gd name="connsiteY198" fmla="*/ 59624 h 63192"/>
                <a:gd name="connsiteX199" fmla="*/ 12353 w 40719"/>
                <a:gd name="connsiteY199" fmla="*/ 61097 h 63192"/>
                <a:gd name="connsiteX200" fmla="*/ 13472 w 40719"/>
                <a:gd name="connsiteY200" fmla="*/ 59794 h 63192"/>
                <a:gd name="connsiteX201" fmla="*/ 14641 w 40719"/>
                <a:gd name="connsiteY201" fmla="*/ 59624 h 63192"/>
                <a:gd name="connsiteX202" fmla="*/ 15404 w 40719"/>
                <a:gd name="connsiteY202" fmla="*/ 58322 h 63192"/>
                <a:gd name="connsiteX203" fmla="*/ 16369 w 40719"/>
                <a:gd name="connsiteY203" fmla="*/ 58435 h 63192"/>
                <a:gd name="connsiteX204" fmla="*/ 18555 w 40719"/>
                <a:gd name="connsiteY204" fmla="*/ 58662 h 63192"/>
                <a:gd name="connsiteX205" fmla="*/ 19521 w 40719"/>
                <a:gd name="connsiteY205" fmla="*/ 57586 h 63192"/>
                <a:gd name="connsiteX206" fmla="*/ 21249 w 40719"/>
                <a:gd name="connsiteY206" fmla="*/ 57133 h 63192"/>
                <a:gd name="connsiteX207" fmla="*/ 22622 w 40719"/>
                <a:gd name="connsiteY20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20385 w 40719"/>
                <a:gd name="connsiteY135" fmla="*/ 39010 h 63192"/>
                <a:gd name="connsiteX136" fmla="*/ 19928 w 40719"/>
                <a:gd name="connsiteY136" fmla="*/ 37028 h 63192"/>
                <a:gd name="connsiteX137" fmla="*/ 19217 w 40719"/>
                <a:gd name="connsiteY137" fmla="*/ 36688 h 63192"/>
                <a:gd name="connsiteX138" fmla="*/ 19470 w 40719"/>
                <a:gd name="connsiteY138" fmla="*/ 38500 h 63192"/>
                <a:gd name="connsiteX139" fmla="*/ 19674 w 40719"/>
                <a:gd name="connsiteY139" fmla="*/ 39803 h 63192"/>
                <a:gd name="connsiteX140" fmla="*/ 18708 w 40719"/>
                <a:gd name="connsiteY140" fmla="*/ 42012 h 63192"/>
                <a:gd name="connsiteX141" fmla="*/ 17589 w 40719"/>
                <a:gd name="connsiteY141" fmla="*/ 43881 h 63192"/>
                <a:gd name="connsiteX142" fmla="*/ 17234 w 40719"/>
                <a:gd name="connsiteY142" fmla="*/ 44220 h 63192"/>
                <a:gd name="connsiteX143" fmla="*/ 17030 w 40719"/>
                <a:gd name="connsiteY143" fmla="*/ 45296 h 63192"/>
                <a:gd name="connsiteX144" fmla="*/ 17589 w 40719"/>
                <a:gd name="connsiteY144" fmla="*/ 45919 h 63192"/>
                <a:gd name="connsiteX145" fmla="*/ 17589 w 40719"/>
                <a:gd name="connsiteY145" fmla="*/ 46939 h 63192"/>
                <a:gd name="connsiteX146" fmla="*/ 16878 w 40719"/>
                <a:gd name="connsiteY146" fmla="*/ 46316 h 63192"/>
                <a:gd name="connsiteX147" fmla="*/ 16776 w 40719"/>
                <a:gd name="connsiteY147" fmla="*/ 46429 h 63192"/>
                <a:gd name="connsiteX148" fmla="*/ 16929 w 40719"/>
                <a:gd name="connsiteY148" fmla="*/ 46939 h 63192"/>
                <a:gd name="connsiteX149" fmla="*/ 17386 w 40719"/>
                <a:gd name="connsiteY149" fmla="*/ 47392 h 63192"/>
                <a:gd name="connsiteX150" fmla="*/ 16725 w 40719"/>
                <a:gd name="connsiteY150" fmla="*/ 47505 h 63192"/>
                <a:gd name="connsiteX151" fmla="*/ 16776 w 40719"/>
                <a:gd name="connsiteY151" fmla="*/ 47165 h 63192"/>
                <a:gd name="connsiteX152" fmla="*/ 16420 w 40719"/>
                <a:gd name="connsiteY152" fmla="*/ 46995 h 63192"/>
                <a:gd name="connsiteX153" fmla="*/ 16268 w 40719"/>
                <a:gd name="connsiteY153" fmla="*/ 47732 h 63192"/>
                <a:gd name="connsiteX154" fmla="*/ 16624 w 40719"/>
                <a:gd name="connsiteY154" fmla="*/ 48015 h 63192"/>
                <a:gd name="connsiteX155" fmla="*/ 16166 w 40719"/>
                <a:gd name="connsiteY155" fmla="*/ 48808 h 63192"/>
                <a:gd name="connsiteX156" fmla="*/ 15556 w 40719"/>
                <a:gd name="connsiteY156" fmla="*/ 48921 h 63192"/>
                <a:gd name="connsiteX157" fmla="*/ 15759 w 40719"/>
                <a:gd name="connsiteY157" fmla="*/ 47901 h 63192"/>
                <a:gd name="connsiteX158" fmla="*/ 15200 w 40719"/>
                <a:gd name="connsiteY158" fmla="*/ 47505 h 63192"/>
                <a:gd name="connsiteX159" fmla="*/ 14539 w 40719"/>
                <a:gd name="connsiteY159" fmla="*/ 48694 h 63192"/>
                <a:gd name="connsiteX160" fmla="*/ 14844 w 40719"/>
                <a:gd name="connsiteY160" fmla="*/ 49147 h 63192"/>
                <a:gd name="connsiteX161" fmla="*/ 15200 w 40719"/>
                <a:gd name="connsiteY161" fmla="*/ 49261 h 63192"/>
                <a:gd name="connsiteX162" fmla="*/ 14743 w 40719"/>
                <a:gd name="connsiteY162" fmla="*/ 50053 h 63192"/>
                <a:gd name="connsiteX163" fmla="*/ 14539 w 40719"/>
                <a:gd name="connsiteY163" fmla="*/ 49714 h 63192"/>
                <a:gd name="connsiteX164" fmla="*/ 13828 w 40719"/>
                <a:gd name="connsiteY164" fmla="*/ 50053 h 63192"/>
                <a:gd name="connsiteX165" fmla="*/ 13523 w 40719"/>
                <a:gd name="connsiteY165" fmla="*/ 50676 h 63192"/>
                <a:gd name="connsiteX166" fmla="*/ 14184 w 40719"/>
                <a:gd name="connsiteY166" fmla="*/ 50676 h 63192"/>
                <a:gd name="connsiteX167" fmla="*/ 13675 w 40719"/>
                <a:gd name="connsiteY167" fmla="*/ 51186 h 63192"/>
                <a:gd name="connsiteX168" fmla="*/ 12201 w 40719"/>
                <a:gd name="connsiteY168" fmla="*/ 51583 h 63192"/>
                <a:gd name="connsiteX169" fmla="*/ 11896 w 40719"/>
                <a:gd name="connsiteY169" fmla="*/ 52715 h 63192"/>
                <a:gd name="connsiteX170" fmla="*/ 11133 w 40719"/>
                <a:gd name="connsiteY170" fmla="*/ 53621 h 63192"/>
                <a:gd name="connsiteX171" fmla="*/ 10473 w 40719"/>
                <a:gd name="connsiteY171" fmla="*/ 54301 h 63192"/>
                <a:gd name="connsiteX172" fmla="*/ 10117 w 40719"/>
                <a:gd name="connsiteY172" fmla="*/ 54131 h 63192"/>
                <a:gd name="connsiteX173" fmla="*/ 8846 w 40719"/>
                <a:gd name="connsiteY173" fmla="*/ 55773 h 63192"/>
                <a:gd name="connsiteX174" fmla="*/ 7778 w 40719"/>
                <a:gd name="connsiteY174" fmla="*/ 57359 h 63192"/>
                <a:gd name="connsiteX175" fmla="*/ 6863 w 40719"/>
                <a:gd name="connsiteY175" fmla="*/ 57529 h 63192"/>
                <a:gd name="connsiteX176" fmla="*/ 5897 w 40719"/>
                <a:gd name="connsiteY176" fmla="*/ 57755 h 63192"/>
                <a:gd name="connsiteX177" fmla="*/ 4932 w 40719"/>
                <a:gd name="connsiteY177" fmla="*/ 57812 h 63192"/>
                <a:gd name="connsiteX178" fmla="*/ 4118 w 40719"/>
                <a:gd name="connsiteY178" fmla="*/ 58378 h 63192"/>
                <a:gd name="connsiteX179" fmla="*/ 3407 w 40719"/>
                <a:gd name="connsiteY179" fmla="*/ 58605 h 63192"/>
                <a:gd name="connsiteX180" fmla="*/ 2644 w 40719"/>
                <a:gd name="connsiteY180" fmla="*/ 59398 h 63192"/>
                <a:gd name="connsiteX181" fmla="*/ 2492 w 40719"/>
                <a:gd name="connsiteY181" fmla="*/ 59001 h 63192"/>
                <a:gd name="connsiteX182" fmla="*/ 1780 w 40719"/>
                <a:gd name="connsiteY182" fmla="*/ 58718 h 63192"/>
                <a:gd name="connsiteX183" fmla="*/ 1729 w 40719"/>
                <a:gd name="connsiteY183" fmla="*/ 59341 h 63192"/>
                <a:gd name="connsiteX184" fmla="*/ 967 w 40719"/>
                <a:gd name="connsiteY184" fmla="*/ 59115 h 63192"/>
                <a:gd name="connsiteX185" fmla="*/ 1 w 40719"/>
                <a:gd name="connsiteY185" fmla="*/ 59682 h 63192"/>
                <a:gd name="connsiteX186" fmla="*/ 611 w 40719"/>
                <a:gd name="connsiteY186" fmla="*/ 60077 h 63192"/>
                <a:gd name="connsiteX187" fmla="*/ 611 w 40719"/>
                <a:gd name="connsiteY187" fmla="*/ 62059 h 63192"/>
                <a:gd name="connsiteX188" fmla="*/ 1068 w 40719"/>
                <a:gd name="connsiteY188" fmla="*/ 63192 h 63192"/>
                <a:gd name="connsiteX189" fmla="*/ 1983 w 40719"/>
                <a:gd name="connsiteY189" fmla="*/ 62796 h 63192"/>
                <a:gd name="connsiteX190" fmla="*/ 2797 w 40719"/>
                <a:gd name="connsiteY190" fmla="*/ 62343 h 63192"/>
                <a:gd name="connsiteX191" fmla="*/ 3610 w 40719"/>
                <a:gd name="connsiteY191" fmla="*/ 62343 h 63192"/>
                <a:gd name="connsiteX192" fmla="*/ 4525 w 40719"/>
                <a:gd name="connsiteY192" fmla="*/ 62569 h 63192"/>
                <a:gd name="connsiteX193" fmla="*/ 5389 w 40719"/>
                <a:gd name="connsiteY193" fmla="*/ 62682 h 63192"/>
                <a:gd name="connsiteX194" fmla="*/ 6711 w 40719"/>
                <a:gd name="connsiteY194" fmla="*/ 61720 h 63192"/>
                <a:gd name="connsiteX195" fmla="*/ 7168 w 40719"/>
                <a:gd name="connsiteY195" fmla="*/ 60530 h 63192"/>
                <a:gd name="connsiteX196" fmla="*/ 8083 w 40719"/>
                <a:gd name="connsiteY196" fmla="*/ 60927 h 63192"/>
                <a:gd name="connsiteX197" fmla="*/ 9049 w 40719"/>
                <a:gd name="connsiteY197" fmla="*/ 60247 h 63192"/>
                <a:gd name="connsiteX198" fmla="*/ 10066 w 40719"/>
                <a:gd name="connsiteY198" fmla="*/ 59794 h 63192"/>
                <a:gd name="connsiteX199" fmla="*/ 11540 w 40719"/>
                <a:gd name="connsiteY199" fmla="*/ 59624 h 63192"/>
                <a:gd name="connsiteX200" fmla="*/ 12353 w 40719"/>
                <a:gd name="connsiteY200" fmla="*/ 61097 h 63192"/>
                <a:gd name="connsiteX201" fmla="*/ 13472 w 40719"/>
                <a:gd name="connsiteY201" fmla="*/ 59794 h 63192"/>
                <a:gd name="connsiteX202" fmla="*/ 14641 w 40719"/>
                <a:gd name="connsiteY202" fmla="*/ 59624 h 63192"/>
                <a:gd name="connsiteX203" fmla="*/ 15404 w 40719"/>
                <a:gd name="connsiteY203" fmla="*/ 58322 h 63192"/>
                <a:gd name="connsiteX204" fmla="*/ 16369 w 40719"/>
                <a:gd name="connsiteY204" fmla="*/ 58435 h 63192"/>
                <a:gd name="connsiteX205" fmla="*/ 18555 w 40719"/>
                <a:gd name="connsiteY205" fmla="*/ 58662 h 63192"/>
                <a:gd name="connsiteX206" fmla="*/ 19521 w 40719"/>
                <a:gd name="connsiteY206" fmla="*/ 57586 h 63192"/>
                <a:gd name="connsiteX207" fmla="*/ 21249 w 40719"/>
                <a:gd name="connsiteY207" fmla="*/ 57133 h 63192"/>
                <a:gd name="connsiteX208" fmla="*/ 22622 w 40719"/>
                <a:gd name="connsiteY20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20843 w 40719"/>
                <a:gd name="connsiteY135" fmla="*/ 38840 h 63192"/>
                <a:gd name="connsiteX136" fmla="*/ 20385 w 40719"/>
                <a:gd name="connsiteY136" fmla="*/ 39010 h 63192"/>
                <a:gd name="connsiteX137" fmla="*/ 19928 w 40719"/>
                <a:gd name="connsiteY137" fmla="*/ 37028 h 63192"/>
                <a:gd name="connsiteX138" fmla="*/ 19217 w 40719"/>
                <a:gd name="connsiteY138" fmla="*/ 36688 h 63192"/>
                <a:gd name="connsiteX139" fmla="*/ 19470 w 40719"/>
                <a:gd name="connsiteY139" fmla="*/ 38500 h 63192"/>
                <a:gd name="connsiteX140" fmla="*/ 19674 w 40719"/>
                <a:gd name="connsiteY140" fmla="*/ 39803 h 63192"/>
                <a:gd name="connsiteX141" fmla="*/ 18708 w 40719"/>
                <a:gd name="connsiteY141" fmla="*/ 42012 h 63192"/>
                <a:gd name="connsiteX142" fmla="*/ 17589 w 40719"/>
                <a:gd name="connsiteY142" fmla="*/ 43881 h 63192"/>
                <a:gd name="connsiteX143" fmla="*/ 17234 w 40719"/>
                <a:gd name="connsiteY143" fmla="*/ 44220 h 63192"/>
                <a:gd name="connsiteX144" fmla="*/ 17030 w 40719"/>
                <a:gd name="connsiteY144" fmla="*/ 45296 h 63192"/>
                <a:gd name="connsiteX145" fmla="*/ 17589 w 40719"/>
                <a:gd name="connsiteY145" fmla="*/ 45919 h 63192"/>
                <a:gd name="connsiteX146" fmla="*/ 17589 w 40719"/>
                <a:gd name="connsiteY146" fmla="*/ 46939 h 63192"/>
                <a:gd name="connsiteX147" fmla="*/ 16878 w 40719"/>
                <a:gd name="connsiteY147" fmla="*/ 46316 h 63192"/>
                <a:gd name="connsiteX148" fmla="*/ 16776 w 40719"/>
                <a:gd name="connsiteY148" fmla="*/ 46429 h 63192"/>
                <a:gd name="connsiteX149" fmla="*/ 16929 w 40719"/>
                <a:gd name="connsiteY149" fmla="*/ 46939 h 63192"/>
                <a:gd name="connsiteX150" fmla="*/ 17386 w 40719"/>
                <a:gd name="connsiteY150" fmla="*/ 47392 h 63192"/>
                <a:gd name="connsiteX151" fmla="*/ 16725 w 40719"/>
                <a:gd name="connsiteY151" fmla="*/ 47505 h 63192"/>
                <a:gd name="connsiteX152" fmla="*/ 16776 w 40719"/>
                <a:gd name="connsiteY152" fmla="*/ 47165 h 63192"/>
                <a:gd name="connsiteX153" fmla="*/ 16420 w 40719"/>
                <a:gd name="connsiteY153" fmla="*/ 46995 h 63192"/>
                <a:gd name="connsiteX154" fmla="*/ 16268 w 40719"/>
                <a:gd name="connsiteY154" fmla="*/ 47732 h 63192"/>
                <a:gd name="connsiteX155" fmla="*/ 16624 w 40719"/>
                <a:gd name="connsiteY155" fmla="*/ 48015 h 63192"/>
                <a:gd name="connsiteX156" fmla="*/ 16166 w 40719"/>
                <a:gd name="connsiteY156" fmla="*/ 48808 h 63192"/>
                <a:gd name="connsiteX157" fmla="*/ 15556 w 40719"/>
                <a:gd name="connsiteY157" fmla="*/ 48921 h 63192"/>
                <a:gd name="connsiteX158" fmla="*/ 15759 w 40719"/>
                <a:gd name="connsiteY158" fmla="*/ 47901 h 63192"/>
                <a:gd name="connsiteX159" fmla="*/ 15200 w 40719"/>
                <a:gd name="connsiteY159" fmla="*/ 47505 h 63192"/>
                <a:gd name="connsiteX160" fmla="*/ 14539 w 40719"/>
                <a:gd name="connsiteY160" fmla="*/ 48694 h 63192"/>
                <a:gd name="connsiteX161" fmla="*/ 14844 w 40719"/>
                <a:gd name="connsiteY161" fmla="*/ 49147 h 63192"/>
                <a:gd name="connsiteX162" fmla="*/ 15200 w 40719"/>
                <a:gd name="connsiteY162" fmla="*/ 49261 h 63192"/>
                <a:gd name="connsiteX163" fmla="*/ 14743 w 40719"/>
                <a:gd name="connsiteY163" fmla="*/ 50053 h 63192"/>
                <a:gd name="connsiteX164" fmla="*/ 14539 w 40719"/>
                <a:gd name="connsiteY164" fmla="*/ 49714 h 63192"/>
                <a:gd name="connsiteX165" fmla="*/ 13828 w 40719"/>
                <a:gd name="connsiteY165" fmla="*/ 50053 h 63192"/>
                <a:gd name="connsiteX166" fmla="*/ 13523 w 40719"/>
                <a:gd name="connsiteY166" fmla="*/ 50676 h 63192"/>
                <a:gd name="connsiteX167" fmla="*/ 14184 w 40719"/>
                <a:gd name="connsiteY167" fmla="*/ 50676 h 63192"/>
                <a:gd name="connsiteX168" fmla="*/ 13675 w 40719"/>
                <a:gd name="connsiteY168" fmla="*/ 51186 h 63192"/>
                <a:gd name="connsiteX169" fmla="*/ 12201 w 40719"/>
                <a:gd name="connsiteY169" fmla="*/ 51583 h 63192"/>
                <a:gd name="connsiteX170" fmla="*/ 11896 w 40719"/>
                <a:gd name="connsiteY170" fmla="*/ 52715 h 63192"/>
                <a:gd name="connsiteX171" fmla="*/ 11133 w 40719"/>
                <a:gd name="connsiteY171" fmla="*/ 53621 h 63192"/>
                <a:gd name="connsiteX172" fmla="*/ 10473 w 40719"/>
                <a:gd name="connsiteY172" fmla="*/ 54301 h 63192"/>
                <a:gd name="connsiteX173" fmla="*/ 10117 w 40719"/>
                <a:gd name="connsiteY173" fmla="*/ 54131 h 63192"/>
                <a:gd name="connsiteX174" fmla="*/ 8846 w 40719"/>
                <a:gd name="connsiteY174" fmla="*/ 55773 h 63192"/>
                <a:gd name="connsiteX175" fmla="*/ 7778 w 40719"/>
                <a:gd name="connsiteY175" fmla="*/ 57359 h 63192"/>
                <a:gd name="connsiteX176" fmla="*/ 6863 w 40719"/>
                <a:gd name="connsiteY176" fmla="*/ 57529 h 63192"/>
                <a:gd name="connsiteX177" fmla="*/ 5897 w 40719"/>
                <a:gd name="connsiteY177" fmla="*/ 57755 h 63192"/>
                <a:gd name="connsiteX178" fmla="*/ 4932 w 40719"/>
                <a:gd name="connsiteY178" fmla="*/ 57812 h 63192"/>
                <a:gd name="connsiteX179" fmla="*/ 4118 w 40719"/>
                <a:gd name="connsiteY179" fmla="*/ 58378 h 63192"/>
                <a:gd name="connsiteX180" fmla="*/ 3407 w 40719"/>
                <a:gd name="connsiteY180" fmla="*/ 58605 h 63192"/>
                <a:gd name="connsiteX181" fmla="*/ 2644 w 40719"/>
                <a:gd name="connsiteY181" fmla="*/ 59398 h 63192"/>
                <a:gd name="connsiteX182" fmla="*/ 2492 w 40719"/>
                <a:gd name="connsiteY182" fmla="*/ 59001 h 63192"/>
                <a:gd name="connsiteX183" fmla="*/ 1780 w 40719"/>
                <a:gd name="connsiteY183" fmla="*/ 58718 h 63192"/>
                <a:gd name="connsiteX184" fmla="*/ 1729 w 40719"/>
                <a:gd name="connsiteY184" fmla="*/ 59341 h 63192"/>
                <a:gd name="connsiteX185" fmla="*/ 967 w 40719"/>
                <a:gd name="connsiteY185" fmla="*/ 59115 h 63192"/>
                <a:gd name="connsiteX186" fmla="*/ 1 w 40719"/>
                <a:gd name="connsiteY186" fmla="*/ 59682 h 63192"/>
                <a:gd name="connsiteX187" fmla="*/ 611 w 40719"/>
                <a:gd name="connsiteY187" fmla="*/ 60077 h 63192"/>
                <a:gd name="connsiteX188" fmla="*/ 611 w 40719"/>
                <a:gd name="connsiteY188" fmla="*/ 62059 h 63192"/>
                <a:gd name="connsiteX189" fmla="*/ 1068 w 40719"/>
                <a:gd name="connsiteY189" fmla="*/ 63192 h 63192"/>
                <a:gd name="connsiteX190" fmla="*/ 1983 w 40719"/>
                <a:gd name="connsiteY190" fmla="*/ 62796 h 63192"/>
                <a:gd name="connsiteX191" fmla="*/ 2797 w 40719"/>
                <a:gd name="connsiteY191" fmla="*/ 62343 h 63192"/>
                <a:gd name="connsiteX192" fmla="*/ 3610 w 40719"/>
                <a:gd name="connsiteY192" fmla="*/ 62343 h 63192"/>
                <a:gd name="connsiteX193" fmla="*/ 4525 w 40719"/>
                <a:gd name="connsiteY193" fmla="*/ 62569 h 63192"/>
                <a:gd name="connsiteX194" fmla="*/ 5389 w 40719"/>
                <a:gd name="connsiteY194" fmla="*/ 62682 h 63192"/>
                <a:gd name="connsiteX195" fmla="*/ 6711 w 40719"/>
                <a:gd name="connsiteY195" fmla="*/ 61720 h 63192"/>
                <a:gd name="connsiteX196" fmla="*/ 7168 w 40719"/>
                <a:gd name="connsiteY196" fmla="*/ 60530 h 63192"/>
                <a:gd name="connsiteX197" fmla="*/ 8083 w 40719"/>
                <a:gd name="connsiteY197" fmla="*/ 60927 h 63192"/>
                <a:gd name="connsiteX198" fmla="*/ 9049 w 40719"/>
                <a:gd name="connsiteY198" fmla="*/ 60247 h 63192"/>
                <a:gd name="connsiteX199" fmla="*/ 10066 w 40719"/>
                <a:gd name="connsiteY199" fmla="*/ 59794 h 63192"/>
                <a:gd name="connsiteX200" fmla="*/ 11540 w 40719"/>
                <a:gd name="connsiteY200" fmla="*/ 59624 h 63192"/>
                <a:gd name="connsiteX201" fmla="*/ 12353 w 40719"/>
                <a:gd name="connsiteY201" fmla="*/ 61097 h 63192"/>
                <a:gd name="connsiteX202" fmla="*/ 13472 w 40719"/>
                <a:gd name="connsiteY202" fmla="*/ 59794 h 63192"/>
                <a:gd name="connsiteX203" fmla="*/ 14641 w 40719"/>
                <a:gd name="connsiteY203" fmla="*/ 59624 h 63192"/>
                <a:gd name="connsiteX204" fmla="*/ 15404 w 40719"/>
                <a:gd name="connsiteY204" fmla="*/ 58322 h 63192"/>
                <a:gd name="connsiteX205" fmla="*/ 16369 w 40719"/>
                <a:gd name="connsiteY205" fmla="*/ 58435 h 63192"/>
                <a:gd name="connsiteX206" fmla="*/ 18555 w 40719"/>
                <a:gd name="connsiteY206" fmla="*/ 58662 h 63192"/>
                <a:gd name="connsiteX207" fmla="*/ 19521 w 40719"/>
                <a:gd name="connsiteY207" fmla="*/ 57586 h 63192"/>
                <a:gd name="connsiteX208" fmla="*/ 21249 w 40719"/>
                <a:gd name="connsiteY208" fmla="*/ 57133 h 63192"/>
                <a:gd name="connsiteX209" fmla="*/ 22622 w 40719"/>
                <a:gd name="connsiteY20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0182 w 40719"/>
                <a:gd name="connsiteY103" fmla="*/ 11600 h 63192"/>
                <a:gd name="connsiteX104" fmla="*/ 20843 w 40719"/>
                <a:gd name="connsiteY104" fmla="*/ 12110 h 63192"/>
                <a:gd name="connsiteX105" fmla="*/ 20995 w 40719"/>
                <a:gd name="connsiteY105" fmla="*/ 12959 h 63192"/>
                <a:gd name="connsiteX106" fmla="*/ 21656 w 40719"/>
                <a:gd name="connsiteY106" fmla="*/ 12450 h 63192"/>
                <a:gd name="connsiteX107" fmla="*/ 21402 w 40719"/>
                <a:gd name="connsiteY107" fmla="*/ 14488 h 63192"/>
                <a:gd name="connsiteX108" fmla="*/ 21097 w 40719"/>
                <a:gd name="connsiteY108" fmla="*/ 15564 h 63192"/>
                <a:gd name="connsiteX109" fmla="*/ 20233 w 40719"/>
                <a:gd name="connsiteY109" fmla="*/ 16187 h 63192"/>
                <a:gd name="connsiteX110" fmla="*/ 20538 w 40719"/>
                <a:gd name="connsiteY110" fmla="*/ 17320 h 63192"/>
                <a:gd name="connsiteX111" fmla="*/ 19928 w 40719"/>
                <a:gd name="connsiteY111" fmla="*/ 18962 h 63192"/>
                <a:gd name="connsiteX112" fmla="*/ 20334 w 40719"/>
                <a:gd name="connsiteY112" fmla="*/ 20152 h 63192"/>
                <a:gd name="connsiteX113" fmla="*/ 20894 w 40719"/>
                <a:gd name="connsiteY113" fmla="*/ 20265 h 63192"/>
                <a:gd name="connsiteX114" fmla="*/ 21402 w 40719"/>
                <a:gd name="connsiteY114" fmla="*/ 20718 h 63192"/>
                <a:gd name="connsiteX115" fmla="*/ 21707 w 40719"/>
                <a:gd name="connsiteY115" fmla="*/ 21511 h 63192"/>
                <a:gd name="connsiteX116" fmla="*/ 21910 w 40719"/>
                <a:gd name="connsiteY116" fmla="*/ 22530 h 63192"/>
                <a:gd name="connsiteX117" fmla="*/ 21758 w 40719"/>
                <a:gd name="connsiteY117" fmla="*/ 23040 h 63192"/>
                <a:gd name="connsiteX118" fmla="*/ 22470 w 40719"/>
                <a:gd name="connsiteY118" fmla="*/ 23889 h 63192"/>
                <a:gd name="connsiteX119" fmla="*/ 22571 w 40719"/>
                <a:gd name="connsiteY119" fmla="*/ 25645 h 63192"/>
                <a:gd name="connsiteX120" fmla="*/ 22012 w 40719"/>
                <a:gd name="connsiteY120" fmla="*/ 25815 h 63192"/>
                <a:gd name="connsiteX121" fmla="*/ 21859 w 40719"/>
                <a:gd name="connsiteY121" fmla="*/ 26948 h 63192"/>
                <a:gd name="connsiteX122" fmla="*/ 19521 w 40719"/>
                <a:gd name="connsiteY122" fmla="*/ 28647 h 63192"/>
                <a:gd name="connsiteX123" fmla="*/ 19724 w 40719"/>
                <a:gd name="connsiteY123" fmla="*/ 29269 h 63192"/>
                <a:gd name="connsiteX124" fmla="*/ 20284 w 40719"/>
                <a:gd name="connsiteY124" fmla="*/ 30062 h 63192"/>
                <a:gd name="connsiteX125" fmla="*/ 19673 w 40719"/>
                <a:gd name="connsiteY125" fmla="*/ 30572 h 63192"/>
                <a:gd name="connsiteX126" fmla="*/ 20335 w 40719"/>
                <a:gd name="connsiteY126" fmla="*/ 30629 h 63192"/>
                <a:gd name="connsiteX127" fmla="*/ 20080 w 40719"/>
                <a:gd name="connsiteY127" fmla="*/ 31478 h 63192"/>
                <a:gd name="connsiteX128" fmla="*/ 20131 w 40719"/>
                <a:gd name="connsiteY128" fmla="*/ 32328 h 63192"/>
                <a:gd name="connsiteX129" fmla="*/ 21910 w 40719"/>
                <a:gd name="connsiteY129" fmla="*/ 32950 h 63192"/>
                <a:gd name="connsiteX130" fmla="*/ 22266 w 40719"/>
                <a:gd name="connsiteY130" fmla="*/ 34140 h 63192"/>
                <a:gd name="connsiteX131" fmla="*/ 21656 w 40719"/>
                <a:gd name="connsiteY131" fmla="*/ 35216 h 63192"/>
                <a:gd name="connsiteX132" fmla="*/ 21554 w 40719"/>
                <a:gd name="connsiteY132" fmla="*/ 34366 h 63192"/>
                <a:gd name="connsiteX133" fmla="*/ 20538 w 40719"/>
                <a:gd name="connsiteY133" fmla="*/ 35046 h 63192"/>
                <a:gd name="connsiteX134" fmla="*/ 20843 w 40719"/>
                <a:gd name="connsiteY134" fmla="*/ 38840 h 63192"/>
                <a:gd name="connsiteX135" fmla="*/ 20385 w 40719"/>
                <a:gd name="connsiteY135" fmla="*/ 39010 h 63192"/>
                <a:gd name="connsiteX136" fmla="*/ 19928 w 40719"/>
                <a:gd name="connsiteY136" fmla="*/ 37028 h 63192"/>
                <a:gd name="connsiteX137" fmla="*/ 19217 w 40719"/>
                <a:gd name="connsiteY137" fmla="*/ 36688 h 63192"/>
                <a:gd name="connsiteX138" fmla="*/ 19470 w 40719"/>
                <a:gd name="connsiteY138" fmla="*/ 38500 h 63192"/>
                <a:gd name="connsiteX139" fmla="*/ 19674 w 40719"/>
                <a:gd name="connsiteY139" fmla="*/ 39803 h 63192"/>
                <a:gd name="connsiteX140" fmla="*/ 18708 w 40719"/>
                <a:gd name="connsiteY140" fmla="*/ 42012 h 63192"/>
                <a:gd name="connsiteX141" fmla="*/ 17589 w 40719"/>
                <a:gd name="connsiteY141" fmla="*/ 43881 h 63192"/>
                <a:gd name="connsiteX142" fmla="*/ 17234 w 40719"/>
                <a:gd name="connsiteY142" fmla="*/ 44220 h 63192"/>
                <a:gd name="connsiteX143" fmla="*/ 17030 w 40719"/>
                <a:gd name="connsiteY143" fmla="*/ 45296 h 63192"/>
                <a:gd name="connsiteX144" fmla="*/ 17589 w 40719"/>
                <a:gd name="connsiteY144" fmla="*/ 45919 h 63192"/>
                <a:gd name="connsiteX145" fmla="*/ 17589 w 40719"/>
                <a:gd name="connsiteY145" fmla="*/ 46939 h 63192"/>
                <a:gd name="connsiteX146" fmla="*/ 16878 w 40719"/>
                <a:gd name="connsiteY146" fmla="*/ 46316 h 63192"/>
                <a:gd name="connsiteX147" fmla="*/ 16776 w 40719"/>
                <a:gd name="connsiteY147" fmla="*/ 46429 h 63192"/>
                <a:gd name="connsiteX148" fmla="*/ 16929 w 40719"/>
                <a:gd name="connsiteY148" fmla="*/ 46939 h 63192"/>
                <a:gd name="connsiteX149" fmla="*/ 17386 w 40719"/>
                <a:gd name="connsiteY149" fmla="*/ 47392 h 63192"/>
                <a:gd name="connsiteX150" fmla="*/ 16725 w 40719"/>
                <a:gd name="connsiteY150" fmla="*/ 47505 h 63192"/>
                <a:gd name="connsiteX151" fmla="*/ 16776 w 40719"/>
                <a:gd name="connsiteY151" fmla="*/ 47165 h 63192"/>
                <a:gd name="connsiteX152" fmla="*/ 16420 w 40719"/>
                <a:gd name="connsiteY152" fmla="*/ 46995 h 63192"/>
                <a:gd name="connsiteX153" fmla="*/ 16268 w 40719"/>
                <a:gd name="connsiteY153" fmla="*/ 47732 h 63192"/>
                <a:gd name="connsiteX154" fmla="*/ 16624 w 40719"/>
                <a:gd name="connsiteY154" fmla="*/ 48015 h 63192"/>
                <a:gd name="connsiteX155" fmla="*/ 16166 w 40719"/>
                <a:gd name="connsiteY155" fmla="*/ 48808 h 63192"/>
                <a:gd name="connsiteX156" fmla="*/ 15556 w 40719"/>
                <a:gd name="connsiteY156" fmla="*/ 48921 h 63192"/>
                <a:gd name="connsiteX157" fmla="*/ 15759 w 40719"/>
                <a:gd name="connsiteY157" fmla="*/ 47901 h 63192"/>
                <a:gd name="connsiteX158" fmla="*/ 15200 w 40719"/>
                <a:gd name="connsiteY158" fmla="*/ 47505 h 63192"/>
                <a:gd name="connsiteX159" fmla="*/ 14539 w 40719"/>
                <a:gd name="connsiteY159" fmla="*/ 48694 h 63192"/>
                <a:gd name="connsiteX160" fmla="*/ 14844 w 40719"/>
                <a:gd name="connsiteY160" fmla="*/ 49147 h 63192"/>
                <a:gd name="connsiteX161" fmla="*/ 15200 w 40719"/>
                <a:gd name="connsiteY161" fmla="*/ 49261 h 63192"/>
                <a:gd name="connsiteX162" fmla="*/ 14743 w 40719"/>
                <a:gd name="connsiteY162" fmla="*/ 50053 h 63192"/>
                <a:gd name="connsiteX163" fmla="*/ 14539 w 40719"/>
                <a:gd name="connsiteY163" fmla="*/ 49714 h 63192"/>
                <a:gd name="connsiteX164" fmla="*/ 13828 w 40719"/>
                <a:gd name="connsiteY164" fmla="*/ 50053 h 63192"/>
                <a:gd name="connsiteX165" fmla="*/ 13523 w 40719"/>
                <a:gd name="connsiteY165" fmla="*/ 50676 h 63192"/>
                <a:gd name="connsiteX166" fmla="*/ 14184 w 40719"/>
                <a:gd name="connsiteY166" fmla="*/ 50676 h 63192"/>
                <a:gd name="connsiteX167" fmla="*/ 13675 w 40719"/>
                <a:gd name="connsiteY167" fmla="*/ 51186 h 63192"/>
                <a:gd name="connsiteX168" fmla="*/ 12201 w 40719"/>
                <a:gd name="connsiteY168" fmla="*/ 51583 h 63192"/>
                <a:gd name="connsiteX169" fmla="*/ 11896 w 40719"/>
                <a:gd name="connsiteY169" fmla="*/ 52715 h 63192"/>
                <a:gd name="connsiteX170" fmla="*/ 11133 w 40719"/>
                <a:gd name="connsiteY170" fmla="*/ 53621 h 63192"/>
                <a:gd name="connsiteX171" fmla="*/ 10473 w 40719"/>
                <a:gd name="connsiteY171" fmla="*/ 54301 h 63192"/>
                <a:gd name="connsiteX172" fmla="*/ 10117 w 40719"/>
                <a:gd name="connsiteY172" fmla="*/ 54131 h 63192"/>
                <a:gd name="connsiteX173" fmla="*/ 8846 w 40719"/>
                <a:gd name="connsiteY173" fmla="*/ 55773 h 63192"/>
                <a:gd name="connsiteX174" fmla="*/ 7778 w 40719"/>
                <a:gd name="connsiteY174" fmla="*/ 57359 h 63192"/>
                <a:gd name="connsiteX175" fmla="*/ 6863 w 40719"/>
                <a:gd name="connsiteY175" fmla="*/ 57529 h 63192"/>
                <a:gd name="connsiteX176" fmla="*/ 5897 w 40719"/>
                <a:gd name="connsiteY176" fmla="*/ 57755 h 63192"/>
                <a:gd name="connsiteX177" fmla="*/ 4932 w 40719"/>
                <a:gd name="connsiteY177" fmla="*/ 57812 h 63192"/>
                <a:gd name="connsiteX178" fmla="*/ 4118 w 40719"/>
                <a:gd name="connsiteY178" fmla="*/ 58378 h 63192"/>
                <a:gd name="connsiteX179" fmla="*/ 3407 w 40719"/>
                <a:gd name="connsiteY179" fmla="*/ 58605 h 63192"/>
                <a:gd name="connsiteX180" fmla="*/ 2644 w 40719"/>
                <a:gd name="connsiteY180" fmla="*/ 59398 h 63192"/>
                <a:gd name="connsiteX181" fmla="*/ 2492 w 40719"/>
                <a:gd name="connsiteY181" fmla="*/ 59001 h 63192"/>
                <a:gd name="connsiteX182" fmla="*/ 1780 w 40719"/>
                <a:gd name="connsiteY182" fmla="*/ 58718 h 63192"/>
                <a:gd name="connsiteX183" fmla="*/ 1729 w 40719"/>
                <a:gd name="connsiteY183" fmla="*/ 59341 h 63192"/>
                <a:gd name="connsiteX184" fmla="*/ 967 w 40719"/>
                <a:gd name="connsiteY184" fmla="*/ 59115 h 63192"/>
                <a:gd name="connsiteX185" fmla="*/ 1 w 40719"/>
                <a:gd name="connsiteY185" fmla="*/ 59682 h 63192"/>
                <a:gd name="connsiteX186" fmla="*/ 611 w 40719"/>
                <a:gd name="connsiteY186" fmla="*/ 60077 h 63192"/>
                <a:gd name="connsiteX187" fmla="*/ 611 w 40719"/>
                <a:gd name="connsiteY187" fmla="*/ 62059 h 63192"/>
                <a:gd name="connsiteX188" fmla="*/ 1068 w 40719"/>
                <a:gd name="connsiteY188" fmla="*/ 63192 h 63192"/>
                <a:gd name="connsiteX189" fmla="*/ 1983 w 40719"/>
                <a:gd name="connsiteY189" fmla="*/ 62796 h 63192"/>
                <a:gd name="connsiteX190" fmla="*/ 2797 w 40719"/>
                <a:gd name="connsiteY190" fmla="*/ 62343 h 63192"/>
                <a:gd name="connsiteX191" fmla="*/ 3610 w 40719"/>
                <a:gd name="connsiteY191" fmla="*/ 62343 h 63192"/>
                <a:gd name="connsiteX192" fmla="*/ 4525 w 40719"/>
                <a:gd name="connsiteY192" fmla="*/ 62569 h 63192"/>
                <a:gd name="connsiteX193" fmla="*/ 5389 w 40719"/>
                <a:gd name="connsiteY193" fmla="*/ 62682 h 63192"/>
                <a:gd name="connsiteX194" fmla="*/ 6711 w 40719"/>
                <a:gd name="connsiteY194" fmla="*/ 61720 h 63192"/>
                <a:gd name="connsiteX195" fmla="*/ 7168 w 40719"/>
                <a:gd name="connsiteY195" fmla="*/ 60530 h 63192"/>
                <a:gd name="connsiteX196" fmla="*/ 8083 w 40719"/>
                <a:gd name="connsiteY196" fmla="*/ 60927 h 63192"/>
                <a:gd name="connsiteX197" fmla="*/ 9049 w 40719"/>
                <a:gd name="connsiteY197" fmla="*/ 60247 h 63192"/>
                <a:gd name="connsiteX198" fmla="*/ 10066 w 40719"/>
                <a:gd name="connsiteY198" fmla="*/ 59794 h 63192"/>
                <a:gd name="connsiteX199" fmla="*/ 11540 w 40719"/>
                <a:gd name="connsiteY199" fmla="*/ 59624 h 63192"/>
                <a:gd name="connsiteX200" fmla="*/ 12353 w 40719"/>
                <a:gd name="connsiteY200" fmla="*/ 61097 h 63192"/>
                <a:gd name="connsiteX201" fmla="*/ 13472 w 40719"/>
                <a:gd name="connsiteY201" fmla="*/ 59794 h 63192"/>
                <a:gd name="connsiteX202" fmla="*/ 14641 w 40719"/>
                <a:gd name="connsiteY202" fmla="*/ 59624 h 63192"/>
                <a:gd name="connsiteX203" fmla="*/ 15404 w 40719"/>
                <a:gd name="connsiteY203" fmla="*/ 58322 h 63192"/>
                <a:gd name="connsiteX204" fmla="*/ 16369 w 40719"/>
                <a:gd name="connsiteY204" fmla="*/ 58435 h 63192"/>
                <a:gd name="connsiteX205" fmla="*/ 18555 w 40719"/>
                <a:gd name="connsiteY205" fmla="*/ 58662 h 63192"/>
                <a:gd name="connsiteX206" fmla="*/ 19521 w 40719"/>
                <a:gd name="connsiteY206" fmla="*/ 57586 h 63192"/>
                <a:gd name="connsiteX207" fmla="*/ 21249 w 40719"/>
                <a:gd name="connsiteY207" fmla="*/ 57133 h 63192"/>
                <a:gd name="connsiteX208" fmla="*/ 22622 w 40719"/>
                <a:gd name="connsiteY208" fmla="*/ 57133 h 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0719" h="63192">
                  <a:moveTo>
                    <a:pt x="22622" y="57133"/>
                  </a:moveTo>
                  <a:cubicBezTo>
                    <a:pt x="23435" y="57114"/>
                    <a:pt x="24113" y="55821"/>
                    <a:pt x="24452" y="55717"/>
                  </a:cubicBezTo>
                  <a:cubicBezTo>
                    <a:pt x="24588" y="56009"/>
                    <a:pt x="24469" y="56680"/>
                    <a:pt x="24655" y="56510"/>
                  </a:cubicBezTo>
                  <a:cubicBezTo>
                    <a:pt x="24842" y="56340"/>
                    <a:pt x="25063" y="56708"/>
                    <a:pt x="25215" y="56736"/>
                  </a:cubicBezTo>
                  <a:cubicBezTo>
                    <a:pt x="25274" y="56887"/>
                    <a:pt x="25189" y="58266"/>
                    <a:pt x="25418" y="58039"/>
                  </a:cubicBezTo>
                  <a:cubicBezTo>
                    <a:pt x="25647" y="57633"/>
                    <a:pt x="25122" y="58274"/>
                    <a:pt x="25825" y="57755"/>
                  </a:cubicBezTo>
                  <a:cubicBezTo>
                    <a:pt x="27019" y="56736"/>
                    <a:pt x="27325" y="56613"/>
                    <a:pt x="28570" y="56113"/>
                  </a:cubicBezTo>
                  <a:cubicBezTo>
                    <a:pt x="28621" y="55886"/>
                    <a:pt x="29010" y="55472"/>
                    <a:pt x="29637" y="55094"/>
                  </a:cubicBezTo>
                  <a:cubicBezTo>
                    <a:pt x="30264" y="54717"/>
                    <a:pt x="31086" y="54593"/>
                    <a:pt x="31467" y="54414"/>
                  </a:cubicBezTo>
                  <a:cubicBezTo>
                    <a:pt x="31916" y="54735"/>
                    <a:pt x="31653" y="54858"/>
                    <a:pt x="32331" y="54641"/>
                  </a:cubicBezTo>
                  <a:cubicBezTo>
                    <a:pt x="32754" y="54150"/>
                    <a:pt x="32950" y="54141"/>
                    <a:pt x="34924" y="54188"/>
                  </a:cubicBezTo>
                  <a:cubicBezTo>
                    <a:pt x="34881" y="54141"/>
                    <a:pt x="35237" y="53640"/>
                    <a:pt x="35483" y="53112"/>
                  </a:cubicBezTo>
                  <a:cubicBezTo>
                    <a:pt x="35729" y="52584"/>
                    <a:pt x="35864" y="51544"/>
                    <a:pt x="35381" y="50903"/>
                  </a:cubicBezTo>
                  <a:cubicBezTo>
                    <a:pt x="37194" y="49101"/>
                    <a:pt x="36839" y="48714"/>
                    <a:pt x="36551" y="47675"/>
                  </a:cubicBezTo>
                  <a:cubicBezTo>
                    <a:pt x="36644" y="47646"/>
                    <a:pt x="36601" y="46891"/>
                    <a:pt x="36906" y="46089"/>
                  </a:cubicBezTo>
                  <a:cubicBezTo>
                    <a:pt x="35974" y="44361"/>
                    <a:pt x="35712" y="44919"/>
                    <a:pt x="35941" y="44390"/>
                  </a:cubicBezTo>
                  <a:cubicBezTo>
                    <a:pt x="36339" y="43417"/>
                    <a:pt x="36322" y="42852"/>
                    <a:pt x="36297" y="42465"/>
                  </a:cubicBezTo>
                  <a:cubicBezTo>
                    <a:pt x="35357" y="42229"/>
                    <a:pt x="35526" y="41672"/>
                    <a:pt x="35280" y="41502"/>
                  </a:cubicBezTo>
                  <a:cubicBezTo>
                    <a:pt x="35034" y="41332"/>
                    <a:pt x="34780" y="41794"/>
                    <a:pt x="34822" y="41445"/>
                  </a:cubicBezTo>
                  <a:cubicBezTo>
                    <a:pt x="34864" y="41096"/>
                    <a:pt x="35288" y="39982"/>
                    <a:pt x="35229" y="39690"/>
                  </a:cubicBezTo>
                  <a:cubicBezTo>
                    <a:pt x="36110" y="39181"/>
                    <a:pt x="36194" y="38377"/>
                    <a:pt x="36652" y="37991"/>
                  </a:cubicBezTo>
                  <a:cubicBezTo>
                    <a:pt x="35991" y="36274"/>
                    <a:pt x="36067" y="35773"/>
                    <a:pt x="35991" y="36292"/>
                  </a:cubicBezTo>
                  <a:cubicBezTo>
                    <a:pt x="35304" y="36481"/>
                    <a:pt x="35102" y="36500"/>
                    <a:pt x="34619" y="35839"/>
                  </a:cubicBezTo>
                  <a:cubicBezTo>
                    <a:pt x="35229" y="35075"/>
                    <a:pt x="35280" y="35141"/>
                    <a:pt x="35229" y="35103"/>
                  </a:cubicBezTo>
                  <a:cubicBezTo>
                    <a:pt x="35381" y="34669"/>
                    <a:pt x="35356" y="33857"/>
                    <a:pt x="35534" y="33234"/>
                  </a:cubicBezTo>
                  <a:cubicBezTo>
                    <a:pt x="35661" y="32470"/>
                    <a:pt x="35839" y="30930"/>
                    <a:pt x="36144" y="31138"/>
                  </a:cubicBezTo>
                  <a:cubicBezTo>
                    <a:pt x="36415" y="29600"/>
                    <a:pt x="36415" y="29666"/>
                    <a:pt x="36093" y="28193"/>
                  </a:cubicBezTo>
                  <a:cubicBezTo>
                    <a:pt x="38017" y="26674"/>
                    <a:pt x="37771" y="26419"/>
                    <a:pt x="38076" y="26608"/>
                  </a:cubicBezTo>
                  <a:cubicBezTo>
                    <a:pt x="37398" y="25050"/>
                    <a:pt x="36847" y="24682"/>
                    <a:pt x="37415" y="25022"/>
                  </a:cubicBezTo>
                  <a:cubicBezTo>
                    <a:pt x="37584" y="24635"/>
                    <a:pt x="37711" y="24342"/>
                    <a:pt x="38228" y="24569"/>
                  </a:cubicBezTo>
                  <a:cubicBezTo>
                    <a:pt x="38559" y="24060"/>
                    <a:pt x="37881" y="23512"/>
                    <a:pt x="38279" y="23493"/>
                  </a:cubicBezTo>
                  <a:cubicBezTo>
                    <a:pt x="38279" y="23587"/>
                    <a:pt x="37288" y="21681"/>
                    <a:pt x="39042" y="22304"/>
                  </a:cubicBezTo>
                  <a:cubicBezTo>
                    <a:pt x="39830" y="21794"/>
                    <a:pt x="40668" y="20803"/>
                    <a:pt x="40719" y="20548"/>
                  </a:cubicBezTo>
                  <a:cubicBezTo>
                    <a:pt x="39855" y="18443"/>
                    <a:pt x="39881" y="18453"/>
                    <a:pt x="39347" y="18453"/>
                  </a:cubicBezTo>
                  <a:cubicBezTo>
                    <a:pt x="38830" y="17566"/>
                    <a:pt x="37729" y="16357"/>
                    <a:pt x="38076" y="16244"/>
                  </a:cubicBezTo>
                  <a:cubicBezTo>
                    <a:pt x="37762" y="15876"/>
                    <a:pt x="37602" y="16565"/>
                    <a:pt x="37466" y="16471"/>
                  </a:cubicBezTo>
                  <a:cubicBezTo>
                    <a:pt x="37330" y="16377"/>
                    <a:pt x="37347" y="15904"/>
                    <a:pt x="37262" y="15678"/>
                  </a:cubicBezTo>
                  <a:cubicBezTo>
                    <a:pt x="37050" y="15489"/>
                    <a:pt x="37059" y="15083"/>
                    <a:pt x="36957" y="14885"/>
                  </a:cubicBezTo>
                  <a:cubicBezTo>
                    <a:pt x="36855" y="14687"/>
                    <a:pt x="36686" y="14799"/>
                    <a:pt x="36652" y="14488"/>
                  </a:cubicBezTo>
                  <a:cubicBezTo>
                    <a:pt x="36423" y="13723"/>
                    <a:pt x="36237" y="13884"/>
                    <a:pt x="36601" y="13242"/>
                  </a:cubicBezTo>
                  <a:cubicBezTo>
                    <a:pt x="35474" y="11893"/>
                    <a:pt x="35568" y="12025"/>
                    <a:pt x="35331" y="12110"/>
                  </a:cubicBezTo>
                  <a:cubicBezTo>
                    <a:pt x="34865" y="11572"/>
                    <a:pt x="34857" y="11884"/>
                    <a:pt x="34416" y="11544"/>
                  </a:cubicBezTo>
                  <a:cubicBezTo>
                    <a:pt x="34365" y="11421"/>
                    <a:pt x="34779" y="11184"/>
                    <a:pt x="34771" y="10637"/>
                  </a:cubicBezTo>
                  <a:cubicBezTo>
                    <a:pt x="34170" y="9504"/>
                    <a:pt x="33399" y="9713"/>
                    <a:pt x="33297" y="9335"/>
                  </a:cubicBezTo>
                  <a:cubicBezTo>
                    <a:pt x="32873" y="9741"/>
                    <a:pt x="31959" y="10108"/>
                    <a:pt x="31518" y="9844"/>
                  </a:cubicBezTo>
                  <a:cubicBezTo>
                    <a:pt x="32136" y="9108"/>
                    <a:pt x="32594" y="7278"/>
                    <a:pt x="32382" y="6617"/>
                  </a:cubicBezTo>
                  <a:cubicBezTo>
                    <a:pt x="31382" y="5957"/>
                    <a:pt x="31094" y="7494"/>
                    <a:pt x="30603" y="6050"/>
                  </a:cubicBezTo>
                  <a:cubicBezTo>
                    <a:pt x="30467" y="6145"/>
                    <a:pt x="29654" y="6711"/>
                    <a:pt x="29688" y="6843"/>
                  </a:cubicBezTo>
                  <a:cubicBezTo>
                    <a:pt x="29841" y="6814"/>
                    <a:pt x="30408" y="8268"/>
                    <a:pt x="30196" y="7806"/>
                  </a:cubicBezTo>
                  <a:cubicBezTo>
                    <a:pt x="29485" y="7948"/>
                    <a:pt x="29451" y="7636"/>
                    <a:pt x="28976" y="9165"/>
                  </a:cubicBezTo>
                  <a:cubicBezTo>
                    <a:pt x="29061" y="9109"/>
                    <a:pt x="29162" y="10213"/>
                    <a:pt x="29230" y="9618"/>
                  </a:cubicBezTo>
                  <a:cubicBezTo>
                    <a:pt x="29459" y="9080"/>
                    <a:pt x="29968" y="9420"/>
                    <a:pt x="30044" y="9165"/>
                  </a:cubicBezTo>
                  <a:cubicBezTo>
                    <a:pt x="30120" y="8910"/>
                    <a:pt x="30628" y="10741"/>
                    <a:pt x="30501" y="10411"/>
                  </a:cubicBezTo>
                  <a:cubicBezTo>
                    <a:pt x="30374" y="10081"/>
                    <a:pt x="29696" y="11374"/>
                    <a:pt x="29637" y="11034"/>
                  </a:cubicBezTo>
                  <a:cubicBezTo>
                    <a:pt x="29578" y="10694"/>
                    <a:pt x="29662" y="11090"/>
                    <a:pt x="29332" y="10807"/>
                  </a:cubicBezTo>
                  <a:cubicBezTo>
                    <a:pt x="27316" y="11034"/>
                    <a:pt x="27273" y="10695"/>
                    <a:pt x="27553" y="10355"/>
                  </a:cubicBezTo>
                  <a:cubicBezTo>
                    <a:pt x="27011" y="9808"/>
                    <a:pt x="26960" y="9751"/>
                    <a:pt x="26943" y="9788"/>
                  </a:cubicBezTo>
                  <a:cubicBezTo>
                    <a:pt x="26876" y="9712"/>
                    <a:pt x="26824" y="10147"/>
                    <a:pt x="26536" y="9618"/>
                  </a:cubicBezTo>
                  <a:cubicBezTo>
                    <a:pt x="26248" y="9090"/>
                    <a:pt x="26350" y="9062"/>
                    <a:pt x="26079" y="8769"/>
                  </a:cubicBezTo>
                  <a:cubicBezTo>
                    <a:pt x="26104" y="8826"/>
                    <a:pt x="25588" y="8702"/>
                    <a:pt x="25469" y="8655"/>
                  </a:cubicBezTo>
                  <a:cubicBezTo>
                    <a:pt x="25402" y="8608"/>
                    <a:pt x="25491" y="9293"/>
                    <a:pt x="25215" y="9052"/>
                  </a:cubicBezTo>
                  <a:cubicBezTo>
                    <a:pt x="25279" y="9019"/>
                    <a:pt x="24448" y="9008"/>
                    <a:pt x="24170" y="8456"/>
                  </a:cubicBezTo>
                  <a:lnTo>
                    <a:pt x="24362" y="7721"/>
                  </a:lnTo>
                  <a:lnTo>
                    <a:pt x="24042" y="7132"/>
                  </a:lnTo>
                  <a:lnTo>
                    <a:pt x="24619" y="6618"/>
                  </a:lnTo>
                  <a:lnTo>
                    <a:pt x="24170" y="5662"/>
                  </a:lnTo>
                  <a:lnTo>
                    <a:pt x="24747" y="5147"/>
                  </a:lnTo>
                  <a:lnTo>
                    <a:pt x="24106" y="4559"/>
                  </a:lnTo>
                  <a:lnTo>
                    <a:pt x="23337" y="4559"/>
                  </a:lnTo>
                  <a:lnTo>
                    <a:pt x="21478" y="3529"/>
                  </a:lnTo>
                  <a:lnTo>
                    <a:pt x="20260" y="4044"/>
                  </a:lnTo>
                  <a:lnTo>
                    <a:pt x="19875" y="3750"/>
                  </a:lnTo>
                  <a:cubicBezTo>
                    <a:pt x="19790" y="3578"/>
                    <a:pt x="19704" y="3407"/>
                    <a:pt x="19619" y="3235"/>
                  </a:cubicBezTo>
                  <a:lnTo>
                    <a:pt x="19170" y="3603"/>
                  </a:lnTo>
                  <a:lnTo>
                    <a:pt x="18914" y="3382"/>
                  </a:lnTo>
                  <a:lnTo>
                    <a:pt x="18273" y="3382"/>
                  </a:lnTo>
                  <a:lnTo>
                    <a:pt x="17760" y="3088"/>
                  </a:lnTo>
                  <a:cubicBezTo>
                    <a:pt x="17739" y="2941"/>
                    <a:pt x="17717" y="2794"/>
                    <a:pt x="17696" y="2647"/>
                  </a:cubicBezTo>
                  <a:cubicBezTo>
                    <a:pt x="17739" y="2426"/>
                    <a:pt x="17781" y="2206"/>
                    <a:pt x="17824" y="1985"/>
                  </a:cubicBezTo>
                  <a:lnTo>
                    <a:pt x="17824" y="1618"/>
                  </a:lnTo>
                  <a:cubicBezTo>
                    <a:pt x="17803" y="1446"/>
                    <a:pt x="17781" y="1275"/>
                    <a:pt x="17760" y="1103"/>
                  </a:cubicBezTo>
                  <a:lnTo>
                    <a:pt x="17247" y="515"/>
                  </a:lnTo>
                  <a:lnTo>
                    <a:pt x="16029" y="0"/>
                  </a:lnTo>
                  <a:lnTo>
                    <a:pt x="15644" y="588"/>
                  </a:lnTo>
                  <a:lnTo>
                    <a:pt x="15003" y="735"/>
                  </a:lnTo>
                  <a:cubicBezTo>
                    <a:pt x="14918" y="956"/>
                    <a:pt x="14832" y="1176"/>
                    <a:pt x="14747" y="1397"/>
                  </a:cubicBezTo>
                  <a:lnTo>
                    <a:pt x="15324" y="2132"/>
                  </a:lnTo>
                  <a:lnTo>
                    <a:pt x="16157" y="2132"/>
                  </a:lnTo>
                  <a:cubicBezTo>
                    <a:pt x="16114" y="2720"/>
                    <a:pt x="16072" y="3309"/>
                    <a:pt x="16029" y="3897"/>
                  </a:cubicBezTo>
                  <a:lnTo>
                    <a:pt x="16414" y="5662"/>
                  </a:lnTo>
                  <a:lnTo>
                    <a:pt x="15773" y="5809"/>
                  </a:lnTo>
                  <a:lnTo>
                    <a:pt x="15644" y="6912"/>
                  </a:lnTo>
                  <a:lnTo>
                    <a:pt x="16606" y="7794"/>
                  </a:lnTo>
                  <a:lnTo>
                    <a:pt x="17952" y="7868"/>
                  </a:lnTo>
                  <a:lnTo>
                    <a:pt x="18465" y="8824"/>
                  </a:lnTo>
                  <a:lnTo>
                    <a:pt x="19619" y="8750"/>
                  </a:lnTo>
                  <a:lnTo>
                    <a:pt x="20324" y="9412"/>
                  </a:lnTo>
                  <a:lnTo>
                    <a:pt x="21670" y="9118"/>
                  </a:lnTo>
                  <a:lnTo>
                    <a:pt x="22696" y="10000"/>
                  </a:lnTo>
                  <a:lnTo>
                    <a:pt x="23224" y="9926"/>
                  </a:lnTo>
                  <a:cubicBezTo>
                    <a:pt x="23430" y="9559"/>
                    <a:pt x="22823" y="11004"/>
                    <a:pt x="23029" y="10637"/>
                  </a:cubicBezTo>
                  <a:cubicBezTo>
                    <a:pt x="23232" y="10241"/>
                    <a:pt x="22419" y="11203"/>
                    <a:pt x="22622" y="10807"/>
                  </a:cubicBezTo>
                  <a:cubicBezTo>
                    <a:pt x="22995" y="10241"/>
                    <a:pt x="21690" y="11260"/>
                    <a:pt x="22063" y="10694"/>
                  </a:cubicBezTo>
                  <a:cubicBezTo>
                    <a:pt x="21657" y="10826"/>
                    <a:pt x="20385" y="11364"/>
                    <a:pt x="20182" y="11600"/>
                  </a:cubicBezTo>
                  <a:cubicBezTo>
                    <a:pt x="20165" y="11487"/>
                    <a:pt x="20817" y="12138"/>
                    <a:pt x="20843" y="12110"/>
                  </a:cubicBezTo>
                  <a:cubicBezTo>
                    <a:pt x="20962" y="12016"/>
                    <a:pt x="20876" y="13053"/>
                    <a:pt x="20995" y="12959"/>
                  </a:cubicBezTo>
                  <a:cubicBezTo>
                    <a:pt x="21148" y="12789"/>
                    <a:pt x="21503" y="12620"/>
                    <a:pt x="21656" y="12450"/>
                  </a:cubicBezTo>
                  <a:cubicBezTo>
                    <a:pt x="21775" y="12318"/>
                    <a:pt x="21283" y="14620"/>
                    <a:pt x="21402" y="14488"/>
                  </a:cubicBezTo>
                  <a:cubicBezTo>
                    <a:pt x="21588" y="14054"/>
                    <a:pt x="20911" y="15998"/>
                    <a:pt x="21097" y="15564"/>
                  </a:cubicBezTo>
                  <a:cubicBezTo>
                    <a:pt x="21283" y="15092"/>
                    <a:pt x="20250" y="16263"/>
                    <a:pt x="20233" y="16187"/>
                  </a:cubicBezTo>
                  <a:cubicBezTo>
                    <a:pt x="20165" y="16224"/>
                    <a:pt x="20556" y="17415"/>
                    <a:pt x="20538" y="17320"/>
                  </a:cubicBezTo>
                  <a:cubicBezTo>
                    <a:pt x="20563" y="17358"/>
                    <a:pt x="19792" y="18934"/>
                    <a:pt x="19928" y="18962"/>
                  </a:cubicBezTo>
                  <a:cubicBezTo>
                    <a:pt x="20174" y="19226"/>
                    <a:pt x="20402" y="20058"/>
                    <a:pt x="20334" y="20152"/>
                  </a:cubicBezTo>
                  <a:cubicBezTo>
                    <a:pt x="20800" y="20284"/>
                    <a:pt x="20877" y="20256"/>
                    <a:pt x="20894" y="20265"/>
                  </a:cubicBezTo>
                  <a:cubicBezTo>
                    <a:pt x="20962" y="20237"/>
                    <a:pt x="21326" y="20671"/>
                    <a:pt x="21402" y="20718"/>
                  </a:cubicBezTo>
                  <a:cubicBezTo>
                    <a:pt x="21343" y="20681"/>
                    <a:pt x="21715" y="21369"/>
                    <a:pt x="21707" y="21511"/>
                  </a:cubicBezTo>
                  <a:cubicBezTo>
                    <a:pt x="21724" y="21435"/>
                    <a:pt x="21868" y="22578"/>
                    <a:pt x="21910" y="22530"/>
                  </a:cubicBezTo>
                  <a:cubicBezTo>
                    <a:pt x="22359" y="22492"/>
                    <a:pt x="21800" y="23087"/>
                    <a:pt x="21758" y="23040"/>
                  </a:cubicBezTo>
                  <a:cubicBezTo>
                    <a:pt x="21724" y="23002"/>
                    <a:pt x="22487" y="23964"/>
                    <a:pt x="22470" y="23889"/>
                  </a:cubicBezTo>
                  <a:cubicBezTo>
                    <a:pt x="22504" y="23681"/>
                    <a:pt x="22452" y="25522"/>
                    <a:pt x="22571" y="25645"/>
                  </a:cubicBezTo>
                  <a:cubicBezTo>
                    <a:pt x="23088" y="25485"/>
                    <a:pt x="22215" y="25701"/>
                    <a:pt x="22012" y="25815"/>
                  </a:cubicBezTo>
                  <a:cubicBezTo>
                    <a:pt x="22283" y="25513"/>
                    <a:pt x="21766" y="26354"/>
                    <a:pt x="21859" y="26948"/>
                  </a:cubicBezTo>
                  <a:cubicBezTo>
                    <a:pt x="21944" y="27014"/>
                    <a:pt x="20215" y="28128"/>
                    <a:pt x="19521" y="28647"/>
                  </a:cubicBezTo>
                  <a:cubicBezTo>
                    <a:pt x="19622" y="29091"/>
                    <a:pt x="19622" y="28665"/>
                    <a:pt x="19724" y="29269"/>
                  </a:cubicBezTo>
                  <a:cubicBezTo>
                    <a:pt x="19800" y="29580"/>
                    <a:pt x="20064" y="29222"/>
                    <a:pt x="20284" y="30062"/>
                  </a:cubicBezTo>
                  <a:cubicBezTo>
                    <a:pt x="20352" y="30562"/>
                    <a:pt x="19800" y="29543"/>
                    <a:pt x="19673" y="30572"/>
                  </a:cubicBezTo>
                  <a:cubicBezTo>
                    <a:pt x="19648" y="31044"/>
                    <a:pt x="19470" y="30686"/>
                    <a:pt x="20335" y="30629"/>
                  </a:cubicBezTo>
                  <a:cubicBezTo>
                    <a:pt x="20141" y="31035"/>
                    <a:pt x="20148" y="30468"/>
                    <a:pt x="20080" y="31478"/>
                  </a:cubicBezTo>
                  <a:cubicBezTo>
                    <a:pt x="19995" y="31912"/>
                    <a:pt x="20275" y="31460"/>
                    <a:pt x="20131" y="32328"/>
                  </a:cubicBezTo>
                  <a:cubicBezTo>
                    <a:pt x="20038" y="32885"/>
                    <a:pt x="20486" y="32110"/>
                    <a:pt x="21910" y="32950"/>
                  </a:cubicBezTo>
                  <a:cubicBezTo>
                    <a:pt x="21969" y="33365"/>
                    <a:pt x="22257" y="32837"/>
                    <a:pt x="22266" y="34140"/>
                  </a:cubicBezTo>
                  <a:cubicBezTo>
                    <a:pt x="22105" y="34527"/>
                    <a:pt x="22012" y="35301"/>
                    <a:pt x="21656" y="35216"/>
                  </a:cubicBezTo>
                  <a:cubicBezTo>
                    <a:pt x="21249" y="35556"/>
                    <a:pt x="21961" y="34121"/>
                    <a:pt x="21554" y="34366"/>
                  </a:cubicBezTo>
                  <a:cubicBezTo>
                    <a:pt x="21300" y="34432"/>
                    <a:pt x="20927" y="34659"/>
                    <a:pt x="20538" y="35046"/>
                  </a:cubicBezTo>
                  <a:cubicBezTo>
                    <a:pt x="20360" y="35631"/>
                    <a:pt x="20868" y="38179"/>
                    <a:pt x="20843" y="38840"/>
                  </a:cubicBezTo>
                  <a:cubicBezTo>
                    <a:pt x="20818" y="39501"/>
                    <a:pt x="20478" y="39152"/>
                    <a:pt x="20385" y="39010"/>
                  </a:cubicBezTo>
                  <a:cubicBezTo>
                    <a:pt x="20292" y="38868"/>
                    <a:pt x="20080" y="36915"/>
                    <a:pt x="19928" y="37028"/>
                  </a:cubicBezTo>
                  <a:cubicBezTo>
                    <a:pt x="19776" y="37141"/>
                    <a:pt x="19234" y="36292"/>
                    <a:pt x="19217" y="36688"/>
                  </a:cubicBezTo>
                  <a:cubicBezTo>
                    <a:pt x="19166" y="37726"/>
                    <a:pt x="19368" y="37981"/>
                    <a:pt x="19470" y="38500"/>
                  </a:cubicBezTo>
                  <a:cubicBezTo>
                    <a:pt x="19572" y="39019"/>
                    <a:pt x="19860" y="39218"/>
                    <a:pt x="19674" y="39803"/>
                  </a:cubicBezTo>
                  <a:cubicBezTo>
                    <a:pt x="19327" y="41209"/>
                    <a:pt x="19564" y="40360"/>
                    <a:pt x="18708" y="42012"/>
                  </a:cubicBezTo>
                  <a:cubicBezTo>
                    <a:pt x="18361" y="42635"/>
                    <a:pt x="17835" y="43513"/>
                    <a:pt x="17589" y="43881"/>
                  </a:cubicBezTo>
                  <a:cubicBezTo>
                    <a:pt x="17343" y="44249"/>
                    <a:pt x="17327" y="43928"/>
                    <a:pt x="17234" y="44220"/>
                  </a:cubicBezTo>
                  <a:cubicBezTo>
                    <a:pt x="17005" y="44805"/>
                    <a:pt x="16971" y="44843"/>
                    <a:pt x="17030" y="45296"/>
                  </a:cubicBezTo>
                  <a:cubicBezTo>
                    <a:pt x="17047" y="45626"/>
                    <a:pt x="17496" y="45645"/>
                    <a:pt x="17589" y="45919"/>
                  </a:cubicBezTo>
                  <a:cubicBezTo>
                    <a:pt x="17682" y="46193"/>
                    <a:pt x="17665" y="46920"/>
                    <a:pt x="17589" y="46939"/>
                  </a:cubicBezTo>
                  <a:cubicBezTo>
                    <a:pt x="17513" y="46958"/>
                    <a:pt x="16903" y="46099"/>
                    <a:pt x="16878" y="46316"/>
                  </a:cubicBezTo>
                  <a:cubicBezTo>
                    <a:pt x="16853" y="46533"/>
                    <a:pt x="16793" y="46136"/>
                    <a:pt x="16776" y="46429"/>
                  </a:cubicBezTo>
                  <a:cubicBezTo>
                    <a:pt x="16759" y="46722"/>
                    <a:pt x="16861" y="46561"/>
                    <a:pt x="16929" y="46939"/>
                  </a:cubicBezTo>
                  <a:cubicBezTo>
                    <a:pt x="16997" y="47317"/>
                    <a:pt x="17462" y="47071"/>
                    <a:pt x="17386" y="47392"/>
                  </a:cubicBezTo>
                  <a:cubicBezTo>
                    <a:pt x="17310" y="47713"/>
                    <a:pt x="16759" y="47241"/>
                    <a:pt x="16725" y="47505"/>
                  </a:cubicBezTo>
                  <a:cubicBezTo>
                    <a:pt x="16691" y="47769"/>
                    <a:pt x="16861" y="46957"/>
                    <a:pt x="16776" y="47165"/>
                  </a:cubicBezTo>
                  <a:cubicBezTo>
                    <a:pt x="16691" y="47373"/>
                    <a:pt x="16513" y="46617"/>
                    <a:pt x="16420" y="46995"/>
                  </a:cubicBezTo>
                  <a:cubicBezTo>
                    <a:pt x="16327" y="47373"/>
                    <a:pt x="16293" y="47307"/>
                    <a:pt x="16268" y="47732"/>
                  </a:cubicBezTo>
                  <a:cubicBezTo>
                    <a:pt x="16243" y="48157"/>
                    <a:pt x="16760" y="47524"/>
                    <a:pt x="16624" y="48015"/>
                  </a:cubicBezTo>
                  <a:cubicBezTo>
                    <a:pt x="16489" y="48506"/>
                    <a:pt x="16369" y="48336"/>
                    <a:pt x="16166" y="48808"/>
                  </a:cubicBezTo>
                  <a:cubicBezTo>
                    <a:pt x="15963" y="49280"/>
                    <a:pt x="15675" y="48591"/>
                    <a:pt x="15556" y="48921"/>
                  </a:cubicBezTo>
                  <a:cubicBezTo>
                    <a:pt x="15310" y="49534"/>
                    <a:pt x="15954" y="47646"/>
                    <a:pt x="15759" y="47901"/>
                  </a:cubicBezTo>
                  <a:cubicBezTo>
                    <a:pt x="15564" y="48156"/>
                    <a:pt x="15513" y="46977"/>
                    <a:pt x="15200" y="47505"/>
                  </a:cubicBezTo>
                  <a:cubicBezTo>
                    <a:pt x="14887" y="48033"/>
                    <a:pt x="14742" y="48194"/>
                    <a:pt x="14539" y="48694"/>
                  </a:cubicBezTo>
                  <a:cubicBezTo>
                    <a:pt x="14336" y="49194"/>
                    <a:pt x="14946" y="48760"/>
                    <a:pt x="14844" y="49147"/>
                  </a:cubicBezTo>
                  <a:cubicBezTo>
                    <a:pt x="14742" y="49534"/>
                    <a:pt x="15386" y="48817"/>
                    <a:pt x="15200" y="49261"/>
                  </a:cubicBezTo>
                  <a:cubicBezTo>
                    <a:pt x="15014" y="49705"/>
                    <a:pt x="14904" y="49798"/>
                    <a:pt x="14743" y="50053"/>
                  </a:cubicBezTo>
                  <a:cubicBezTo>
                    <a:pt x="14582" y="50308"/>
                    <a:pt x="14844" y="49242"/>
                    <a:pt x="14539" y="49714"/>
                  </a:cubicBezTo>
                  <a:cubicBezTo>
                    <a:pt x="14353" y="49601"/>
                    <a:pt x="14167" y="49675"/>
                    <a:pt x="13828" y="50053"/>
                  </a:cubicBezTo>
                  <a:cubicBezTo>
                    <a:pt x="13667" y="50166"/>
                    <a:pt x="13794" y="50421"/>
                    <a:pt x="13523" y="50676"/>
                  </a:cubicBezTo>
                  <a:cubicBezTo>
                    <a:pt x="13362" y="50846"/>
                    <a:pt x="14404" y="50525"/>
                    <a:pt x="14184" y="50676"/>
                  </a:cubicBezTo>
                  <a:cubicBezTo>
                    <a:pt x="14108" y="50752"/>
                    <a:pt x="14006" y="51035"/>
                    <a:pt x="13675" y="51186"/>
                  </a:cubicBezTo>
                  <a:cubicBezTo>
                    <a:pt x="13345" y="51337"/>
                    <a:pt x="12396" y="51319"/>
                    <a:pt x="12201" y="51583"/>
                  </a:cubicBezTo>
                  <a:cubicBezTo>
                    <a:pt x="12133" y="51574"/>
                    <a:pt x="12252" y="52394"/>
                    <a:pt x="11896" y="52715"/>
                  </a:cubicBezTo>
                  <a:cubicBezTo>
                    <a:pt x="11540" y="53036"/>
                    <a:pt x="11531" y="53253"/>
                    <a:pt x="11133" y="53621"/>
                  </a:cubicBezTo>
                  <a:cubicBezTo>
                    <a:pt x="10735" y="53989"/>
                    <a:pt x="10846" y="54112"/>
                    <a:pt x="10473" y="54301"/>
                  </a:cubicBezTo>
                  <a:cubicBezTo>
                    <a:pt x="10100" y="54490"/>
                    <a:pt x="10634" y="53706"/>
                    <a:pt x="10117" y="54131"/>
                  </a:cubicBezTo>
                  <a:cubicBezTo>
                    <a:pt x="9600" y="54556"/>
                    <a:pt x="9320" y="55292"/>
                    <a:pt x="8846" y="55773"/>
                  </a:cubicBezTo>
                  <a:cubicBezTo>
                    <a:pt x="8372" y="56254"/>
                    <a:pt x="8202" y="57114"/>
                    <a:pt x="7778" y="57359"/>
                  </a:cubicBezTo>
                  <a:cubicBezTo>
                    <a:pt x="7354" y="57604"/>
                    <a:pt x="7168" y="57378"/>
                    <a:pt x="6863" y="57529"/>
                  </a:cubicBezTo>
                  <a:cubicBezTo>
                    <a:pt x="5609" y="58860"/>
                    <a:pt x="6219" y="57708"/>
                    <a:pt x="5897" y="57755"/>
                  </a:cubicBezTo>
                  <a:cubicBezTo>
                    <a:pt x="5575" y="57802"/>
                    <a:pt x="5296" y="57756"/>
                    <a:pt x="4932" y="57812"/>
                  </a:cubicBezTo>
                  <a:cubicBezTo>
                    <a:pt x="4568" y="57869"/>
                    <a:pt x="4474" y="58350"/>
                    <a:pt x="4118" y="58378"/>
                  </a:cubicBezTo>
                  <a:cubicBezTo>
                    <a:pt x="3762" y="58406"/>
                    <a:pt x="3754" y="58463"/>
                    <a:pt x="3407" y="58605"/>
                  </a:cubicBezTo>
                  <a:cubicBezTo>
                    <a:pt x="3619" y="58973"/>
                    <a:pt x="3042" y="59360"/>
                    <a:pt x="2644" y="59398"/>
                  </a:cubicBezTo>
                  <a:cubicBezTo>
                    <a:pt x="2323" y="59416"/>
                    <a:pt x="2916" y="58992"/>
                    <a:pt x="2492" y="59001"/>
                  </a:cubicBezTo>
                  <a:cubicBezTo>
                    <a:pt x="2052" y="58859"/>
                    <a:pt x="2119" y="58595"/>
                    <a:pt x="1780" y="58718"/>
                  </a:cubicBezTo>
                  <a:cubicBezTo>
                    <a:pt x="1441" y="58841"/>
                    <a:pt x="2220" y="59294"/>
                    <a:pt x="1729" y="59341"/>
                  </a:cubicBezTo>
                  <a:cubicBezTo>
                    <a:pt x="1238" y="59388"/>
                    <a:pt x="1340" y="58973"/>
                    <a:pt x="967" y="59115"/>
                  </a:cubicBezTo>
                  <a:cubicBezTo>
                    <a:pt x="594" y="59257"/>
                    <a:pt x="145" y="59257"/>
                    <a:pt x="1" y="59682"/>
                  </a:cubicBezTo>
                  <a:cubicBezTo>
                    <a:pt x="-7" y="60381"/>
                    <a:pt x="289" y="59907"/>
                    <a:pt x="611" y="60077"/>
                  </a:cubicBezTo>
                  <a:cubicBezTo>
                    <a:pt x="221" y="61323"/>
                    <a:pt x="221" y="62040"/>
                    <a:pt x="611" y="62059"/>
                  </a:cubicBezTo>
                  <a:cubicBezTo>
                    <a:pt x="1001" y="62078"/>
                    <a:pt x="1111" y="62343"/>
                    <a:pt x="1068" y="63192"/>
                  </a:cubicBezTo>
                  <a:cubicBezTo>
                    <a:pt x="1788" y="63022"/>
                    <a:pt x="1585" y="62975"/>
                    <a:pt x="1983" y="62796"/>
                  </a:cubicBezTo>
                  <a:cubicBezTo>
                    <a:pt x="2720" y="63051"/>
                    <a:pt x="2628" y="62928"/>
                    <a:pt x="2797" y="62343"/>
                  </a:cubicBezTo>
                  <a:cubicBezTo>
                    <a:pt x="3068" y="62268"/>
                    <a:pt x="3373" y="62343"/>
                    <a:pt x="3610" y="62343"/>
                  </a:cubicBezTo>
                  <a:cubicBezTo>
                    <a:pt x="3872" y="63051"/>
                    <a:pt x="4101" y="62663"/>
                    <a:pt x="4525" y="62569"/>
                  </a:cubicBezTo>
                  <a:cubicBezTo>
                    <a:pt x="5643" y="62843"/>
                    <a:pt x="4889" y="62927"/>
                    <a:pt x="5389" y="62682"/>
                  </a:cubicBezTo>
                  <a:cubicBezTo>
                    <a:pt x="5711" y="62172"/>
                    <a:pt x="6296" y="62060"/>
                    <a:pt x="6711" y="61720"/>
                  </a:cubicBezTo>
                  <a:cubicBezTo>
                    <a:pt x="6855" y="61465"/>
                    <a:pt x="6643" y="60605"/>
                    <a:pt x="7168" y="60530"/>
                  </a:cubicBezTo>
                  <a:cubicBezTo>
                    <a:pt x="7693" y="60455"/>
                    <a:pt x="7634" y="61135"/>
                    <a:pt x="8083" y="60927"/>
                  </a:cubicBezTo>
                  <a:cubicBezTo>
                    <a:pt x="8947" y="60568"/>
                    <a:pt x="8642" y="60426"/>
                    <a:pt x="9049" y="60247"/>
                  </a:cubicBezTo>
                  <a:cubicBezTo>
                    <a:pt x="9566" y="59907"/>
                    <a:pt x="9676" y="59964"/>
                    <a:pt x="10066" y="59794"/>
                  </a:cubicBezTo>
                  <a:cubicBezTo>
                    <a:pt x="10828" y="60615"/>
                    <a:pt x="11218" y="59567"/>
                    <a:pt x="11540" y="59624"/>
                  </a:cubicBezTo>
                  <a:cubicBezTo>
                    <a:pt x="11574" y="59558"/>
                    <a:pt x="11862" y="61437"/>
                    <a:pt x="12353" y="61097"/>
                  </a:cubicBezTo>
                  <a:cubicBezTo>
                    <a:pt x="12980" y="60757"/>
                    <a:pt x="12930" y="59870"/>
                    <a:pt x="13472" y="59794"/>
                  </a:cubicBezTo>
                  <a:cubicBezTo>
                    <a:pt x="14090" y="59596"/>
                    <a:pt x="14183" y="59501"/>
                    <a:pt x="14641" y="59624"/>
                  </a:cubicBezTo>
                  <a:cubicBezTo>
                    <a:pt x="14827" y="59039"/>
                    <a:pt x="14989" y="58426"/>
                    <a:pt x="15404" y="58322"/>
                  </a:cubicBezTo>
                  <a:cubicBezTo>
                    <a:pt x="15497" y="58209"/>
                    <a:pt x="15793" y="58492"/>
                    <a:pt x="16369" y="58435"/>
                  </a:cubicBezTo>
                  <a:cubicBezTo>
                    <a:pt x="16826" y="58643"/>
                    <a:pt x="17682" y="58540"/>
                    <a:pt x="18555" y="58662"/>
                  </a:cubicBezTo>
                  <a:cubicBezTo>
                    <a:pt x="18715" y="58464"/>
                    <a:pt x="19597" y="58001"/>
                    <a:pt x="19521" y="57586"/>
                  </a:cubicBezTo>
                  <a:cubicBezTo>
                    <a:pt x="20174" y="57369"/>
                    <a:pt x="20478" y="57794"/>
                    <a:pt x="21249" y="57133"/>
                  </a:cubicBezTo>
                  <a:cubicBezTo>
                    <a:pt x="21926" y="57086"/>
                    <a:pt x="21995" y="57501"/>
                    <a:pt x="22622" y="57133"/>
                  </a:cubicBezTo>
                  <a:close/>
                </a:path>
              </a:pathLst>
            </a:custGeom>
            <a:noFill/>
            <a:ln w="6350" cap="sq" cmpd="sng">
              <a:solidFill>
                <a:schemeClr val="tx1"/>
              </a:solidFill>
              <a:prstDash val="solid"/>
              <a:miter lim="800000"/>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Freeform 26"/>
            <p:cNvSpPr>
              <a:spLocks noChangeAspect="1"/>
            </p:cNvSpPr>
            <p:nvPr/>
          </p:nvSpPr>
          <p:spPr bwMode="auto">
            <a:xfrm>
              <a:off x="5766866" y="6212177"/>
              <a:ext cx="188137" cy="213401"/>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chemeClr val="accent6">
                <a:lumMod val="20000"/>
                <a:lumOff val="80000"/>
              </a:schemeClr>
            </a:solidFill>
            <a:ln w="25400" cap="flat" cmpd="sng">
              <a:solidFill>
                <a:schemeClr val="bg2"/>
              </a:solidFill>
              <a:prstDash val="solid"/>
              <a:round/>
              <a:headEnd/>
              <a:tailEnd/>
            </a:ln>
          </p:spPr>
          <p:txBody>
            <a:bodyPr/>
            <a:lstStyle/>
            <a:p>
              <a:pPr>
                <a:defRPr/>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8" name="テキスト ボックス 127"/>
          <p:cNvSpPr txBox="1"/>
          <p:nvPr/>
        </p:nvSpPr>
        <p:spPr>
          <a:xfrm>
            <a:off x="6370927" y="1108059"/>
            <a:ext cx="2676276" cy="175820"/>
          </a:xfrm>
          <a:prstGeom prst="rect">
            <a:avLst/>
          </a:prstGeom>
          <a:noFill/>
        </p:spPr>
        <p:txBody>
          <a:bodyPr wrap="square" tIns="0" rtlCol="0">
            <a:noAutofit/>
          </a:bodyPr>
          <a:lstStyle/>
          <a:p>
            <a:r>
              <a:rPr kumimoji="1" lang="en-US" altLang="ja-JP" sz="1200" b="1" u="none" dirty="0" smtClean="0"/>
              <a:t>【</a:t>
            </a:r>
            <a:r>
              <a:rPr kumimoji="1" lang="ja-JP" altLang="en-US" sz="1200" b="1" u="none" dirty="0" smtClean="0"/>
              <a:t>広域機能の充実</a:t>
            </a:r>
            <a:r>
              <a:rPr kumimoji="1" lang="en-US" altLang="ja-JP" sz="1200" b="1" u="none" dirty="0" smtClean="0"/>
              <a:t>】</a:t>
            </a:r>
          </a:p>
        </p:txBody>
      </p:sp>
      <p:sp>
        <p:nvSpPr>
          <p:cNvPr id="129" name="テキスト ボックス 128"/>
          <p:cNvSpPr txBox="1"/>
          <p:nvPr/>
        </p:nvSpPr>
        <p:spPr>
          <a:xfrm>
            <a:off x="6491222" y="1316166"/>
            <a:ext cx="2512321" cy="5400000"/>
          </a:xfrm>
          <a:prstGeom prst="rect">
            <a:avLst/>
          </a:prstGeom>
          <a:noFill/>
          <a:ln>
            <a:solidFill>
              <a:schemeClr val="accent1"/>
            </a:solidFill>
          </a:ln>
        </p:spPr>
        <p:txBody>
          <a:bodyPr wrap="square"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◆関西広域連合設立</a:t>
            </a:r>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H22.12.1</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○関西２府６県４政令市で構成</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（滋賀県、京都府、大阪府、兵庫県、奈良県、</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和歌山県、鳥取県、徳島県、京都市、大阪市、</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堺市、神戸市）</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＊奈良県は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H27.12</a:t>
            </a:r>
            <a:r>
              <a:rPr kumimoji="1" lang="ja-JP" altLang="en-US" sz="7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京都市・神戸市は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H24.8</a:t>
            </a:r>
          </a:p>
          <a:p>
            <a:r>
              <a:rPr kumimoji="1" lang="ja-JP" altLang="en-US" sz="7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　　　　　大阪市・堺市は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に加入</a:t>
            </a:r>
            <a:endPar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◆広域にわたる分野事務などを推進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◆国出先機関移管や国からの権限移譲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に関する国への働きかけ</a:t>
            </a:r>
            <a:endParaRPr kumimoji="1" lang="en-US" altLang="ja-JP" sz="1100" b="1"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bwMode="auto">
          <a:xfrm>
            <a:off x="6621141" y="4085466"/>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広域防災</a:t>
            </a:r>
          </a:p>
        </p:txBody>
      </p:sp>
      <p:sp>
        <p:nvSpPr>
          <p:cNvPr id="131" name="正方形/長方形 130"/>
          <p:cNvSpPr/>
          <p:nvPr/>
        </p:nvSpPr>
        <p:spPr bwMode="auto">
          <a:xfrm>
            <a:off x="6623821" y="4283329"/>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広域産業振興</a:t>
            </a:r>
          </a:p>
        </p:txBody>
      </p:sp>
      <p:sp>
        <p:nvSpPr>
          <p:cNvPr id="132" name="正方形/長方形 131"/>
          <p:cNvSpPr/>
          <p:nvPr/>
        </p:nvSpPr>
        <p:spPr bwMode="auto">
          <a:xfrm>
            <a:off x="6630523" y="4487883"/>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広域環境保全</a:t>
            </a:r>
          </a:p>
        </p:txBody>
      </p:sp>
      <p:sp>
        <p:nvSpPr>
          <p:cNvPr id="133" name="正方形/長方形 132"/>
          <p:cNvSpPr/>
          <p:nvPr/>
        </p:nvSpPr>
        <p:spPr bwMode="auto">
          <a:xfrm>
            <a:off x="6630523" y="4691604"/>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広域職員研修</a:t>
            </a:r>
          </a:p>
        </p:txBody>
      </p:sp>
      <p:sp>
        <p:nvSpPr>
          <p:cNvPr id="134" name="正方形/長方形 133"/>
          <p:cNvSpPr/>
          <p:nvPr/>
        </p:nvSpPr>
        <p:spPr bwMode="auto">
          <a:xfrm>
            <a:off x="7009874" y="4897177"/>
            <a:ext cx="1443100" cy="180158"/>
          </a:xfrm>
          <a:prstGeom prst="rect">
            <a:avLst/>
          </a:prstGeom>
          <a:solidFill>
            <a:srgbClr val="7030A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広域にわたる企画調整</a:t>
            </a:r>
          </a:p>
        </p:txBody>
      </p:sp>
      <p:sp>
        <p:nvSpPr>
          <p:cNvPr id="135" name="テキスト ボックス 134"/>
          <p:cNvSpPr txBox="1"/>
          <p:nvPr/>
        </p:nvSpPr>
        <p:spPr>
          <a:xfrm>
            <a:off x="6620541" y="5052325"/>
            <a:ext cx="2275050" cy="646331"/>
          </a:xfrm>
          <a:prstGeom prst="rect">
            <a:avLst/>
          </a:prstGeom>
          <a:noFill/>
        </p:spPr>
        <p:txBody>
          <a:bodyPr wrap="square" rtlCol="0">
            <a:spAutoFit/>
          </a:bodyPr>
          <a:lstStyle/>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カウンターパート方式による被災地支援などを行う広域防災やドクターヘリの共同運航を行う広域医療など各分野にわたり、関西一体</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なった</a:t>
            </a: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推進</a:t>
            </a:r>
            <a:endPar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6668059" y="6054787"/>
            <a:ext cx="2178999" cy="663730"/>
          </a:xfrm>
          <a:prstGeom prst="rect">
            <a:avLst/>
          </a:prstGeom>
          <a:noFill/>
        </p:spPr>
        <p:txBody>
          <a:bodyPr wrap="square" lIns="36000" tIns="36000" rIns="36000" bIns="36000" rtlCol="0" anchor="ctr" anchorCtr="0">
            <a:noAutofit/>
          </a:bodyPr>
          <a:lstStyle/>
          <a:p>
            <a:pPr>
              <a:lnSpc>
                <a:spcPts val="1200"/>
              </a:lnSpc>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・国出先機関対策委員会を設置し、国出先</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機関の移管など国への要請等（</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・国の提案募集制度を活用した権限移譲等の</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提案（</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Rectangle 2"/>
          <p:cNvSpPr txBox="1">
            <a:spLocks noChangeArrowheads="1"/>
          </p:cNvSpPr>
          <p:nvPr/>
        </p:nvSpPr>
        <p:spPr bwMode="auto">
          <a:xfrm>
            <a:off x="6490134" y="1302732"/>
            <a:ext cx="2513409" cy="23961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関西広域連合における実践</a:t>
            </a:r>
            <a:endParaRPr lang="ja-JP" altLang="en-US" sz="1200" b="1" u="none" kern="0" dirty="0">
              <a:latin typeface="+mj-ea"/>
            </a:endParaRPr>
          </a:p>
        </p:txBody>
      </p:sp>
      <p:sp>
        <p:nvSpPr>
          <p:cNvPr id="138" name="テキスト ボックス 137"/>
          <p:cNvSpPr txBox="1"/>
          <p:nvPr/>
        </p:nvSpPr>
        <p:spPr>
          <a:xfrm>
            <a:off x="6576663" y="2599613"/>
            <a:ext cx="1263195" cy="1246495"/>
          </a:xfrm>
          <a:prstGeom prst="rect">
            <a:avLst/>
          </a:prstGeom>
          <a:solidFill>
            <a:schemeClr val="accent6">
              <a:lumMod val="40000"/>
              <a:lumOff val="60000"/>
            </a:schemeClr>
          </a:solid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設立の趣旨等</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関西から新時代を</a:t>
            </a:r>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つくる！</a:t>
            </a:r>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分権型社会の実現</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関西全体の広域行政</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を担う責任主体</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・国の出先機関の事務</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の受け皿づくり</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9" name="グループ化 138"/>
          <p:cNvGrpSpPr/>
          <p:nvPr/>
        </p:nvGrpSpPr>
        <p:grpSpPr>
          <a:xfrm>
            <a:off x="7758066" y="2591056"/>
            <a:ext cx="1227512" cy="1255052"/>
            <a:chOff x="605662" y="2404141"/>
            <a:chExt cx="2516889" cy="2144131"/>
          </a:xfrm>
        </p:grpSpPr>
        <p:pic>
          <p:nvPicPr>
            <p:cNvPr id="140"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195" y="2431274"/>
              <a:ext cx="2467356" cy="211699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1" name="図 1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2" y="2404141"/>
              <a:ext cx="1193769" cy="323790"/>
            </a:xfrm>
            <a:prstGeom prst="rect">
              <a:avLst/>
            </a:prstGeom>
          </p:spPr>
        </p:pic>
      </p:grpSp>
      <p:sp>
        <p:nvSpPr>
          <p:cNvPr id="142" name="正方形/長方形 141"/>
          <p:cNvSpPr/>
          <p:nvPr/>
        </p:nvSpPr>
        <p:spPr bwMode="auto">
          <a:xfrm>
            <a:off x="7406970" y="4167312"/>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広域観光・文化・スポーツ振興</a:t>
            </a:r>
          </a:p>
        </p:txBody>
      </p:sp>
      <p:sp>
        <p:nvSpPr>
          <p:cNvPr id="143" name="正方形/長方形 142"/>
          <p:cNvSpPr/>
          <p:nvPr/>
        </p:nvSpPr>
        <p:spPr bwMode="auto">
          <a:xfrm>
            <a:off x="7406970" y="4380473"/>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広域医療</a:t>
            </a:r>
          </a:p>
        </p:txBody>
      </p:sp>
      <p:sp>
        <p:nvSpPr>
          <p:cNvPr id="144" name="正方形/長方形 143"/>
          <p:cNvSpPr/>
          <p:nvPr/>
        </p:nvSpPr>
        <p:spPr bwMode="auto">
          <a:xfrm>
            <a:off x="7404989" y="4602663"/>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lang="ja-JP" altLang="en-US" sz="8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資格試験・免許等</a:t>
            </a:r>
            <a:endPar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スライド番号プレースホルダー 5"/>
          <p:cNvSpPr>
            <a:spLocks noGrp="1"/>
          </p:cNvSpPr>
          <p:nvPr>
            <p:ph type="sldNum" sz="quarter" idx="11"/>
          </p:nvPr>
        </p:nvSpPr>
        <p:spPr>
          <a:xfrm>
            <a:off x="7014963" y="6429997"/>
            <a:ext cx="2133600" cy="457200"/>
          </a:xfrm>
        </p:spPr>
        <p:txBody>
          <a:bodyPr/>
          <a:lstStyle/>
          <a:p>
            <a:r>
              <a:rPr lang="en-US" altLang="ja-JP" dirty="0" smtClean="0"/>
              <a:t>13</a:t>
            </a:r>
            <a:endParaRPr lang="en-US" altLang="ja-JP" dirty="0"/>
          </a:p>
        </p:txBody>
      </p:sp>
      <p:sp>
        <p:nvSpPr>
          <p:cNvPr id="118" name="テキスト ボックス 117"/>
          <p:cNvSpPr txBox="1"/>
          <p:nvPr/>
        </p:nvSpPr>
        <p:spPr>
          <a:xfrm>
            <a:off x="131299" y="6657519"/>
            <a:ext cx="3200608" cy="123362"/>
          </a:xfrm>
          <a:prstGeom prst="rect">
            <a:avLst/>
          </a:prstGeom>
          <a:noFill/>
        </p:spPr>
        <p:txBody>
          <a:bodyPr wrap="square" lIns="36000" tIns="36000" rIns="36000" bIns="36000" rtlCol="0" anchor="ctr" anchorCtr="0">
            <a:noAutofit/>
          </a:bodyPr>
          <a:lstStyle/>
          <a:p>
            <a:pPr>
              <a:lnSpc>
                <a:spcPts val="1200"/>
              </a:lnSpc>
            </a:pPr>
            <a:r>
              <a:rPr kumimoji="1" lang="en-US" altLang="ja-JP" sz="900" u="none" dirty="0" smtClean="0">
                <a:latin typeface="+mn-ea"/>
                <a:ea typeface="+mn-ea"/>
                <a:cs typeface="Meiryo UI" panose="020B0604030504040204" pitchFamily="50" charset="-128"/>
              </a:rPr>
              <a:t>※</a:t>
            </a:r>
            <a:r>
              <a:rPr kumimoji="1" lang="ja-JP" altLang="en-US" sz="900" u="none" dirty="0" smtClean="0">
                <a:latin typeface="+mn-ea"/>
                <a:ea typeface="+mn-ea"/>
                <a:cs typeface="Meiryo UI" panose="020B0604030504040204" pitchFamily="50" charset="-128"/>
              </a:rPr>
              <a:t>一部、「地方分権改革ビジョン」策定前の取組みを含む</a:t>
            </a:r>
            <a:endParaRPr kumimoji="1" lang="en-US" altLang="ja-JP" sz="900" u="none" dirty="0" smtClean="0">
              <a:latin typeface="+mn-ea"/>
              <a:ea typeface="+mn-ea"/>
              <a:cs typeface="Meiryo UI" panose="020B0604030504040204" pitchFamily="50" charset="-128"/>
            </a:endParaRPr>
          </a:p>
        </p:txBody>
      </p:sp>
      <p:sp>
        <p:nvSpPr>
          <p:cNvPr id="119" name="テキスト ボックス 118"/>
          <p:cNvSpPr txBox="1"/>
          <p:nvPr/>
        </p:nvSpPr>
        <p:spPr>
          <a:xfrm>
            <a:off x="4466888" y="1007863"/>
            <a:ext cx="315038" cy="288000"/>
          </a:xfrm>
          <a:prstGeom prst="rect">
            <a:avLst/>
          </a:prstGeom>
          <a:noFill/>
        </p:spPr>
        <p:txBody>
          <a:bodyPr wrap="square" tIns="0" rtlCol="0">
            <a:noAutofit/>
          </a:bodyPr>
          <a:lstStyle/>
          <a:p>
            <a:r>
              <a:rPr kumimoji="1" lang="en-US" altLang="ja-JP" sz="2000" b="1" u="none" dirty="0" smtClean="0"/>
              <a:t>【</a:t>
            </a:r>
          </a:p>
        </p:txBody>
      </p:sp>
      <p:sp>
        <p:nvSpPr>
          <p:cNvPr id="120" name="テキスト ボックス 119"/>
          <p:cNvSpPr txBox="1"/>
          <p:nvPr/>
        </p:nvSpPr>
        <p:spPr>
          <a:xfrm>
            <a:off x="5999937" y="1012109"/>
            <a:ext cx="315038" cy="288000"/>
          </a:xfrm>
          <a:prstGeom prst="rect">
            <a:avLst/>
          </a:prstGeom>
          <a:noFill/>
        </p:spPr>
        <p:txBody>
          <a:bodyPr wrap="square" tIns="0" rtlCol="0">
            <a:noAutofit/>
          </a:bodyPr>
          <a:lstStyle/>
          <a:p>
            <a:r>
              <a:rPr kumimoji="1" lang="en-US" altLang="ja-JP" sz="2000" b="1" u="none" dirty="0" smtClean="0"/>
              <a:t>】</a:t>
            </a:r>
          </a:p>
        </p:txBody>
      </p:sp>
    </p:spTree>
    <p:extLst>
      <p:ext uri="{BB962C8B-B14F-4D97-AF65-F5344CB8AC3E}">
        <p14:creationId xmlns:p14="http://schemas.microsoft.com/office/powerpoint/2010/main" val="281686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bwMode="auto">
          <a:xfrm>
            <a:off x="6431163" y="1321521"/>
            <a:ext cx="2382152" cy="1044000"/>
          </a:xfrm>
          <a:prstGeom prst="roundRect">
            <a:avLst>
              <a:gd name="adj" fmla="val 5104"/>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3" name="角丸四角形 2"/>
          <p:cNvSpPr/>
          <p:nvPr/>
        </p:nvSpPr>
        <p:spPr bwMode="auto">
          <a:xfrm>
            <a:off x="247398" y="1321521"/>
            <a:ext cx="4202691" cy="1044000"/>
          </a:xfrm>
          <a:prstGeom prst="roundRect">
            <a:avLst>
              <a:gd name="adj" fmla="val 5104"/>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4" name="角丸四角形 43"/>
          <p:cNvSpPr/>
          <p:nvPr/>
        </p:nvSpPr>
        <p:spPr bwMode="auto">
          <a:xfrm>
            <a:off x="6418419" y="4557441"/>
            <a:ext cx="2480382" cy="2232000"/>
          </a:xfrm>
          <a:prstGeom prst="roundRect">
            <a:avLst>
              <a:gd name="adj" fmla="val 2644"/>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 name="角丸四角形 3"/>
          <p:cNvSpPr/>
          <p:nvPr/>
        </p:nvSpPr>
        <p:spPr bwMode="auto">
          <a:xfrm>
            <a:off x="4646327" y="4567141"/>
            <a:ext cx="1650006" cy="2232000"/>
          </a:xfrm>
          <a:prstGeom prst="roundRect">
            <a:avLst>
              <a:gd name="adj" fmla="val 3606"/>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 name="正方形/長方形 9"/>
          <p:cNvSpPr/>
          <p:nvPr/>
        </p:nvSpPr>
        <p:spPr>
          <a:xfrm>
            <a:off x="192177" y="592579"/>
            <a:ext cx="8745448" cy="369332"/>
          </a:xfrm>
          <a:prstGeom prst="rect">
            <a:avLst/>
          </a:prstGeom>
        </p:spPr>
        <p:txBody>
          <a:bodyPr wrap="square">
            <a:spAutoFit/>
          </a:bodyPr>
          <a:lstStyle/>
          <a:p>
            <a:r>
              <a:rPr lang="ja-JP" altLang="en-US" b="1" u="none" dirty="0">
                <a:solidFill>
                  <a:srgbClr val="000000"/>
                </a:solidFill>
              </a:rPr>
              <a:t>２</a:t>
            </a:r>
            <a:r>
              <a:rPr lang="ja-JP" altLang="en-US" b="1" u="none" dirty="0" smtClean="0">
                <a:solidFill>
                  <a:srgbClr val="000000"/>
                </a:solidFill>
              </a:rPr>
              <a:t>．課題認識</a:t>
            </a:r>
            <a:endParaRPr lang="ja-JP" altLang="en-US" b="1" u="none" dirty="0">
              <a:solidFill>
                <a:srgbClr val="000000"/>
              </a:solidFill>
            </a:endParaRPr>
          </a:p>
        </p:txBody>
      </p:sp>
      <p:cxnSp>
        <p:nvCxnSpPr>
          <p:cNvPr id="11" name="直線コネクタ 10"/>
          <p:cNvCxnSpPr/>
          <p:nvPr/>
        </p:nvCxnSpPr>
        <p:spPr bwMode="auto">
          <a:xfrm>
            <a:off x="114963" y="947610"/>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正方形/長方形 18"/>
          <p:cNvSpPr/>
          <p:nvPr/>
        </p:nvSpPr>
        <p:spPr bwMode="auto">
          <a:xfrm>
            <a:off x="4604708" y="1251842"/>
            <a:ext cx="1656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71" name="スライド番号プレースホルダー 70"/>
          <p:cNvSpPr>
            <a:spLocks noGrp="1"/>
          </p:cNvSpPr>
          <p:nvPr>
            <p:ph type="sldNum" sz="quarter" idx="11"/>
          </p:nvPr>
        </p:nvSpPr>
        <p:spPr>
          <a:xfrm>
            <a:off x="7075708" y="6435010"/>
            <a:ext cx="2133600" cy="457200"/>
          </a:xfrm>
        </p:spPr>
        <p:txBody>
          <a:bodyPr/>
          <a:lstStyle/>
          <a:p>
            <a:r>
              <a:rPr lang="en-US" altLang="ja-JP" dirty="0" smtClean="0">
                <a:solidFill>
                  <a:srgbClr val="000000"/>
                </a:solidFill>
              </a:rPr>
              <a:t>14</a:t>
            </a:r>
            <a:endParaRPr lang="en-US" altLang="ja-JP" dirty="0">
              <a:solidFill>
                <a:srgbClr val="000000"/>
              </a:solidFill>
            </a:endParaRPr>
          </a:p>
        </p:txBody>
      </p:sp>
      <p:sp>
        <p:nvSpPr>
          <p:cNvPr id="39" name="テキスト ボックス 38"/>
          <p:cNvSpPr txBox="1"/>
          <p:nvPr/>
        </p:nvSpPr>
        <p:spPr>
          <a:xfrm>
            <a:off x="4632618" y="2837124"/>
            <a:ext cx="1620000" cy="645656"/>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ともに</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ニーズに沿った身近</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行政サービスを展開</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していけるよう、大阪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市が担っている基礎自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治機能の充実が必要</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607039" y="4857928"/>
            <a:ext cx="1795200" cy="1080729"/>
          </a:xfrm>
          <a:prstGeom prst="rect">
            <a:avLst/>
          </a:prstGeom>
          <a:noFill/>
        </p:spPr>
        <p:txBody>
          <a:bodyPr wrap="square" lIns="36000" tIns="36000" rIns="36000" bIns="36000" rtlCol="0" anchor="t" anchorCtr="0">
            <a:noAutofit/>
          </a:bodyPr>
          <a:lstStyle/>
          <a:p>
            <a:pPr>
              <a:lnSpc>
                <a:spcPts val="1800"/>
              </a:lnSpc>
              <a:spcBef>
                <a:spcPts val="0"/>
              </a:spcBef>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・大阪にふさわしい</a:t>
            </a:r>
            <a:endParaRPr kumimoji="1"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新たな大都市制</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度の検討をいかに</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進めて</a:t>
            </a: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a:t>
            </a:r>
            <a:r>
              <a:rPr kumimoji="1"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6268124" y="1058822"/>
            <a:ext cx="2579451" cy="174410"/>
          </a:xfrm>
          <a:prstGeom prst="rect">
            <a:avLst/>
          </a:prstGeom>
          <a:noFill/>
        </p:spPr>
        <p:txBody>
          <a:bodyPr wrap="square" tIns="0" rtlCol="0">
            <a:noAutofit/>
          </a:bodyPr>
          <a:lstStyle/>
          <a:p>
            <a:r>
              <a:rPr kumimoji="1" lang="en-US" altLang="ja-JP" sz="1200" b="1" u="none" dirty="0" smtClean="0">
                <a:solidFill>
                  <a:srgbClr val="000000"/>
                </a:solidFill>
              </a:rPr>
              <a:t>【</a:t>
            </a:r>
            <a:r>
              <a:rPr kumimoji="1" lang="ja-JP" altLang="en-US" sz="1200" b="1" u="none" dirty="0" smtClean="0">
                <a:solidFill>
                  <a:srgbClr val="000000"/>
                </a:solidFill>
              </a:rPr>
              <a:t>広域機能の充実</a:t>
            </a:r>
            <a:r>
              <a:rPr kumimoji="1" lang="en-US" altLang="ja-JP" sz="1200" b="1" u="none" dirty="0" smtClean="0">
                <a:solidFill>
                  <a:srgbClr val="000000"/>
                </a:solidFill>
              </a:rPr>
              <a:t>】</a:t>
            </a:r>
          </a:p>
        </p:txBody>
      </p:sp>
      <p:sp>
        <p:nvSpPr>
          <p:cNvPr id="50" name="正方形/長方形 49"/>
          <p:cNvSpPr/>
          <p:nvPr/>
        </p:nvSpPr>
        <p:spPr bwMode="auto">
          <a:xfrm>
            <a:off x="6488875" y="3090726"/>
            <a:ext cx="2537584" cy="1154162"/>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○事務の拡充・府県事務の集約は進まず</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防災、医療など７つの分野事務でスタート</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その後、一定分野を拡大しているが、設立時の</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“第一歩”から踏み出せていない</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○国出先機関の移管、権限移譲等も停滞</a:t>
            </a:r>
            <a:endPar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⇒国出先機関の丸ごと移管の動きは停滞</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⇒提案募集方式を活用した権限移譲等に</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関する提案を実施</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も大きな結果は出ず</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60"/>
          <p:cNvSpPr>
            <a:spLocks noChangeArrowheads="1"/>
          </p:cNvSpPr>
          <p:nvPr/>
        </p:nvSpPr>
        <p:spPr bwMode="auto">
          <a:xfrm>
            <a:off x="6383662" y="2511777"/>
            <a:ext cx="2535922" cy="469596"/>
          </a:xfrm>
          <a:prstGeom prst="roundRect">
            <a:avLst>
              <a:gd name="adj" fmla="val 0"/>
            </a:avLst>
          </a:prstGeom>
          <a:noFill/>
          <a:ln w="6350" cmpd="sng" algn="ctr">
            <a:noFill/>
            <a:prstDash val="sysDot"/>
            <a:round/>
            <a:headEnd/>
            <a:tailEnd/>
          </a:ln>
          <a:effectLst/>
          <a:extLst/>
        </p:spPr>
        <p:txBody>
          <a:bodyPr lIns="72000" tIns="36000" rIns="72000" bIns="36000" anchor="ctr">
            <a:noAutofit/>
          </a:bodyPr>
          <a:lstStyle/>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関西広域連合は、広域にわたる</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事務の実施・調整では役割を果たし</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ているが、国からの事務権限の移譲</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は進んでいない</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bwMode="auto">
          <a:xfrm>
            <a:off x="6574998" y="4844406"/>
            <a:ext cx="2160877" cy="1226865"/>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8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に向けて、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関西広域連合に加え、</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大阪自らが実践を重ね、</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いかに取組みを進めて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いくか・・・</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bwMode="auto">
          <a:xfrm>
            <a:off x="233563" y="4576919"/>
            <a:ext cx="4285211" cy="2232000"/>
          </a:xfrm>
          <a:prstGeom prst="roundRect">
            <a:avLst>
              <a:gd name="adj" fmla="val 3270"/>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2" name="正方形/長方形 51"/>
          <p:cNvSpPr/>
          <p:nvPr/>
        </p:nvSpPr>
        <p:spPr bwMode="auto">
          <a:xfrm>
            <a:off x="188549" y="1261367"/>
            <a:ext cx="4320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3" name="テキスト ボックス 52"/>
          <p:cNvSpPr txBox="1"/>
          <p:nvPr/>
        </p:nvSpPr>
        <p:spPr>
          <a:xfrm>
            <a:off x="88120" y="1066417"/>
            <a:ext cx="2738813" cy="215291"/>
          </a:xfrm>
          <a:prstGeom prst="rect">
            <a:avLst/>
          </a:prstGeom>
          <a:noFill/>
        </p:spPr>
        <p:txBody>
          <a:bodyPr wrap="square" tIns="0" rtlCol="0">
            <a:noAutofit/>
          </a:bodyPr>
          <a:lstStyle/>
          <a:p>
            <a:r>
              <a:rPr kumimoji="1" lang="en-US" altLang="ja-JP" sz="1200" b="1" u="none" dirty="0" smtClean="0">
                <a:solidFill>
                  <a:srgbClr val="000000"/>
                </a:solidFill>
              </a:rPr>
              <a:t>【</a:t>
            </a:r>
            <a:r>
              <a:rPr kumimoji="1" lang="ja-JP" altLang="en-US" sz="1200" b="1" u="none" dirty="0" smtClean="0">
                <a:solidFill>
                  <a:srgbClr val="000000"/>
                </a:solidFill>
              </a:rPr>
              <a:t>基礎自治機能の充実</a:t>
            </a:r>
            <a:r>
              <a:rPr kumimoji="1" lang="en-US" altLang="ja-JP" sz="1200" b="1" u="none" dirty="0" smtClean="0">
                <a:solidFill>
                  <a:srgbClr val="000000"/>
                </a:solidFill>
              </a:rPr>
              <a:t>】</a:t>
            </a:r>
          </a:p>
        </p:txBody>
      </p:sp>
      <p:sp>
        <p:nvSpPr>
          <p:cNvPr id="58" name="正方形/長方形 57"/>
          <p:cNvSpPr/>
          <p:nvPr/>
        </p:nvSpPr>
        <p:spPr bwMode="auto">
          <a:xfrm>
            <a:off x="290579" y="4796747"/>
            <a:ext cx="2251229" cy="1996307"/>
          </a:xfrm>
          <a:prstGeom prst="rect">
            <a:avLst/>
          </a:prstGeom>
          <a:noFill/>
          <a:ln w="9525" cap="flat" cmpd="sng" algn="ctr">
            <a:noFill/>
            <a:prstDash val="solid"/>
            <a:round/>
            <a:headEnd type="none" w="med" len="med"/>
            <a:tailEnd type="none" w="med" len="med"/>
          </a:ln>
          <a:effectLst/>
          <a:extLst/>
        </p:spPr>
        <p:txBody>
          <a:bodyPr vert="horz" wrap="square" lIns="0" tIns="36000" rIns="0" bIns="36000" numCol="1" rtlCol="0" anchor="t" anchorCtr="0" compatLnSpc="1">
            <a:prstTxWarp prst="textNoShape">
              <a:avLst/>
            </a:prstTxWarp>
            <a:spAutoFit/>
          </a:bodyPr>
          <a:lstStyle/>
          <a:p>
            <a:pPr>
              <a:lnSpc>
                <a:spcPts val="16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・地域に合った政策を住民と</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ともに考え、実行していける</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よう、市町村の行政運営体</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制の強化を、いかに進めて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いくか</a:t>
            </a: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のやり方の</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ままで住民</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サービスを維持</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充実でき</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るかを、真剣に考える時期</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抜出し 53"/>
          <p:cNvSpPr/>
          <p:nvPr/>
        </p:nvSpPr>
        <p:spPr bwMode="auto">
          <a:xfrm rot="10800000">
            <a:off x="1453018" y="4382637"/>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5" name="フローチャート : 抜出し 54"/>
          <p:cNvSpPr/>
          <p:nvPr/>
        </p:nvSpPr>
        <p:spPr bwMode="auto">
          <a:xfrm rot="10800000">
            <a:off x="4560135" y="4371062"/>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0" name="フローチャート : 抜出し 59"/>
          <p:cNvSpPr/>
          <p:nvPr/>
        </p:nvSpPr>
        <p:spPr bwMode="auto">
          <a:xfrm rot="10800000">
            <a:off x="6792039" y="4381902"/>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25" name="正方形/長方形 24"/>
          <p:cNvSpPr/>
          <p:nvPr/>
        </p:nvSpPr>
        <p:spPr bwMode="auto">
          <a:xfrm>
            <a:off x="6362985" y="1261367"/>
            <a:ext cx="2520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60"/>
          <p:cNvSpPr>
            <a:spLocks noChangeArrowheads="1"/>
          </p:cNvSpPr>
          <p:nvPr/>
        </p:nvSpPr>
        <p:spPr bwMode="auto">
          <a:xfrm>
            <a:off x="247399" y="1345271"/>
            <a:ext cx="3350825" cy="236742"/>
          </a:xfrm>
          <a:prstGeom prst="roundRect">
            <a:avLst>
              <a:gd name="adj" fmla="val 0"/>
            </a:avLst>
          </a:prstGeom>
          <a:noFill/>
          <a:ln w="6350" cmpd="sng" algn="ctr">
            <a:noFill/>
            <a:prstDash val="sysDot"/>
            <a:round/>
            <a:headEnd/>
            <a:tailEnd/>
          </a:ln>
          <a:effectLst/>
          <a:extLst/>
        </p:spPr>
        <p:txBody>
          <a:bodyPr lIns="72000" tIns="36000" rIns="72000" bIns="36000" anchor="ctr">
            <a:noAutofit/>
          </a:bodyPr>
          <a:lstStyle/>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人口減少等の社会変化と厳しさを増す財政状況</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auto">
          <a:xfrm>
            <a:off x="364574" y="1558263"/>
            <a:ext cx="4085515" cy="769441"/>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○今後、都市圏</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も急速に人口減少、少子</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高齢化が進む</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中、この</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ままでは、近い将来</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の行政</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サービスを維持することすら困難な</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恐れ。</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ニーズの増大</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や多様化</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する行政</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課題、コミュニティ</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機能の</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低下、</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公共インフラ</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の維持</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・更新など課題は山積。こうした中で、住民ニーズに</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応じたきめ細かな行政サービスを担っていく必要</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11774" y="2365521"/>
            <a:ext cx="4474684" cy="2016381"/>
          </a:xfrm>
          <a:prstGeom prst="rect">
            <a:avLst/>
          </a:prstGeom>
          <a:noFill/>
        </p:spPr>
        <p:txBody>
          <a:bodyPr wrap="square" tIns="36000" rtlCol="0">
            <a:spAutoFit/>
          </a:bodyPr>
          <a:lstStyle/>
          <a:p>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◆市町村へのさらなる権限移譲には一定の限界</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○現在の市町村の規模・体制では、さらに大幅な権限移譲は一定の限界</a:t>
            </a:r>
            <a:endPar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⇒市町村間で移譲状況にバラつき　　・専門職の配置やノウハウの定着・蓄積等が困難</a:t>
            </a:r>
            <a:endPar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800"/>
              </a:spcBef>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◆市町村の行政運営体制をより強化する必要</a:t>
            </a:r>
            <a:endPar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&lt;</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a:t>
            </a:r>
            <a:r>
              <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&gt;</a:t>
            </a:r>
          </a:p>
          <a:p>
            <a:pPr>
              <a:spcBef>
                <a:spcPts val="0"/>
              </a:spcBef>
            </a:pP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○連携を検討する団体間の合意形成が容易でない　</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⇒費用負担面</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委託</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を希望する団体は多い</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が委託を引き受ける</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側の団体が</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少ない）</a:t>
            </a:r>
            <a:endPar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市町村合併</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&gt;</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0"/>
              </a:spcBef>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に対する土壌や</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機運</a:t>
            </a:r>
            <a:r>
              <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切迫感</a:t>
            </a:r>
            <a:r>
              <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が乏しい</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○現行法</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による支援内容は、以前ほど</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インセンティブ</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が生じない</a:t>
            </a:r>
          </a:p>
          <a:p>
            <a:pPr>
              <a:lnSpc>
                <a:spcPts val="1200"/>
              </a:lnSpc>
              <a:spcBef>
                <a:spcPts val="0"/>
              </a:spcBef>
            </a:pPr>
            <a:r>
              <a:rPr kumimoji="1" lang="en-US" altLang="ja-JP" sz="5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一方で、施設統合や施策の共同実施等のニーズはある状況</a:t>
            </a:r>
            <a:endPar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15424" y="1688729"/>
            <a:ext cx="1620000" cy="843443"/>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◆大阪が成長していく</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ためには、現在、大阪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府と大阪市で担って</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いる広域機能の充実</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419287" y="1346129"/>
            <a:ext cx="2394027" cy="224867"/>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広域的</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な課題の拡大</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bwMode="auto">
          <a:xfrm>
            <a:off x="6503216" y="1563288"/>
            <a:ext cx="2337950" cy="769441"/>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○激化</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するグローバルな都市間</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競争や</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大規規模災害など、府県を越えて</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考えるべき広域課題に対し、成長や</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圏域全体の安全・安心を、</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に代わって</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担っていく仕組みが必要</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185417" y="4599352"/>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bwMode="auto">
          <a:xfrm>
            <a:off x="4591261" y="4603813"/>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bwMode="auto">
          <a:xfrm>
            <a:off x="6389937" y="4593524"/>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2489564" y="4533365"/>
            <a:ext cx="1710725" cy="276999"/>
          </a:xfrm>
          <a:prstGeom prst="rect">
            <a:avLst/>
          </a:prstGeom>
          <a:noFill/>
        </p:spPr>
        <p:txBody>
          <a:bodyPr wrap="none" rtlCol="0">
            <a:spAutoFit/>
          </a:bodyPr>
          <a:lstStyle/>
          <a:p>
            <a:r>
              <a:rPr kumimoji="1" lang="ja-JP" altLang="en-US" sz="1200" b="1" u="none" dirty="0" smtClean="0">
                <a:solidFill>
                  <a:srgbClr val="000000"/>
                </a:solidFill>
                <a:latin typeface="Meiryo UI" panose="020B0604030504040204" pitchFamily="50" charset="-128"/>
                <a:ea typeface="Meiryo UI" panose="020B0604030504040204" pitchFamily="50" charset="-128"/>
              </a:rPr>
              <a:t>◆３大都市の人口推計</a:t>
            </a:r>
            <a:endParaRPr kumimoji="1" lang="ja-JP" altLang="en-US" sz="1200" b="1" u="none" dirty="0">
              <a:solidFill>
                <a:srgbClr val="000000"/>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2541808" y="6381409"/>
            <a:ext cx="1930958" cy="386909"/>
          </a:xfrm>
          <a:prstGeom prst="rect">
            <a:avLst/>
          </a:prstGeom>
          <a:noFill/>
          <a:ln>
            <a:noFill/>
            <a:prstDash val="sysDot"/>
          </a:ln>
        </p:spPr>
        <p:txBody>
          <a:bodyPr wrap="square" lIns="72000" tIns="36000" rIns="36000" rtlCol="0" anchor="ctr" anchorCtr="0">
            <a:noAutofit/>
          </a:bodyPr>
          <a:lstStyle/>
          <a:p>
            <a:pPr>
              <a:lnSpc>
                <a:spcPts val="700"/>
              </a:lnSpc>
            </a:pPr>
            <a:r>
              <a:rPr kumimoji="1" lang="ja-JP" altLang="en-US" sz="700" u="none" dirty="0">
                <a:solidFill>
                  <a:srgbClr val="000000"/>
                </a:solidFill>
                <a:latin typeface="Meiryo UI" pitchFamily="50" charset="-128"/>
                <a:ea typeface="Meiryo UI" pitchFamily="50" charset="-128"/>
                <a:cs typeface="Meiryo UI" pitchFamily="50" charset="-128"/>
              </a:rPr>
              <a:t>大阪の人口推計で</a:t>
            </a:r>
            <a:r>
              <a:rPr kumimoji="1" lang="ja-JP" altLang="en-US" sz="700" u="none" dirty="0" smtClean="0">
                <a:solidFill>
                  <a:srgbClr val="000000"/>
                </a:solidFill>
                <a:latin typeface="Meiryo UI" pitchFamily="50" charset="-128"/>
                <a:ea typeface="Meiryo UI" pitchFamily="50" charset="-128"/>
                <a:cs typeface="Meiryo UI" pitchFamily="50" charset="-128"/>
              </a:rPr>
              <a:t>は、①</a:t>
            </a:r>
            <a:r>
              <a:rPr kumimoji="1" lang="ja-JP" altLang="en-US" sz="700" u="none" dirty="0">
                <a:solidFill>
                  <a:srgbClr val="000000"/>
                </a:solidFill>
                <a:latin typeface="Meiryo UI" pitchFamily="50" charset="-128"/>
                <a:ea typeface="Meiryo UI" pitchFamily="50" charset="-128"/>
                <a:cs typeface="Meiryo UI" pitchFamily="50" charset="-128"/>
              </a:rPr>
              <a:t>他都市に先んじて人口減少</a:t>
            </a:r>
            <a:r>
              <a:rPr kumimoji="1" lang="ja-JP" altLang="en-US" sz="700" u="none" dirty="0" smtClean="0">
                <a:solidFill>
                  <a:srgbClr val="000000"/>
                </a:solidFill>
                <a:latin typeface="Meiryo UI" pitchFamily="50" charset="-128"/>
                <a:ea typeface="Meiryo UI" pitchFamily="50" charset="-128"/>
                <a:cs typeface="Meiryo UI" pitchFamily="50" charset="-128"/>
              </a:rPr>
              <a:t>社会に</a:t>
            </a:r>
            <a:r>
              <a:rPr kumimoji="1" lang="ja-JP" altLang="en-US" sz="700" u="none" dirty="0">
                <a:solidFill>
                  <a:srgbClr val="000000"/>
                </a:solidFill>
                <a:latin typeface="Meiryo UI" pitchFamily="50" charset="-128"/>
                <a:ea typeface="Meiryo UI" pitchFamily="50" charset="-128"/>
                <a:cs typeface="Meiryo UI" pitchFamily="50" charset="-128"/>
              </a:rPr>
              <a:t>突入</a:t>
            </a:r>
            <a:r>
              <a:rPr kumimoji="1" lang="ja-JP" altLang="en-US" sz="700" u="none" dirty="0" smtClean="0">
                <a:solidFill>
                  <a:srgbClr val="000000"/>
                </a:solidFill>
                <a:latin typeface="Meiryo UI" pitchFamily="50" charset="-128"/>
                <a:ea typeface="Meiryo UI" pitchFamily="50" charset="-128"/>
                <a:cs typeface="Meiryo UI" pitchFamily="50" charset="-128"/>
              </a:rPr>
              <a:t>し、②</a:t>
            </a:r>
            <a:r>
              <a:rPr kumimoji="1" lang="ja-JP" altLang="en-US" sz="700" u="none" dirty="0">
                <a:solidFill>
                  <a:srgbClr val="000000"/>
                </a:solidFill>
                <a:latin typeface="Meiryo UI" pitchFamily="50" charset="-128"/>
                <a:ea typeface="Meiryo UI" pitchFamily="50" charset="-128"/>
                <a:cs typeface="Meiryo UI" pitchFamily="50" charset="-128"/>
              </a:rPr>
              <a:t>高齢化率の伸びが</a:t>
            </a:r>
            <a:r>
              <a:rPr kumimoji="1" lang="ja-JP" altLang="en-US" sz="700" u="none" dirty="0" smtClean="0">
                <a:solidFill>
                  <a:srgbClr val="000000"/>
                </a:solidFill>
                <a:latin typeface="Meiryo UI" pitchFamily="50" charset="-128"/>
                <a:ea typeface="Meiryo UI" pitchFamily="50" charset="-128"/>
                <a:cs typeface="Meiryo UI" pitchFamily="50" charset="-128"/>
              </a:rPr>
              <a:t>高く、</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③</a:t>
            </a:r>
            <a:r>
              <a:rPr kumimoji="1" lang="ja-JP" altLang="en-US" sz="700" u="none" dirty="0">
                <a:solidFill>
                  <a:srgbClr val="000000"/>
                </a:solidFill>
                <a:latin typeface="Meiryo UI" pitchFamily="50" charset="-128"/>
                <a:ea typeface="Meiryo UI" pitchFamily="50" charset="-128"/>
                <a:cs typeface="Meiryo UI" pitchFamily="50" charset="-128"/>
              </a:rPr>
              <a:t>生産年齢</a:t>
            </a:r>
            <a:r>
              <a:rPr kumimoji="1" lang="ja-JP" altLang="en-US" sz="700" u="none" dirty="0" smtClean="0">
                <a:solidFill>
                  <a:srgbClr val="000000"/>
                </a:solidFill>
                <a:latin typeface="Meiryo UI" pitchFamily="50" charset="-128"/>
                <a:ea typeface="Meiryo UI" pitchFamily="50" charset="-128"/>
                <a:cs typeface="Meiryo UI" pitchFamily="50" charset="-128"/>
              </a:rPr>
              <a:t>人口低下が著しい</a:t>
            </a:r>
            <a:r>
              <a:rPr lang="ja-JP" altLang="en-US" sz="700" u="none" dirty="0" smtClean="0">
                <a:solidFill>
                  <a:srgbClr val="000000"/>
                </a:solidFill>
                <a:latin typeface="Meiryo UI" pitchFamily="50" charset="-128"/>
                <a:ea typeface="Meiryo UI" pitchFamily="50" charset="-128"/>
                <a:cs typeface="Meiryo UI" pitchFamily="50" charset="-128"/>
              </a:rPr>
              <a:t>３</a:t>
            </a:r>
            <a:r>
              <a:rPr kumimoji="1" lang="ja-JP" altLang="en-US" sz="700" u="none" dirty="0" smtClean="0">
                <a:solidFill>
                  <a:srgbClr val="000000"/>
                </a:solidFill>
                <a:latin typeface="Meiryo UI" pitchFamily="50" charset="-128"/>
                <a:ea typeface="Meiryo UI" pitchFamily="50" charset="-128"/>
                <a:cs typeface="Meiryo UI" pitchFamily="50" charset="-128"/>
              </a:rPr>
              <a:t>重苦時代が到来</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a:solidFill>
                  <a:srgbClr val="000000"/>
                </a:solidFill>
                <a:latin typeface="Meiryo UI" pitchFamily="50" charset="-128"/>
                <a:ea typeface="Meiryo UI" pitchFamily="50" charset="-128"/>
                <a:cs typeface="Meiryo UI" pitchFamily="50" charset="-128"/>
              </a:rPr>
              <a:t>　</a:t>
            </a:r>
            <a:r>
              <a:rPr kumimoji="1" lang="ja-JP" altLang="en-US" sz="700" u="none" dirty="0" smtClean="0">
                <a:solidFill>
                  <a:srgbClr val="000000"/>
                </a:solidFill>
                <a:latin typeface="Meiryo UI" pitchFamily="50" charset="-128"/>
                <a:ea typeface="Meiryo UI" pitchFamily="50" charset="-128"/>
                <a:cs typeface="Meiryo UI" pitchFamily="50" charset="-128"/>
              </a:rPr>
              <a:t>　　　　　　　　</a:t>
            </a:r>
            <a:r>
              <a:rPr kumimoji="1" lang="ja-JP" altLang="en-US" sz="600" u="none" dirty="0" smtClean="0">
                <a:solidFill>
                  <a:srgbClr val="000000"/>
                </a:solidFill>
                <a:latin typeface="Meiryo UI" pitchFamily="50" charset="-128"/>
                <a:ea typeface="Meiryo UI" pitchFamily="50" charset="-128"/>
                <a:cs typeface="Meiryo UI" pitchFamily="50" charset="-128"/>
              </a:rPr>
              <a:t>（第１回副首都推進本部会議資料）</a:t>
            </a:r>
            <a:endParaRPr kumimoji="1" lang="ja-JP" altLang="en-US" sz="600" u="none" dirty="0">
              <a:solidFill>
                <a:srgbClr val="000000"/>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2616678" y="4761600"/>
            <a:ext cx="1805863" cy="1592650"/>
          </a:xfrm>
          <a:prstGeom prst="rect">
            <a:avLst/>
          </a:prstGeom>
          <a:solidFill>
            <a:schemeClr val="bg1"/>
          </a:solidFill>
          <a:ln>
            <a:solidFill>
              <a:schemeClr val="tx1"/>
            </a:solidFill>
            <a:prstDash val="sysDot"/>
          </a:ln>
        </p:spPr>
        <p:txBody>
          <a:bodyPr wrap="square" tIns="36000" rtlCol="0" anchor="ctr" anchorCtr="0">
            <a:noAutofit/>
          </a:bodyPr>
          <a:lstStyle/>
          <a:p>
            <a:pPr>
              <a:lnSpc>
                <a:spcPts val="1200"/>
              </a:lnSpc>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603580" y="993139"/>
            <a:ext cx="1745437" cy="160790"/>
          </a:xfrm>
          <a:prstGeom prst="rect">
            <a:avLst/>
          </a:prstGeom>
          <a:noFill/>
        </p:spPr>
        <p:txBody>
          <a:bodyPr wrap="square" tIns="0" rtlCol="0">
            <a:noAutofit/>
          </a:bodyPr>
          <a:lstStyle/>
          <a:p>
            <a:pPr>
              <a:lnSpc>
                <a:spcPts val="1000"/>
              </a:lnSpc>
            </a:pPr>
            <a:r>
              <a:rPr kumimoji="1" lang="ja-JP" altLang="en-US" sz="1000" b="1" u="none" dirty="0" smtClean="0">
                <a:solidFill>
                  <a:srgbClr val="000000"/>
                </a:solidFill>
                <a:latin typeface="ＭＳ Ｐゴシック"/>
                <a:ea typeface="ＭＳ Ｐゴシック"/>
              </a:rPr>
              <a:t>大阪にふさわしい</a:t>
            </a:r>
            <a:endParaRPr kumimoji="1" lang="en-US" altLang="ja-JP" sz="1000" b="1" u="none" dirty="0" smtClean="0">
              <a:solidFill>
                <a:srgbClr val="000000"/>
              </a:solidFill>
              <a:latin typeface="ＭＳ Ｐゴシック"/>
              <a:ea typeface="ＭＳ Ｐゴシック"/>
            </a:endParaRPr>
          </a:p>
          <a:p>
            <a:pPr>
              <a:lnSpc>
                <a:spcPts val="1000"/>
              </a:lnSpc>
            </a:pPr>
            <a:r>
              <a:rPr kumimoji="1" lang="ja-JP" altLang="en-US" sz="1000" b="1" u="none" dirty="0" smtClean="0">
                <a:solidFill>
                  <a:srgbClr val="000000"/>
                </a:solidFill>
                <a:latin typeface="ＭＳ Ｐゴシック"/>
                <a:ea typeface="ＭＳ Ｐゴシック"/>
              </a:rPr>
              <a:t>新たな大都市制度の実現</a:t>
            </a:r>
            <a:endParaRPr kumimoji="1" lang="en-US" altLang="ja-JP" sz="1000" b="1" u="none" dirty="0" smtClean="0">
              <a:solidFill>
                <a:srgbClr val="000000"/>
              </a:solidFill>
              <a:latin typeface="ＭＳ Ｐゴシック"/>
              <a:ea typeface="ＭＳ Ｐゴシック"/>
            </a:endParaRPr>
          </a:p>
        </p:txBody>
      </p:sp>
      <p:sp>
        <p:nvSpPr>
          <p:cNvPr id="56" name="テキスト ボックス 55"/>
          <p:cNvSpPr txBox="1"/>
          <p:nvPr/>
        </p:nvSpPr>
        <p:spPr>
          <a:xfrm>
            <a:off x="4466888" y="965823"/>
            <a:ext cx="315038" cy="288000"/>
          </a:xfrm>
          <a:prstGeom prst="rect">
            <a:avLst/>
          </a:prstGeom>
          <a:noFill/>
        </p:spPr>
        <p:txBody>
          <a:bodyPr wrap="square" tIns="0" rtlCol="0">
            <a:noAutofit/>
          </a:bodyPr>
          <a:lstStyle/>
          <a:p>
            <a:r>
              <a:rPr kumimoji="1" lang="en-US" altLang="ja-JP" sz="2000" b="1" u="none" dirty="0" smtClean="0">
                <a:solidFill>
                  <a:srgbClr val="000000"/>
                </a:solidFill>
              </a:rPr>
              <a:t>【</a:t>
            </a:r>
          </a:p>
        </p:txBody>
      </p:sp>
      <p:sp>
        <p:nvSpPr>
          <p:cNvPr id="57" name="テキスト ボックス 56"/>
          <p:cNvSpPr txBox="1"/>
          <p:nvPr/>
        </p:nvSpPr>
        <p:spPr>
          <a:xfrm>
            <a:off x="5999937" y="970069"/>
            <a:ext cx="315038" cy="288000"/>
          </a:xfrm>
          <a:prstGeom prst="rect">
            <a:avLst/>
          </a:prstGeom>
          <a:noFill/>
        </p:spPr>
        <p:txBody>
          <a:bodyPr wrap="square" tIns="0" rtlCol="0">
            <a:noAutofit/>
          </a:bodyPr>
          <a:lstStyle/>
          <a:p>
            <a:r>
              <a:rPr kumimoji="1" lang="en-US" altLang="ja-JP" sz="2000" b="1" u="none" dirty="0" smtClean="0">
                <a:solidFill>
                  <a:srgbClr val="000000"/>
                </a:solidFill>
              </a:rPr>
              <a:t>】</a:t>
            </a:r>
          </a:p>
        </p:txBody>
      </p:sp>
      <p:sp>
        <p:nvSpPr>
          <p:cNvPr id="62" name="正方形/長方形 61"/>
          <p:cNvSpPr/>
          <p:nvPr/>
        </p:nvSpPr>
        <p:spPr>
          <a:xfrm>
            <a:off x="3785119" y="4967632"/>
            <a:ext cx="555748" cy="13543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u="none">
              <a:solidFill>
                <a:srgbClr val="FFFFFF"/>
              </a:solidFill>
            </a:endParaRPr>
          </a:p>
        </p:txBody>
      </p: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831" y="4679404"/>
            <a:ext cx="1668144" cy="165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テキスト ボックス 79"/>
          <p:cNvSpPr txBox="1"/>
          <p:nvPr/>
        </p:nvSpPr>
        <p:spPr>
          <a:xfrm>
            <a:off x="3881692" y="4757977"/>
            <a:ext cx="599844" cy="253916"/>
          </a:xfrm>
          <a:prstGeom prst="rect">
            <a:avLst/>
          </a:prstGeom>
          <a:noFill/>
        </p:spPr>
        <p:txBody>
          <a:bodyPr wrap="none" rtlCol="0">
            <a:spAutoFit/>
          </a:bodyPr>
          <a:lstStyle/>
          <a:p>
            <a:r>
              <a:rPr kumimoji="1" lang="ja-JP" altLang="en-US" sz="1050" u="none" dirty="0" smtClean="0">
                <a:solidFill>
                  <a:srgbClr val="000000"/>
                </a:solidFill>
                <a:latin typeface="Meiryo UI" panose="020B0604030504040204" pitchFamily="50" charset="-128"/>
                <a:ea typeface="Meiryo UI" panose="020B0604030504040204" pitchFamily="50" charset="-128"/>
              </a:rPr>
              <a:t>これから</a:t>
            </a:r>
            <a:endParaRPr kumimoji="1" lang="ja-JP" altLang="en-US" sz="1050" u="none" dirty="0">
              <a:solidFill>
                <a:srgbClr val="000000"/>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3065792" y="5338643"/>
            <a:ext cx="588623" cy="253916"/>
          </a:xfrm>
          <a:prstGeom prst="rect">
            <a:avLst/>
          </a:prstGeom>
          <a:noFill/>
        </p:spPr>
        <p:txBody>
          <a:bodyPr wrap="none" rtlCol="0">
            <a:spAutoFit/>
          </a:bodyPr>
          <a:lstStyle/>
          <a:p>
            <a:r>
              <a:rPr kumimoji="1" lang="ja-JP" altLang="en-US" sz="1050" u="none" dirty="0" smtClean="0">
                <a:solidFill>
                  <a:srgbClr val="000000"/>
                </a:solidFill>
                <a:latin typeface="Meiryo UI" pitchFamily="50" charset="-128"/>
                <a:ea typeface="Meiryo UI" pitchFamily="50" charset="-128"/>
                <a:cs typeface="Meiryo UI" pitchFamily="50" charset="-128"/>
              </a:rPr>
              <a:t>大阪府</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2" name="直線矢印コネクタ 81"/>
          <p:cNvCxnSpPr/>
          <p:nvPr/>
        </p:nvCxnSpPr>
        <p:spPr>
          <a:xfrm>
            <a:off x="3782710" y="4905265"/>
            <a:ext cx="16300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3031129" y="4980978"/>
            <a:ext cx="588623" cy="253916"/>
          </a:xfrm>
          <a:prstGeom prst="rect">
            <a:avLst/>
          </a:prstGeom>
          <a:noFill/>
        </p:spPr>
        <p:txBody>
          <a:bodyPr wrap="none" rtlCol="0">
            <a:spAutoFit/>
          </a:bodyPr>
          <a:lstStyle/>
          <a:p>
            <a:r>
              <a:rPr lang="ja-JP" altLang="en-US" sz="1050" u="none" dirty="0">
                <a:solidFill>
                  <a:srgbClr val="000000"/>
                </a:solidFill>
                <a:latin typeface="Meiryo UI" pitchFamily="50" charset="-128"/>
                <a:ea typeface="Meiryo UI" pitchFamily="50" charset="-128"/>
                <a:cs typeface="Meiryo UI" pitchFamily="50" charset="-128"/>
              </a:rPr>
              <a:t>東京都</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4" name="直線矢印コネクタ 83"/>
          <p:cNvCxnSpPr/>
          <p:nvPr/>
        </p:nvCxnSpPr>
        <p:spPr>
          <a:xfrm flipH="1" flipV="1">
            <a:off x="3604202" y="4905265"/>
            <a:ext cx="1768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196496" y="5786919"/>
            <a:ext cx="588623" cy="253916"/>
          </a:xfrm>
          <a:prstGeom prst="rect">
            <a:avLst/>
          </a:prstGeom>
          <a:noFill/>
        </p:spPr>
        <p:txBody>
          <a:bodyPr wrap="none" rtlCol="0">
            <a:spAutoFit/>
          </a:bodyPr>
          <a:lstStyle/>
          <a:p>
            <a:r>
              <a:rPr lang="ja-JP" altLang="en-US" sz="1050" u="none" dirty="0">
                <a:solidFill>
                  <a:srgbClr val="000000"/>
                </a:solidFill>
                <a:latin typeface="Meiryo UI" pitchFamily="50" charset="-128"/>
                <a:ea typeface="Meiryo UI" pitchFamily="50" charset="-128"/>
                <a:cs typeface="Meiryo UI" pitchFamily="50" charset="-128"/>
              </a:rPr>
              <a:t>愛知県</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6" name="直線コネクタ 85"/>
          <p:cNvCxnSpPr/>
          <p:nvPr/>
        </p:nvCxnSpPr>
        <p:spPr>
          <a:xfrm>
            <a:off x="3782143" y="4909833"/>
            <a:ext cx="0" cy="14168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3021527" y="4762384"/>
            <a:ext cx="607859" cy="253916"/>
          </a:xfrm>
          <a:prstGeom prst="rect">
            <a:avLst/>
          </a:prstGeom>
          <a:noFill/>
        </p:spPr>
        <p:txBody>
          <a:bodyPr wrap="none" rtlCol="0">
            <a:spAutoFit/>
          </a:bodyPr>
          <a:lstStyle/>
          <a:p>
            <a:r>
              <a:rPr kumimoji="1" lang="ja-JP" altLang="en-US" sz="1050" u="none" dirty="0" smtClean="0">
                <a:solidFill>
                  <a:srgbClr val="000000"/>
                </a:solidFill>
                <a:latin typeface="Meiryo UI" panose="020B0604030504040204" pitchFamily="50" charset="-128"/>
                <a:ea typeface="Meiryo UI" panose="020B0604030504040204" pitchFamily="50" charset="-128"/>
              </a:rPr>
              <a:t>これまで</a:t>
            </a:r>
            <a:endParaRPr kumimoji="1" lang="ja-JP" altLang="en-US" sz="1050" u="none" dirty="0">
              <a:solidFill>
                <a:srgbClr val="000000"/>
              </a:solidFill>
              <a:latin typeface="Meiryo UI" panose="020B0604030504040204" pitchFamily="50" charset="-128"/>
              <a:ea typeface="Meiryo UI" panose="020B0604030504040204" pitchFamily="50" charset="-128"/>
            </a:endParaRPr>
          </a:p>
        </p:txBody>
      </p:sp>
      <p:sp>
        <p:nvSpPr>
          <p:cNvPr id="88" name="右矢印 87"/>
          <p:cNvSpPr/>
          <p:nvPr/>
        </p:nvSpPr>
        <p:spPr bwMode="auto">
          <a:xfrm rot="1955883">
            <a:off x="3908778" y="5315408"/>
            <a:ext cx="352674" cy="230707"/>
          </a:xfrm>
          <a:prstGeom prst="rightArrow">
            <a:avLst/>
          </a:prstGeom>
          <a:solidFill>
            <a:srgbClr val="FF6D4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89" name="テキスト ボックス 88"/>
          <p:cNvSpPr txBox="1"/>
          <p:nvPr/>
        </p:nvSpPr>
        <p:spPr>
          <a:xfrm>
            <a:off x="3802312" y="5149299"/>
            <a:ext cx="633216" cy="522340"/>
          </a:xfrm>
          <a:prstGeom prst="rect">
            <a:avLst/>
          </a:prstGeom>
          <a:noFill/>
          <a:ln>
            <a:noFill/>
            <a:prstDash val="sysDot"/>
          </a:ln>
        </p:spPr>
        <p:txBody>
          <a:bodyPr wrap="square" lIns="72000" tIns="36000" rIns="36000" rtlCol="0" anchor="ctr" anchorCtr="0">
            <a:noAutofit/>
          </a:bodyPr>
          <a:lstStyle/>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府の人口は</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en-US" altLang="ja-JP" sz="700" u="none" dirty="0" smtClean="0">
                <a:solidFill>
                  <a:srgbClr val="000000"/>
                </a:solidFill>
                <a:latin typeface="Meiryo UI" pitchFamily="50" charset="-128"/>
                <a:ea typeface="Meiryo UI" pitchFamily="50" charset="-128"/>
                <a:cs typeface="Meiryo UI" pitchFamily="50" charset="-128"/>
              </a:rPr>
              <a:t>30</a:t>
            </a:r>
            <a:r>
              <a:rPr kumimoji="1" lang="ja-JP" altLang="en-US" sz="700" u="none" dirty="0" smtClean="0">
                <a:solidFill>
                  <a:srgbClr val="000000"/>
                </a:solidFill>
                <a:latin typeface="Meiryo UI" pitchFamily="50" charset="-128"/>
                <a:ea typeface="Meiryo UI" pitchFamily="50" charset="-128"/>
                <a:cs typeface="Meiryo UI" pitchFamily="50" charset="-128"/>
              </a:rPr>
              <a:t>年間で</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en-US" altLang="ja-JP" sz="700" u="none" dirty="0" smtClean="0">
                <a:solidFill>
                  <a:srgbClr val="000000"/>
                </a:solidFill>
                <a:latin typeface="Meiryo UI" pitchFamily="50" charset="-128"/>
                <a:ea typeface="Meiryo UI" pitchFamily="50" charset="-128"/>
                <a:cs typeface="Meiryo UI" pitchFamily="50" charset="-128"/>
              </a:rPr>
              <a:t>137</a:t>
            </a:r>
            <a:r>
              <a:rPr kumimoji="1" lang="ja-JP" altLang="en-US" sz="700" u="none" dirty="0" smtClean="0">
                <a:solidFill>
                  <a:srgbClr val="000000"/>
                </a:solidFill>
                <a:latin typeface="Meiryo UI" pitchFamily="50" charset="-128"/>
                <a:ea typeface="Meiryo UI" pitchFamily="50" charset="-128"/>
                <a:cs typeface="Meiryo UI" pitchFamily="50" charset="-128"/>
              </a:rPr>
              <a:t>万人の</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急激な減少</a:t>
            </a:r>
            <a:endParaRPr kumimoji="1" lang="ja-JP" altLang="en-US" sz="700" u="none"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9455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正方形/長方形 452"/>
          <p:cNvSpPr/>
          <p:nvPr/>
        </p:nvSpPr>
        <p:spPr bwMode="auto">
          <a:xfrm>
            <a:off x="115446" y="681339"/>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54" name="正方形/長方形 453"/>
          <p:cNvSpPr/>
          <p:nvPr/>
        </p:nvSpPr>
        <p:spPr>
          <a:xfrm>
            <a:off x="207627" y="636007"/>
            <a:ext cx="8745448" cy="369332"/>
          </a:xfrm>
          <a:prstGeom prst="rect">
            <a:avLst/>
          </a:prstGeom>
        </p:spPr>
        <p:txBody>
          <a:bodyPr wrap="square">
            <a:spAutoFit/>
          </a:bodyPr>
          <a:lstStyle/>
          <a:p>
            <a:r>
              <a:rPr lang="ja-JP" altLang="en-US" b="1" u="none" dirty="0">
                <a:solidFill>
                  <a:srgbClr val="000000"/>
                </a:solidFill>
              </a:rPr>
              <a:t>３</a:t>
            </a:r>
            <a:r>
              <a:rPr lang="ja-JP" altLang="en-US" b="1" u="none" dirty="0" smtClean="0">
                <a:solidFill>
                  <a:srgbClr val="000000"/>
                </a:solidFill>
              </a:rPr>
              <a:t>．戦略</a:t>
            </a:r>
            <a:endParaRPr lang="ja-JP" altLang="en-US" b="1" u="none" dirty="0">
              <a:solidFill>
                <a:srgbClr val="000000"/>
              </a:solidFill>
            </a:endParaRPr>
          </a:p>
        </p:txBody>
      </p:sp>
      <p:cxnSp>
        <p:nvCxnSpPr>
          <p:cNvPr id="455" name="直線コネクタ 454"/>
          <p:cNvCxnSpPr/>
          <p:nvPr/>
        </p:nvCxnSpPr>
        <p:spPr bwMode="auto">
          <a:xfrm>
            <a:off x="130413" y="99292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テキスト ボックス 111"/>
          <p:cNvSpPr txBox="1"/>
          <p:nvPr/>
        </p:nvSpPr>
        <p:spPr>
          <a:xfrm>
            <a:off x="6563120" y="2309348"/>
            <a:ext cx="2232000" cy="4356000"/>
          </a:xfrm>
          <a:prstGeom prst="rect">
            <a:avLst/>
          </a:prstGeom>
          <a:solidFill>
            <a:schemeClr val="accent6">
              <a:lumMod val="40000"/>
              <a:lumOff val="60000"/>
            </a:schemeClr>
          </a:solid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258781" y="2309342"/>
            <a:ext cx="6120000" cy="4356000"/>
          </a:xfrm>
          <a:prstGeom prst="rect">
            <a:avLst/>
          </a:prstGeom>
          <a:solidFill>
            <a:schemeClr val="accent6">
              <a:lumMod val="40000"/>
              <a:lumOff val="60000"/>
            </a:schemeClr>
          </a:solid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Rectangle 4"/>
          <p:cNvSpPr>
            <a:spLocks noChangeArrowheads="1"/>
          </p:cNvSpPr>
          <p:nvPr/>
        </p:nvSpPr>
        <p:spPr bwMode="auto">
          <a:xfrm>
            <a:off x="2111745" y="2029870"/>
            <a:ext cx="2516249" cy="540000"/>
          </a:xfrm>
          <a:prstGeom prst="rect">
            <a:avLst/>
          </a:prstGeom>
          <a:solidFill>
            <a:schemeClr val="bg1"/>
          </a:solidFill>
          <a:ln w="9525">
            <a:solidFill>
              <a:schemeClr val="tx1"/>
            </a:solidFill>
            <a:miter lim="800000"/>
            <a:headEnd/>
            <a:tailEnd/>
          </a:ln>
          <a:effectLst/>
          <a:extLst/>
        </p:spPr>
        <p:txBody>
          <a:bodyPr wrap="none" anchor="ctr"/>
          <a:lstStyle/>
          <a:p>
            <a:pPr algn="ctr" eaLnBrk="1" hangingPunct="1"/>
            <a:r>
              <a:rPr kumimoji="1"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自ら考え、実践</a:t>
            </a:r>
            <a:endParaRPr kumimoji="1" lang="en-US" altLang="ja-JP"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4"/>
          <p:cNvSpPr>
            <a:spLocks noChangeArrowheads="1"/>
          </p:cNvSpPr>
          <p:nvPr/>
        </p:nvSpPr>
        <p:spPr bwMode="auto">
          <a:xfrm>
            <a:off x="6940522" y="2007117"/>
            <a:ext cx="1440000" cy="540000"/>
          </a:xfrm>
          <a:prstGeom prst="rect">
            <a:avLst/>
          </a:prstGeom>
          <a:solidFill>
            <a:schemeClr val="bg1"/>
          </a:solidFill>
          <a:ln w="9525">
            <a:solidFill>
              <a:schemeClr val="tx1"/>
            </a:solidFill>
            <a:miter lim="800000"/>
            <a:headEnd/>
            <a:tailEnd/>
          </a:ln>
          <a:effectLst/>
          <a:extLst/>
        </p:spPr>
        <p:txBody>
          <a:bodyPr wrap="none" anchor="ctr"/>
          <a:lstStyle/>
          <a:p>
            <a:pPr algn="ctr" eaLnBrk="1" hangingPunct="1"/>
            <a:r>
              <a:rPr kumimoji="1"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国を動かす</a:t>
            </a:r>
            <a:endParaRPr kumimoji="1" lang="en-US" altLang="ja-JP"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円/楕円 105"/>
          <p:cNvSpPr/>
          <p:nvPr/>
        </p:nvSpPr>
        <p:spPr bwMode="auto">
          <a:xfrm>
            <a:off x="469373" y="361890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様々</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な議論、取組みを</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重層的</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に</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展開</a:t>
            </a:r>
            <a:endPar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7" name="円/楕円 106"/>
          <p:cNvSpPr/>
          <p:nvPr/>
        </p:nvSpPr>
        <p:spPr bwMode="auto">
          <a:xfrm>
            <a:off x="3190015" y="362790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政策面</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で</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アプローチ強化</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9" name="円/楕円 108"/>
          <p:cNvSpPr/>
          <p:nvPr/>
        </p:nvSpPr>
        <p:spPr bwMode="auto">
          <a:xfrm>
            <a:off x="6643803" y="3669920"/>
            <a:ext cx="2088000" cy="1584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lnSpc>
                <a:spcPts val="1600"/>
              </a:lnSpc>
            </a:pP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国を巻き込んだ議論へ</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13" name="テキスト ボックス 112"/>
          <p:cNvSpPr txBox="1"/>
          <p:nvPr/>
        </p:nvSpPr>
        <p:spPr>
          <a:xfrm>
            <a:off x="421375" y="4936605"/>
            <a:ext cx="5886292" cy="1482978"/>
          </a:xfrm>
          <a:prstGeom prst="rect">
            <a:avLst/>
          </a:prstGeom>
          <a:noFill/>
          <a:ln w="12700">
            <a:noFill/>
            <a:prstDash val="dash"/>
          </a:ln>
        </p:spPr>
        <p:txBody>
          <a:bodyPr wrap="square" lIns="36000" rIns="36000" rtlCol="0" anchor="t" anchorCtr="0">
            <a:noAutofit/>
          </a:bodyPr>
          <a:lstStyle/>
          <a:p>
            <a:pPr>
              <a:spcBef>
                <a:spcPts val="0"/>
              </a:spcBef>
            </a:pP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a:t>
            </a: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pP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市町村の行政運営体制の強化などを積極的にコーディネート</a:t>
            </a:r>
            <a:endPar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（新たな市町村間連携を促す協議の場づくりなど）</a:t>
            </a:r>
            <a:endPar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広域機能</a:t>
            </a: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pP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道州制の実現に向けた取組みを大阪から主導</a:t>
            </a:r>
          </a:p>
        </p:txBody>
      </p:sp>
      <p:sp>
        <p:nvSpPr>
          <p:cNvPr id="198" name="スライド番号プレースホルダー 5"/>
          <p:cNvSpPr>
            <a:spLocks noGrp="1"/>
          </p:cNvSpPr>
          <p:nvPr>
            <p:ph type="sldNum" sz="quarter" idx="11"/>
          </p:nvPr>
        </p:nvSpPr>
        <p:spPr>
          <a:xfrm>
            <a:off x="7014963" y="6429997"/>
            <a:ext cx="2133600" cy="457200"/>
          </a:xfrm>
        </p:spPr>
        <p:txBody>
          <a:bodyPr/>
          <a:lstStyle/>
          <a:p>
            <a:r>
              <a:rPr lang="en-US" altLang="ja-JP" dirty="0" smtClean="0">
                <a:solidFill>
                  <a:srgbClr val="000000"/>
                </a:solidFill>
              </a:rPr>
              <a:t>15</a:t>
            </a:r>
            <a:endParaRPr lang="en-US" altLang="ja-JP" dirty="0">
              <a:solidFill>
                <a:srgbClr val="000000"/>
              </a:solidFill>
            </a:endParaRPr>
          </a:p>
        </p:txBody>
      </p:sp>
      <p:sp>
        <p:nvSpPr>
          <p:cNvPr id="28" name="テキスト ボックス 27"/>
          <p:cNvSpPr txBox="1"/>
          <p:nvPr/>
        </p:nvSpPr>
        <p:spPr>
          <a:xfrm>
            <a:off x="249676" y="1090561"/>
            <a:ext cx="8695070" cy="843373"/>
          </a:xfrm>
          <a:prstGeom prst="rect">
            <a:avLst/>
          </a:prstGeom>
          <a:noFill/>
          <a:ln w="12700">
            <a:noFill/>
            <a:prstDash val="dash"/>
          </a:ln>
        </p:spPr>
        <p:txBody>
          <a:bodyPr wrap="square" lIns="36000" rIns="36000" rtlCol="0" anchor="t" anchorCtr="0">
            <a:noAutofit/>
          </a:bodyPr>
          <a:lstStyle/>
          <a:p>
            <a:pPr>
              <a:lnSpc>
                <a:spcPts val="2000"/>
              </a:lnSpc>
              <a:spcBef>
                <a:spcPts val="0"/>
              </a:spcBef>
            </a:pPr>
            <a:r>
              <a:rPr kumimoji="1" lang="ja-JP" altLang="en-US" sz="1600" i="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「道州制」とその下での「中核市」を見据え、</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まずは</a:t>
            </a: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、副首都化に向けた取組みの中で基盤を整えるとされている“</a:t>
            </a:r>
            <a:r>
              <a:rPr kumimoji="1" lang="en-US" altLang="ja-JP"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年頃”に</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向けて</a:t>
            </a:r>
            <a:r>
              <a:rPr kumimoji="1" lang="ja-JP" altLang="en-US"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、基礎自治機能の充実や大阪にふさわしい新たな大都市制度の検討、広域機能の充実に取り組む。</a:t>
            </a:r>
            <a:endParaRPr kumimoji="1" lang="en-US" altLang="ja-JP"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bwMode="auto">
          <a:xfrm>
            <a:off x="1815911" y="277532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基礎自治</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機能や広域</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機能</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ある</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べき姿を</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大阪から検討・研究</a:t>
            </a:r>
          </a:p>
        </p:txBody>
      </p:sp>
    </p:spTree>
    <p:extLst>
      <p:ext uri="{BB962C8B-B14F-4D97-AF65-F5344CB8AC3E}">
        <p14:creationId xmlns:p14="http://schemas.microsoft.com/office/powerpoint/2010/main" val="3295021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3231332" y="1291274"/>
            <a:ext cx="5688000" cy="4356000"/>
          </a:xfrm>
          <a:prstGeom prst="rect">
            <a:avLst/>
          </a:prstGeom>
          <a:noFill/>
          <a:ln>
            <a:solidFill>
              <a:schemeClr val="tx1"/>
            </a:solidFill>
            <a:prstDash val="sysDot"/>
          </a:ln>
        </p:spPr>
        <p:txBody>
          <a:bodyPr wrap="square" tIns="72000" rtlCol="0">
            <a:spAutoFit/>
          </a:bodyPr>
          <a:lstStyle/>
          <a:p>
            <a:pPr>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916" y="5902439"/>
            <a:ext cx="10175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 name="正方形/長方形 9"/>
          <p:cNvSpPr/>
          <p:nvPr/>
        </p:nvSpPr>
        <p:spPr>
          <a:xfrm>
            <a:off x="192177" y="592579"/>
            <a:ext cx="8745448" cy="369332"/>
          </a:xfrm>
          <a:prstGeom prst="rect">
            <a:avLst/>
          </a:prstGeom>
        </p:spPr>
        <p:txBody>
          <a:bodyPr wrap="square">
            <a:spAutoFit/>
          </a:bodyPr>
          <a:lstStyle/>
          <a:p>
            <a:r>
              <a:rPr lang="ja-JP" altLang="en-US" b="1" u="none" dirty="0">
                <a:solidFill>
                  <a:srgbClr val="000000"/>
                </a:solidFill>
              </a:rPr>
              <a:t>４</a:t>
            </a:r>
            <a:r>
              <a:rPr lang="ja-JP" altLang="en-US" b="1" u="none" dirty="0" smtClean="0">
                <a:solidFill>
                  <a:srgbClr val="000000"/>
                </a:solidFill>
              </a:rPr>
              <a:t>．</a:t>
            </a:r>
            <a:r>
              <a:rPr lang="ja-JP" altLang="en-US" b="1" u="none" dirty="0">
                <a:solidFill>
                  <a:srgbClr val="000000"/>
                </a:solidFill>
              </a:rPr>
              <a:t>今後の方向性　</a:t>
            </a:r>
            <a:r>
              <a:rPr lang="en-US" altLang="ja-JP" b="1" u="none" dirty="0" smtClean="0">
                <a:solidFill>
                  <a:srgbClr val="000000"/>
                </a:solidFill>
              </a:rPr>
              <a:t>【</a:t>
            </a:r>
            <a:r>
              <a:rPr lang="ja-JP" altLang="en-US" b="1" u="none" dirty="0" smtClean="0">
                <a:solidFill>
                  <a:srgbClr val="000000"/>
                </a:solidFill>
              </a:rPr>
              <a:t>基礎</a:t>
            </a:r>
            <a:r>
              <a:rPr lang="ja-JP" altLang="en-US" b="1" u="none" dirty="0">
                <a:solidFill>
                  <a:srgbClr val="000000"/>
                </a:solidFill>
              </a:rPr>
              <a:t>自治機能の</a:t>
            </a:r>
            <a:r>
              <a:rPr lang="ja-JP" altLang="en-US" b="1" u="none" dirty="0" smtClean="0">
                <a:solidFill>
                  <a:srgbClr val="000000"/>
                </a:solidFill>
              </a:rPr>
              <a:t>充実</a:t>
            </a:r>
            <a:r>
              <a:rPr lang="en-US" altLang="ja-JP" b="1" u="none" dirty="0" smtClean="0">
                <a:solidFill>
                  <a:srgbClr val="000000"/>
                </a:solidFill>
              </a:rPr>
              <a:t>】</a:t>
            </a:r>
            <a:r>
              <a:rPr lang="ja-JP" altLang="en-US" b="1" u="none" dirty="0" smtClean="0">
                <a:solidFill>
                  <a:srgbClr val="000000"/>
                </a:solidFill>
              </a:rPr>
              <a:t>　</a:t>
            </a:r>
            <a:endParaRPr lang="ja-JP" altLang="en-US" b="1" u="none" dirty="0">
              <a:solidFill>
                <a:srgbClr val="000000"/>
              </a:solidFill>
            </a:endParaRPr>
          </a:p>
        </p:txBody>
      </p:sp>
      <p:cxnSp>
        <p:nvCxnSpPr>
          <p:cNvPr id="11" name="直線コネクタ 1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スライド番号プレースホルダー 1"/>
          <p:cNvSpPr>
            <a:spLocks noGrp="1"/>
          </p:cNvSpPr>
          <p:nvPr>
            <p:ph type="sldNum" sz="quarter" idx="11"/>
          </p:nvPr>
        </p:nvSpPr>
        <p:spPr>
          <a:xfrm>
            <a:off x="7001064" y="6416349"/>
            <a:ext cx="2133600" cy="457200"/>
          </a:xfrm>
        </p:spPr>
        <p:txBody>
          <a:bodyPr/>
          <a:lstStyle/>
          <a:p>
            <a:endParaRPr lang="en-US" altLang="ja-JP" b="1" dirty="0">
              <a:solidFill>
                <a:srgbClr val="000000"/>
              </a:solidFill>
            </a:endParaRPr>
          </a:p>
          <a:p>
            <a:endParaRPr lang="en-US" altLang="ja-JP" b="1" dirty="0">
              <a:solidFill>
                <a:srgbClr val="000000"/>
              </a:solidFill>
            </a:endParaRPr>
          </a:p>
        </p:txBody>
      </p:sp>
      <p:sp>
        <p:nvSpPr>
          <p:cNvPr id="45" name="テキスト ボックス 44"/>
          <p:cNvSpPr txBox="1"/>
          <p:nvPr/>
        </p:nvSpPr>
        <p:spPr>
          <a:xfrm>
            <a:off x="3109825" y="1051869"/>
            <a:ext cx="3147973" cy="276999"/>
          </a:xfrm>
          <a:prstGeom prst="rect">
            <a:avLst/>
          </a:prstGeom>
          <a:noFill/>
        </p:spPr>
        <p:txBody>
          <a:bodyPr wrap="square" rtlCol="0">
            <a:spAutoFit/>
          </a:bodyPr>
          <a:lstStyle/>
          <a:p>
            <a:r>
              <a:rPr kumimoji="1" lang="en-US" altLang="ja-JP" sz="1200" u="none" smtClean="0">
                <a:solidFill>
                  <a:srgbClr val="000000"/>
                </a:solidFill>
                <a:latin typeface="ＭＳ Ｐゴシック"/>
                <a:ea typeface="ＭＳ Ｐゴシック"/>
              </a:rPr>
              <a:t>【</a:t>
            </a:r>
            <a:r>
              <a:rPr kumimoji="1" lang="ja-JP" altLang="en-US" sz="1200" u="none" smtClean="0">
                <a:solidFill>
                  <a:srgbClr val="000000"/>
                </a:solidFill>
                <a:latin typeface="ＭＳ Ｐゴシック"/>
                <a:ea typeface="ＭＳ Ｐゴシック"/>
              </a:rPr>
              <a:t>取組</a:t>
            </a:r>
            <a:r>
              <a:rPr kumimoji="1" lang="ja-JP" altLang="en-US" sz="1200" u="none" dirty="0" smtClean="0">
                <a:solidFill>
                  <a:srgbClr val="000000"/>
                </a:solidFill>
                <a:latin typeface="ＭＳ Ｐゴシック"/>
                <a:ea typeface="ＭＳ Ｐゴシック"/>
              </a:rPr>
              <a:t>内容</a:t>
            </a:r>
            <a:r>
              <a:rPr kumimoji="1" lang="en-US" altLang="ja-JP" sz="1200" u="none" dirty="0" smtClean="0">
                <a:solidFill>
                  <a:srgbClr val="000000"/>
                </a:solidFill>
                <a:latin typeface="ＭＳ Ｐゴシック"/>
                <a:ea typeface="ＭＳ Ｐゴシック"/>
              </a:rPr>
              <a:t>】</a:t>
            </a:r>
            <a:endParaRPr kumimoji="1" lang="ja-JP" altLang="en-US" sz="1200" u="none" dirty="0">
              <a:solidFill>
                <a:srgbClr val="000000"/>
              </a:solidFill>
              <a:latin typeface="ＭＳ Ｐゴシック"/>
              <a:ea typeface="ＭＳ Ｐゴシック"/>
            </a:endParaRPr>
          </a:p>
        </p:txBody>
      </p:sp>
      <p:sp>
        <p:nvSpPr>
          <p:cNvPr id="88" name="円/楕円 87"/>
          <p:cNvSpPr/>
          <p:nvPr/>
        </p:nvSpPr>
        <p:spPr bwMode="auto">
          <a:xfrm>
            <a:off x="3506987" y="1490795"/>
            <a:ext cx="5184000" cy="39600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a:solidFill>
                <a:srgbClr val="000000"/>
              </a:solidFill>
            </a:endParaRPr>
          </a:p>
        </p:txBody>
      </p:sp>
      <p:sp>
        <p:nvSpPr>
          <p:cNvPr id="90" name="Rectangle 2"/>
          <p:cNvSpPr txBox="1">
            <a:spLocks noChangeArrowheads="1"/>
          </p:cNvSpPr>
          <p:nvPr/>
        </p:nvSpPr>
        <p:spPr bwMode="auto">
          <a:xfrm>
            <a:off x="3353540" y="2583061"/>
            <a:ext cx="1872000" cy="372407"/>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Rectangle 2"/>
          <p:cNvSpPr txBox="1">
            <a:spLocks noChangeArrowheads="1"/>
          </p:cNvSpPr>
          <p:nvPr/>
        </p:nvSpPr>
        <p:spPr bwMode="auto">
          <a:xfrm>
            <a:off x="7290858" y="2583061"/>
            <a:ext cx="1512000" cy="372408"/>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府からのインセンティブ</a:t>
            </a:r>
            <a:endParaRPr lang="en-US" altLang="ja-JP"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sz="10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2" name="Rectangle 2"/>
          <p:cNvSpPr txBox="1">
            <a:spLocks noChangeArrowheads="1"/>
          </p:cNvSpPr>
          <p:nvPr/>
        </p:nvSpPr>
        <p:spPr bwMode="auto">
          <a:xfrm>
            <a:off x="5290352" y="2583061"/>
            <a:ext cx="1921754" cy="372408"/>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基礎自治機能の検討・</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研究、国への働きかけ</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4056431" y="1603959"/>
            <a:ext cx="4085111" cy="360000"/>
          </a:xfrm>
          <a:prstGeom prst="roundRect">
            <a:avLst>
              <a:gd name="adj" fmla="val 50000"/>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3335540" y="2989130"/>
            <a:ext cx="1908000" cy="2473236"/>
          </a:xfrm>
          <a:prstGeom prst="roundRect">
            <a:avLst>
              <a:gd name="adj" fmla="val 612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45720" rIns="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地域ブロック会議</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「協議の場」を重層的</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に設定</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8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u="none" dirty="0">
              <a:solidFill>
                <a:srgbClr val="000000"/>
              </a:solidFill>
              <a:latin typeface="ＭＳ Ｐゴシック"/>
              <a:ea typeface="ＭＳ Ｐゴシック"/>
              <a:cs typeface="Meiryo UI" panose="020B0604030504040204" pitchFamily="50" charset="-128"/>
            </a:endParaRPr>
          </a:p>
          <a:p>
            <a:pPr>
              <a:lnSpc>
                <a:spcPts val="1000"/>
              </a:lnSpc>
              <a:spcBef>
                <a:spcPts val="600"/>
              </a:spcBef>
            </a:pPr>
            <a:endParaRPr lang="en-US" altLang="ja-JP" sz="1000" b="1" u="none" dirty="0" smtClean="0">
              <a:solidFill>
                <a:srgbClr val="000000"/>
              </a:solidFill>
              <a:latin typeface="ＭＳ Ｐゴシック"/>
              <a:ea typeface="ＭＳ Ｐゴシック"/>
              <a:cs typeface="Meiryo UI" panose="020B0604030504040204" pitchFamily="50" charset="-128"/>
            </a:endParaRPr>
          </a:p>
        </p:txBody>
      </p:sp>
      <p:sp>
        <p:nvSpPr>
          <p:cNvPr id="95" name="角丸四角形 94"/>
          <p:cNvSpPr/>
          <p:nvPr/>
        </p:nvSpPr>
        <p:spPr bwMode="auto">
          <a:xfrm>
            <a:off x="7283091" y="2989130"/>
            <a:ext cx="1548000" cy="2447092"/>
          </a:xfrm>
          <a:prstGeom prst="roundRect">
            <a:avLst>
              <a:gd name="adj" fmla="val 5325"/>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市町村間連携に積極　</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的に取り組む団体を支</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援する</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振興</a:t>
            </a:r>
            <a:r>
              <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補助</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金」による</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インセンティブを強化</a:t>
            </a:r>
            <a:endPar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u="none" dirty="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smtClean="0">
                <a:solidFill>
                  <a:srgbClr val="000000"/>
                </a:solidFill>
                <a:latin typeface="ＭＳ Ｐゴシック"/>
                <a:ea typeface="ＭＳ Ｐゴシック"/>
                <a:cs typeface="Meiryo UI" panose="020B0604030504040204" pitchFamily="50" charset="-128"/>
              </a:rPr>
              <a:t>・市町村間連携の取組みに</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対する補助対象範囲の拡</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大など、取組成果とインセ</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ンティブを連動</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p:txBody>
      </p:sp>
      <p:sp>
        <p:nvSpPr>
          <p:cNvPr id="96" name="角丸四角形 95"/>
          <p:cNvSpPr/>
          <p:nvPr/>
        </p:nvSpPr>
        <p:spPr bwMode="auto">
          <a:xfrm>
            <a:off x="5303799" y="2989130"/>
            <a:ext cx="1908000" cy="2499380"/>
          </a:xfrm>
          <a:prstGeom prst="roundRect">
            <a:avLst>
              <a:gd name="adj" fmla="val 5629"/>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72000" tIns="45720" rIns="3600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大阪の実情に合った</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機能のあり方や充実方策に</a:t>
            </a:r>
            <a:r>
              <a:rPr lang="ja-JP" altLang="en-US" sz="1050" b="1" dirty="0" err="1"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つ</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いて検討・研究</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・市町村とともに（学識経験者</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等も交え）より具体的な検討・</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研究を実施</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例</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広域連携や合併の</a:t>
            </a: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推進</a:t>
            </a:r>
            <a:endParaRPr lang="en-US" altLang="ja-JP"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000"/>
              </a:lnSpc>
            </a:pP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・国に問題提起し、国を巻き込</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ん</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だ</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議論に発展させていく</a:t>
            </a:r>
            <a:endPar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例</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新たな市町村間連携制度、</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合併特例制度、条例による</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権限移譲の制度改善　など</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02" name="角丸四角形 101"/>
          <p:cNvSpPr/>
          <p:nvPr/>
        </p:nvSpPr>
        <p:spPr bwMode="auto">
          <a:xfrm>
            <a:off x="247075" y="1744504"/>
            <a:ext cx="2757860" cy="1965592"/>
          </a:xfrm>
          <a:prstGeom prst="roundRect">
            <a:avLst>
              <a:gd name="adj" fmla="val 8914"/>
            </a:avLst>
          </a:prstGeom>
          <a:solidFill>
            <a:schemeClr val="accent1">
              <a:alpha val="2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3" name="テキスト ボックス 102"/>
          <p:cNvSpPr txBox="1"/>
          <p:nvPr/>
        </p:nvSpPr>
        <p:spPr>
          <a:xfrm>
            <a:off x="65223" y="1042783"/>
            <a:ext cx="1223158" cy="276999"/>
          </a:xfrm>
          <a:prstGeom prst="rect">
            <a:avLst/>
          </a:prstGeom>
          <a:noFill/>
        </p:spPr>
        <p:txBody>
          <a:bodyPr wrap="square" rtlCol="0">
            <a:spAutoFit/>
          </a:bodyPr>
          <a:lstStyle/>
          <a:p>
            <a:r>
              <a:rPr kumimoji="1" lang="en-US" altLang="ja-JP" sz="1200" u="none" dirty="0" smtClean="0">
                <a:solidFill>
                  <a:srgbClr val="000000"/>
                </a:solidFill>
                <a:latin typeface="ＭＳ Ｐゴシック"/>
                <a:ea typeface="ＭＳ Ｐゴシック"/>
              </a:rPr>
              <a:t>【</a:t>
            </a:r>
            <a:r>
              <a:rPr kumimoji="1" lang="ja-JP" altLang="en-US" sz="1200" u="none" dirty="0" smtClean="0">
                <a:solidFill>
                  <a:srgbClr val="000000"/>
                </a:solidFill>
                <a:latin typeface="ＭＳ Ｐゴシック"/>
                <a:ea typeface="ＭＳ Ｐゴシック"/>
              </a:rPr>
              <a:t>取組方針</a:t>
            </a:r>
            <a:r>
              <a:rPr kumimoji="1" lang="en-US" altLang="ja-JP" sz="1200" u="none" dirty="0" smtClean="0">
                <a:solidFill>
                  <a:srgbClr val="000000"/>
                </a:solidFill>
                <a:latin typeface="ＭＳ Ｐゴシック"/>
                <a:ea typeface="ＭＳ Ｐゴシック"/>
              </a:rPr>
              <a:t>】</a:t>
            </a:r>
            <a:endParaRPr kumimoji="1" lang="ja-JP" altLang="en-US" sz="1200" u="none" dirty="0">
              <a:solidFill>
                <a:srgbClr val="000000"/>
              </a:solidFill>
              <a:latin typeface="ＭＳ Ｐゴシック"/>
              <a:ea typeface="ＭＳ Ｐゴシック"/>
            </a:endParaRPr>
          </a:p>
        </p:txBody>
      </p:sp>
      <p:sp>
        <p:nvSpPr>
          <p:cNvPr id="104" name="テキスト ボックス 103"/>
          <p:cNvSpPr txBox="1"/>
          <p:nvPr/>
        </p:nvSpPr>
        <p:spPr>
          <a:xfrm>
            <a:off x="192178" y="1279050"/>
            <a:ext cx="2867654" cy="2556000"/>
          </a:xfrm>
          <a:prstGeom prst="rect">
            <a:avLst/>
          </a:prstGeom>
          <a:noFill/>
          <a:ln>
            <a:solidFill>
              <a:schemeClr val="tx1"/>
            </a:solidFill>
            <a:prstDash val="sysDot"/>
          </a:ln>
        </p:spPr>
        <p:txBody>
          <a:bodyPr wrap="square" tIns="72000" rtlCol="0">
            <a:spAutoFit/>
          </a:bodyPr>
          <a:lstStyle/>
          <a:p>
            <a:pPr>
              <a:spcBef>
                <a:spcPts val="600"/>
              </a:spcBef>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■市町村が中核市並みの基礎自治機能を</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担って</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ためには・・</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2"/>
          <p:cNvSpPr txBox="1">
            <a:spLocks noChangeArrowheads="1"/>
          </p:cNvSpPr>
          <p:nvPr/>
        </p:nvSpPr>
        <p:spPr bwMode="auto">
          <a:xfrm>
            <a:off x="323527" y="1855209"/>
            <a:ext cx="2618375" cy="646331"/>
          </a:xfrm>
          <a:prstGeom prst="rect">
            <a:avLst/>
          </a:prstGeom>
          <a:solidFill>
            <a:schemeClr val="bg1">
              <a:lumMod val="85000"/>
            </a:schemeClr>
          </a:solidFill>
          <a:ln>
            <a:solidFill>
              <a:schemeClr val="bg2"/>
            </a:solid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市町村間連携、権限移譲</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複数の市町村が連携し、行政サービスを</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町村への中核市並みの権限移譲</a:t>
            </a:r>
            <a:endParaRPr lang="en-US" altLang="ja-JP"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900" u="none" dirty="0" smtClean="0">
                <a:solidFill>
                  <a:srgbClr val="000000"/>
                </a:solidFill>
                <a:latin typeface="ＭＳ Ｐゴシック"/>
                <a:cs typeface="Meiryo UI" panose="020B0604030504040204" pitchFamily="50" charset="-128"/>
              </a:rPr>
              <a:t> ⇒ 中核市並み</a:t>
            </a:r>
            <a:endParaRPr lang="en-US" altLang="ja-JP" sz="900" u="none" dirty="0">
              <a:solidFill>
                <a:srgbClr val="000000"/>
              </a:solidFill>
              <a:latin typeface="ＭＳ Ｐゴシック"/>
              <a:cs typeface="Meiryo UI" panose="020B0604030504040204" pitchFamily="50" charset="-128"/>
            </a:endParaRPr>
          </a:p>
        </p:txBody>
      </p:sp>
      <p:sp>
        <p:nvSpPr>
          <p:cNvPr id="106" name="Rectangle 2"/>
          <p:cNvSpPr txBox="1">
            <a:spLocks noChangeArrowheads="1"/>
          </p:cNvSpPr>
          <p:nvPr/>
        </p:nvSpPr>
        <p:spPr bwMode="auto">
          <a:xfrm>
            <a:off x="323528" y="2557849"/>
            <a:ext cx="2618374" cy="646331"/>
          </a:xfrm>
          <a:prstGeom prst="rect">
            <a:avLst/>
          </a:prstGeom>
          <a:solidFill>
            <a:schemeClr val="bg1">
              <a:lumMod val="85000"/>
            </a:schemeClr>
          </a:solidFill>
          <a:ln>
            <a:solidFill>
              <a:schemeClr val="bg2"/>
            </a:solid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合併、施行時特例市</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○複数の市町村が合併</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○施行時特例市が国から指定を受けて移行</a:t>
            </a:r>
            <a:endParaRPr lang="en-US" altLang="ja-JP"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ＭＳ Ｐゴシック"/>
                <a:cs typeface="Meiryo UI" panose="020B0604030504040204" pitchFamily="50" charset="-128"/>
              </a:rPr>
              <a:t> </a:t>
            </a:r>
            <a:r>
              <a:rPr lang="ja-JP" altLang="en-US" sz="900" u="none" dirty="0">
                <a:solidFill>
                  <a:srgbClr val="000000"/>
                </a:solidFill>
                <a:latin typeface="ＭＳ Ｐゴシック"/>
                <a:cs typeface="Meiryo UI" panose="020B0604030504040204" pitchFamily="50" charset="-128"/>
              </a:rPr>
              <a:t>⇒ </a:t>
            </a:r>
            <a:r>
              <a:rPr lang="ja-JP" altLang="en-US" sz="900" u="none" dirty="0" smtClean="0">
                <a:solidFill>
                  <a:srgbClr val="000000"/>
                </a:solidFill>
                <a:latin typeface="ＭＳ Ｐゴシック"/>
                <a:cs typeface="Meiryo UI" panose="020B0604030504040204" pitchFamily="50" charset="-128"/>
              </a:rPr>
              <a:t>中核市</a:t>
            </a:r>
            <a:endParaRPr lang="en-US" altLang="ja-JP" sz="900" u="none" dirty="0">
              <a:solidFill>
                <a:srgbClr val="000000"/>
              </a:solidFill>
              <a:latin typeface="ＭＳ Ｐゴシック"/>
              <a:cs typeface="Meiryo UI" panose="020B0604030504040204" pitchFamily="50" charset="-128"/>
            </a:endParaRPr>
          </a:p>
        </p:txBody>
      </p:sp>
      <p:sp>
        <p:nvSpPr>
          <p:cNvPr id="107" name="Rectangle 2"/>
          <p:cNvSpPr txBox="1">
            <a:spLocks noChangeArrowheads="1"/>
          </p:cNvSpPr>
          <p:nvPr/>
        </p:nvSpPr>
        <p:spPr bwMode="auto">
          <a:xfrm>
            <a:off x="323528" y="3228824"/>
            <a:ext cx="2308836" cy="372113"/>
          </a:xfrm>
          <a:prstGeom prst="rect">
            <a:avLst/>
          </a:prstGeom>
          <a:noFill/>
          <a:ln>
            <a:no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pP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が自ら処理することが困難な専門性</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の高い</a:t>
            </a:r>
            <a:endPar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事務等は、必要に応じて府が部分的に</a:t>
            </a: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補完</a:t>
            </a: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8" name="角丸四角形 107"/>
          <p:cNvSpPr/>
          <p:nvPr/>
        </p:nvSpPr>
        <p:spPr bwMode="auto">
          <a:xfrm>
            <a:off x="3782745" y="6380283"/>
            <a:ext cx="4863714" cy="397272"/>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中核</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市並み</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の基礎自治体（市町村間連携含む）</a:t>
            </a: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Bef>
                <a:spcPts val="0"/>
              </a:spcBef>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～道州制のもとでは</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中核市</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図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40" y="5821510"/>
            <a:ext cx="562059" cy="562059"/>
          </a:xfrm>
          <a:prstGeom prst="rect">
            <a:avLst/>
          </a:prstGeom>
        </p:spPr>
      </p:pic>
      <p:sp>
        <p:nvSpPr>
          <p:cNvPr id="55" name="Rectangle 2"/>
          <p:cNvSpPr txBox="1">
            <a:spLocks noChangeArrowheads="1"/>
          </p:cNvSpPr>
          <p:nvPr/>
        </p:nvSpPr>
        <p:spPr bwMode="auto">
          <a:xfrm>
            <a:off x="163272" y="5568464"/>
            <a:ext cx="1067548" cy="279046"/>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母子保健・予防接種など</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保健</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
          <p:cNvSpPr txBox="1">
            <a:spLocks noChangeArrowheads="1"/>
          </p:cNvSpPr>
          <p:nvPr/>
        </p:nvSpPr>
        <p:spPr bwMode="auto">
          <a:xfrm>
            <a:off x="1187624" y="5570383"/>
            <a:ext cx="954010" cy="254245"/>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食品衛生・環境衛生など、</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保健所</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2"/>
          <p:cNvSpPr txBox="1">
            <a:spLocks noChangeArrowheads="1"/>
          </p:cNvSpPr>
          <p:nvPr/>
        </p:nvSpPr>
        <p:spPr bwMode="auto">
          <a:xfrm>
            <a:off x="806182" y="5949341"/>
            <a:ext cx="539900" cy="311793"/>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auto">
          <a:xfrm>
            <a:off x="192178" y="4209490"/>
            <a:ext cx="2867654" cy="2541478"/>
          </a:xfrm>
          <a:prstGeom prst="roundRect">
            <a:avLst>
              <a:gd name="adj" fmla="val 7291"/>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ja-JP" altLang="en-US" sz="900" dirty="0" smtClean="0">
              <a:solidFill>
                <a:srgbClr val="000000"/>
              </a:solidFill>
            </a:endParaRPr>
          </a:p>
        </p:txBody>
      </p:sp>
      <p:sp>
        <p:nvSpPr>
          <p:cNvPr id="60" name="横巻き 59"/>
          <p:cNvSpPr/>
          <p:nvPr/>
        </p:nvSpPr>
        <p:spPr bwMode="auto">
          <a:xfrm>
            <a:off x="292628" y="4023967"/>
            <a:ext cx="2649275" cy="337408"/>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中核市並みの行政サービスを提供</a:t>
            </a:r>
          </a:p>
        </p:txBody>
      </p:sp>
      <p:sp>
        <p:nvSpPr>
          <p:cNvPr id="61" name="テキスト ボックス 60"/>
          <p:cNvSpPr txBox="1"/>
          <p:nvPr/>
        </p:nvSpPr>
        <p:spPr>
          <a:xfrm>
            <a:off x="251520" y="4300355"/>
            <a:ext cx="2812757" cy="1323439"/>
          </a:xfrm>
          <a:prstGeom prst="rect">
            <a:avLst/>
          </a:prstGeom>
          <a:noFill/>
        </p:spPr>
        <p:txBody>
          <a:bodyPr wrap="square" rtlCol="0">
            <a:spAutoFit/>
          </a:bodyPr>
          <a:lstStyle/>
          <a:p>
            <a:r>
              <a:rPr kumimoji="1" lang="ja-JP" altLang="en-US" sz="800" b="1" u="none" dirty="0" smtClean="0">
                <a:solidFill>
                  <a:srgbClr val="000000"/>
                </a:solidFill>
                <a:latin typeface="MS UI Gothic" panose="020B0600070205080204" pitchFamily="50" charset="-128"/>
                <a:ea typeface="MS UI Gothic" panose="020B0600070205080204" pitchFamily="50" charset="-128"/>
              </a:rPr>
              <a:t>◆権限移譲</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保健所</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府</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の権限を市に移譲することにより、住民が保健セン</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ター</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市</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と一体的な保健サービスを受けられます</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b="1" u="none" dirty="0" smtClean="0">
                <a:solidFill>
                  <a:srgbClr val="000000"/>
                </a:solidFill>
                <a:latin typeface="MS UI Gothic" panose="020B0600070205080204" pitchFamily="50" charset="-128"/>
                <a:ea typeface="MS UI Gothic" panose="020B0600070205080204" pitchFamily="50" charset="-128"/>
              </a:rPr>
              <a:t>府による補完</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市が処理することが困難な専門性の高い検査などは、必要に</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応じて広域自治体である府が行うことができます（補完）</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b="1" u="none" dirty="0" smtClean="0">
                <a:solidFill>
                  <a:srgbClr val="000000"/>
                </a:solidFill>
                <a:latin typeface="MS UI Gothic" panose="020B0600070205080204" pitchFamily="50" charset="-128"/>
                <a:ea typeface="MS UI Gothic" panose="020B0600070205080204" pitchFamily="50" charset="-128"/>
              </a:rPr>
              <a:t>◆国への働きかけ</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現行制度上、</a:t>
            </a:r>
            <a:r>
              <a:rPr kumimoji="1" lang="ja-JP" altLang="en-US" sz="800" u="none" dirty="0">
                <a:solidFill>
                  <a:srgbClr val="000000"/>
                </a:solidFill>
                <a:latin typeface="MS UI Gothic" panose="020B0600070205080204" pitchFamily="50" charset="-128"/>
                <a:ea typeface="MS UI Gothic" panose="020B0600070205080204" pitchFamily="50" charset="-128"/>
              </a:rPr>
              <a:t>中核</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市</a:t>
            </a:r>
            <a:r>
              <a:rPr kumimoji="1" lang="ja-JP" altLang="en-US" sz="800" u="none" dirty="0">
                <a:solidFill>
                  <a:srgbClr val="000000"/>
                </a:solidFill>
                <a:latin typeface="MS UI Gothic" panose="020B0600070205080204" pitchFamily="50" charset="-128"/>
                <a:ea typeface="MS UI Gothic" panose="020B0600070205080204" pitchFamily="50" charset="-128"/>
              </a:rPr>
              <a:t>で</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ない一般市町村に移譲できない事務</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があるため、市町村からの要望</a:t>
            </a:r>
            <a:r>
              <a:rPr kumimoji="1" lang="ja-JP" altLang="en-US" sz="800" u="none" dirty="0">
                <a:solidFill>
                  <a:srgbClr val="000000"/>
                </a:solidFill>
                <a:latin typeface="MS UI Gothic" panose="020B0600070205080204" pitchFamily="50" charset="-128"/>
                <a:ea typeface="MS UI Gothic" panose="020B0600070205080204" pitchFamily="50" charset="-128"/>
              </a:rPr>
              <a:t>を</a:t>
            </a:r>
            <a:r>
              <a:rPr kumimoji="1" lang="ja-JP" altLang="en-US" sz="800" u="none" dirty="0" smtClean="0">
                <a:solidFill>
                  <a:srgbClr val="000000"/>
                </a:solidFill>
                <a:latin typeface="MS UI Gothic" panose="020B0600070205080204" pitchFamily="50" charset="-128"/>
                <a:ea typeface="MS UI Gothic" panose="020B0600070205080204" pitchFamily="50" charset="-128"/>
              </a:rPr>
              <a:t>踏まえ、地域の実情に応じて</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移譲可能となるよう、国に働きかけていきます</a:t>
            </a:r>
            <a:endParaRPr kumimoji="1" lang="ja-JP" altLang="en-US" sz="800" u="none" dirty="0">
              <a:solidFill>
                <a:srgbClr val="000000"/>
              </a:solidFill>
              <a:latin typeface="MS UI Gothic" panose="020B0600070205080204" pitchFamily="50" charset="-128"/>
              <a:ea typeface="MS UI Gothic" panose="020B0600070205080204" pitchFamily="50" charset="-128"/>
            </a:endParaRPr>
          </a:p>
        </p:txBody>
      </p:sp>
      <p:sp>
        <p:nvSpPr>
          <p:cNvPr id="62" name="曲折矢印 61"/>
          <p:cNvSpPr/>
          <p:nvPr/>
        </p:nvSpPr>
        <p:spPr bwMode="auto">
          <a:xfrm flipV="1">
            <a:off x="1039020" y="6396725"/>
            <a:ext cx="949896" cy="321538"/>
          </a:xfrm>
          <a:prstGeom prst="bentArrow">
            <a:avLst>
              <a:gd name="adj1" fmla="val 33981"/>
              <a:gd name="adj2" fmla="val 36093"/>
              <a:gd name="adj3" fmla="val 30987"/>
              <a:gd name="adj4" fmla="val 407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3" name="左大かっこ 62"/>
          <p:cNvSpPr/>
          <p:nvPr/>
        </p:nvSpPr>
        <p:spPr bwMode="auto">
          <a:xfrm rot="16200000">
            <a:off x="1075524" y="5553008"/>
            <a:ext cx="91721" cy="1595713"/>
          </a:xfrm>
          <a:prstGeom prst="leftBracket">
            <a:avLst/>
          </a:prstGeom>
          <a:noFill/>
          <a:ln w="952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solidFill>
                <a:srgbClr val="000000"/>
              </a:solidFill>
            </a:endParaRPr>
          </a:p>
        </p:txBody>
      </p:sp>
      <p:pic>
        <p:nvPicPr>
          <p:cNvPr id="64" name="図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448" y="5821510"/>
            <a:ext cx="663132" cy="597260"/>
          </a:xfrm>
          <a:prstGeom prst="rect">
            <a:avLst/>
          </a:prstGeom>
        </p:spPr>
      </p:pic>
      <p:sp>
        <p:nvSpPr>
          <p:cNvPr id="70" name="Rectangle 2"/>
          <p:cNvSpPr txBox="1">
            <a:spLocks noChangeArrowheads="1"/>
          </p:cNvSpPr>
          <p:nvPr/>
        </p:nvSpPr>
        <p:spPr bwMode="auto">
          <a:xfrm>
            <a:off x="2026320" y="5570968"/>
            <a:ext cx="1161142" cy="321121"/>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全てのライフステージに</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対応が可能に！</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（行政サービスが充実）</a:t>
            </a:r>
            <a:endPar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3403724" y="3539284"/>
            <a:ext cx="1010876" cy="1440000"/>
          </a:xfrm>
          <a:prstGeom prst="roundRect">
            <a:avLst>
              <a:gd name="adj" fmla="val 13301"/>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bwMode="auto">
          <a:xfrm>
            <a:off x="4425015" y="3539284"/>
            <a:ext cx="768899" cy="1440000"/>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bwMode="auto">
          <a:xfrm>
            <a:off x="3480825" y="4622410"/>
            <a:ext cx="1653074" cy="283766"/>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108000" tIns="0" rIns="72000" bIns="0" numCol="1" rtlCol="0" anchor="ctr" anchorCtr="0" compatLnSpc="1">
            <a:prstTxWarp prst="textNoShape">
              <a:avLst/>
            </a:prstTxWarp>
            <a:spAutoFit/>
          </a:bodyPr>
          <a:lstStyle/>
          <a:p>
            <a:pPr>
              <a:lnSpc>
                <a:spcPts val="1000"/>
              </a:lnSpc>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案件に応じて、知事・</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市町村長など特別</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47" name="角丸四角形 46"/>
          <p:cNvSpPr/>
          <p:nvPr/>
        </p:nvSpPr>
        <p:spPr bwMode="auto">
          <a:xfrm>
            <a:off x="3415178" y="3917655"/>
            <a:ext cx="964141" cy="79219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ブロック会議の区割り</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関わらず地域</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の実情や事務の内容に応じた柔軟な「協議の場」づくり</a:t>
            </a: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bwMode="auto">
          <a:xfrm>
            <a:off x="4461821" y="4035319"/>
            <a:ext cx="676276" cy="435081"/>
          </a:xfrm>
          <a:prstGeom prst="roundRect">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個々</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の政策面での</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協議の活性化</a:t>
            </a:r>
            <a:endPar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bwMode="auto">
          <a:xfrm>
            <a:off x="3504349" y="3590043"/>
            <a:ext cx="819150"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柔軟な場づくり</a:t>
            </a:r>
          </a:p>
        </p:txBody>
      </p:sp>
      <p:sp>
        <p:nvSpPr>
          <p:cNvPr id="50" name="角丸四角形 49"/>
          <p:cNvSpPr/>
          <p:nvPr/>
        </p:nvSpPr>
        <p:spPr bwMode="auto">
          <a:xfrm>
            <a:off x="4469913" y="3592807"/>
            <a:ext cx="658631"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政策面での</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アプローチ</a:t>
            </a: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bwMode="auto">
          <a:xfrm>
            <a:off x="3859150" y="5867952"/>
            <a:ext cx="4608000" cy="288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市町村間連携」</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や「市町村合併</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」につなげて</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endPar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bwMode="auto">
          <a:xfrm>
            <a:off x="3500169" y="5013412"/>
            <a:ext cx="1639430" cy="39609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900"/>
              </a:lnSpc>
            </a:pPr>
            <a:r>
              <a:rPr lang="en-US" altLang="ja-JP" sz="800" u="none" dirty="0">
                <a:solidFill>
                  <a:srgbClr val="000000"/>
                </a:solidFill>
                <a:latin typeface="ＭＳ Ｐゴシック"/>
                <a:cs typeface="Meiryo UI" panose="020B0604030504040204" pitchFamily="50" charset="-128"/>
              </a:rPr>
              <a:t>※</a:t>
            </a:r>
            <a:r>
              <a:rPr lang="ja-JP" altLang="en-US" sz="800" u="none" dirty="0">
                <a:solidFill>
                  <a:srgbClr val="000000"/>
                </a:solidFill>
                <a:latin typeface="ＭＳ Ｐゴシック"/>
                <a:cs typeface="Meiryo UI" panose="020B0604030504040204" pitchFamily="50" charset="-128"/>
              </a:rPr>
              <a:t>事務の内容</a:t>
            </a:r>
            <a:r>
              <a:rPr lang="ja-JP" altLang="en-US" sz="800" u="none" dirty="0" smtClean="0">
                <a:solidFill>
                  <a:srgbClr val="000000"/>
                </a:solidFill>
                <a:latin typeface="ＭＳ Ｐゴシック"/>
                <a:cs typeface="Meiryo UI" panose="020B0604030504040204" pitchFamily="50" charset="-128"/>
              </a:rPr>
              <a:t>に応じて府域での</a:t>
            </a:r>
            <a:endParaRPr lang="en-US" altLang="ja-JP" sz="800" u="none" dirty="0" smtClean="0">
              <a:solidFill>
                <a:srgbClr val="000000"/>
              </a:solidFill>
              <a:latin typeface="ＭＳ Ｐゴシック"/>
              <a:cs typeface="Meiryo UI" panose="020B0604030504040204" pitchFamily="50" charset="-128"/>
            </a:endParaRPr>
          </a:p>
          <a:p>
            <a:pPr>
              <a:lnSpc>
                <a:spcPts val="900"/>
              </a:lnSpc>
            </a:pPr>
            <a:r>
              <a:rPr lang="ja-JP" altLang="en-US" sz="800" u="none" dirty="0" smtClean="0">
                <a:solidFill>
                  <a:srgbClr val="000000"/>
                </a:solidFill>
                <a:latin typeface="ＭＳ Ｐゴシック"/>
                <a:cs typeface="Meiryo UI" panose="020B0604030504040204" pitchFamily="50" charset="-128"/>
              </a:rPr>
              <a:t>　 最適化（ブロック化、一元化）</a:t>
            </a:r>
            <a:endParaRPr lang="en-US" altLang="ja-JP" sz="800" u="none" dirty="0" smtClean="0">
              <a:solidFill>
                <a:srgbClr val="000000"/>
              </a:solidFill>
              <a:latin typeface="ＭＳ Ｐゴシック"/>
              <a:cs typeface="Meiryo UI" panose="020B0604030504040204" pitchFamily="50" charset="-128"/>
            </a:endParaRPr>
          </a:p>
          <a:p>
            <a:pPr>
              <a:lnSpc>
                <a:spcPts val="900"/>
              </a:lnSpc>
            </a:pPr>
            <a:r>
              <a:rPr lang="en-US" altLang="ja-JP" sz="800" u="none" dirty="0">
                <a:solidFill>
                  <a:srgbClr val="000000"/>
                </a:solidFill>
                <a:latin typeface="ＭＳ Ｐゴシック"/>
                <a:cs typeface="Meiryo UI" panose="020B0604030504040204" pitchFamily="50" charset="-128"/>
              </a:rPr>
              <a:t> </a:t>
            </a:r>
            <a:r>
              <a:rPr lang="en-US" altLang="ja-JP" sz="800" u="none" dirty="0" smtClean="0">
                <a:solidFill>
                  <a:srgbClr val="000000"/>
                </a:solidFill>
                <a:latin typeface="ＭＳ Ｐゴシック"/>
                <a:cs typeface="Meiryo UI" panose="020B0604030504040204" pitchFamily="50" charset="-128"/>
              </a:rPr>
              <a:t>  </a:t>
            </a:r>
            <a:r>
              <a:rPr lang="ja-JP" altLang="en-US" sz="800" u="none" dirty="0" smtClean="0">
                <a:solidFill>
                  <a:srgbClr val="000000"/>
                </a:solidFill>
                <a:latin typeface="ＭＳ Ｐゴシック"/>
                <a:cs typeface="Meiryo UI" panose="020B0604030504040204" pitchFamily="50" charset="-128"/>
              </a:rPr>
              <a:t>に向けた検討 ⇒ 例：消防など</a:t>
            </a:r>
            <a:endParaRPr lang="en-US" altLang="ja-JP" sz="800" u="none" dirty="0">
              <a:solidFill>
                <a:srgbClr val="000000"/>
              </a:solidFill>
              <a:latin typeface="ＭＳ Ｐゴシック"/>
              <a:cs typeface="Meiryo UI" panose="020B0604030504040204" pitchFamily="50" charset="-128"/>
            </a:endParaRPr>
          </a:p>
        </p:txBody>
      </p:sp>
      <p:sp>
        <p:nvSpPr>
          <p:cNvPr id="52" name="フローチャート : 抜出し 51"/>
          <p:cNvSpPr/>
          <p:nvPr/>
        </p:nvSpPr>
        <p:spPr bwMode="auto">
          <a:xfrm rot="10800000">
            <a:off x="4975603" y="5700571"/>
            <a:ext cx="2412000" cy="108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7" name="フローチャート : 抜出し 66"/>
          <p:cNvSpPr/>
          <p:nvPr/>
        </p:nvSpPr>
        <p:spPr bwMode="auto">
          <a:xfrm rot="10800000">
            <a:off x="4974864" y="6230601"/>
            <a:ext cx="2412000" cy="108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8" name="Rectangle 2"/>
          <p:cNvSpPr txBox="1">
            <a:spLocks noChangeArrowheads="1"/>
          </p:cNvSpPr>
          <p:nvPr/>
        </p:nvSpPr>
        <p:spPr bwMode="auto">
          <a:xfrm>
            <a:off x="6257799" y="2128254"/>
            <a:ext cx="1380112" cy="368684"/>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機運醸成</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2"/>
          <p:cNvSpPr txBox="1">
            <a:spLocks noChangeArrowheads="1"/>
          </p:cNvSpPr>
          <p:nvPr/>
        </p:nvSpPr>
        <p:spPr bwMode="auto">
          <a:xfrm>
            <a:off x="4600296" y="2125523"/>
            <a:ext cx="1380112" cy="368684"/>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スライド番号プレースホルダー 5"/>
          <p:cNvSpPr txBox="1">
            <a:spLocks/>
          </p:cNvSpPr>
          <p:nvPr/>
        </p:nvSpPr>
        <p:spPr bwMode="auto">
          <a:xfrm>
            <a:off x="7014963" y="6429997"/>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1" fontAlgn="base" hangingPunct="1">
              <a:spcBef>
                <a:spcPct val="0"/>
              </a:spcBef>
              <a:spcAft>
                <a:spcPct val="0"/>
              </a:spcAft>
              <a:defRPr sz="1200" u="none" kern="1200">
                <a:solidFill>
                  <a:schemeClr val="tx1"/>
                </a:solidFill>
                <a:latin typeface="Arial Black" pitchFamily="34" charset="0"/>
                <a:ea typeface="ＭＳ Ｐゴシック" pitchFamily="50" charset="-128"/>
                <a:cs typeface="+mn-cs"/>
              </a:defRPr>
            </a:lvl1pPr>
            <a:lvl2pPr marL="4572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5pPr>
            <a:lvl6pPr marL="2286000" algn="l" defTabSz="914400" rtl="0" eaLnBrk="1" latinLnBrk="0" hangingPunct="1">
              <a:defRPr u="sng" kern="1200">
                <a:solidFill>
                  <a:schemeClr val="tx1"/>
                </a:solidFill>
                <a:latin typeface="Arial" charset="0"/>
                <a:ea typeface="ＭＳ Ｐゴシック" pitchFamily="50" charset="-128"/>
                <a:cs typeface="+mn-cs"/>
              </a:defRPr>
            </a:lvl6pPr>
            <a:lvl7pPr marL="2743200" algn="l" defTabSz="914400" rtl="0" eaLnBrk="1" latinLnBrk="0" hangingPunct="1">
              <a:defRPr u="sng" kern="1200">
                <a:solidFill>
                  <a:schemeClr val="tx1"/>
                </a:solidFill>
                <a:latin typeface="Arial" charset="0"/>
                <a:ea typeface="ＭＳ Ｐゴシック" pitchFamily="50" charset="-128"/>
                <a:cs typeface="+mn-cs"/>
              </a:defRPr>
            </a:lvl7pPr>
            <a:lvl8pPr marL="3200400" algn="l" defTabSz="914400" rtl="0" eaLnBrk="1" latinLnBrk="0" hangingPunct="1">
              <a:defRPr u="sng" kern="1200">
                <a:solidFill>
                  <a:schemeClr val="tx1"/>
                </a:solidFill>
                <a:latin typeface="Arial" charset="0"/>
                <a:ea typeface="ＭＳ Ｐゴシック" pitchFamily="50" charset="-128"/>
                <a:cs typeface="+mn-cs"/>
              </a:defRPr>
            </a:lvl8pPr>
            <a:lvl9pPr marL="3657600" algn="l" defTabSz="914400" rtl="0" eaLnBrk="1" latinLnBrk="0" hangingPunct="1">
              <a:defRPr u="sng" kern="1200">
                <a:solidFill>
                  <a:schemeClr val="tx1"/>
                </a:solidFill>
                <a:latin typeface="Arial" charset="0"/>
                <a:ea typeface="ＭＳ Ｐゴシック" pitchFamily="50" charset="-128"/>
                <a:cs typeface="+mn-cs"/>
              </a:defRPr>
            </a:lvl9pPr>
          </a:lstStyle>
          <a:p>
            <a:r>
              <a:rPr lang="en-US" altLang="ja-JP" dirty="0" smtClean="0">
                <a:solidFill>
                  <a:srgbClr val="000000"/>
                </a:solidFill>
              </a:rPr>
              <a:t>16</a:t>
            </a:r>
            <a:endParaRPr lang="en-US" altLang="ja-JP" dirty="0">
              <a:solidFill>
                <a:srgbClr val="000000"/>
              </a:solidFill>
            </a:endParaRPr>
          </a:p>
        </p:txBody>
      </p:sp>
    </p:spTree>
    <p:extLst>
      <p:ext uri="{BB962C8B-B14F-4D97-AF65-F5344CB8AC3E}">
        <p14:creationId xmlns:p14="http://schemas.microsoft.com/office/powerpoint/2010/main" val="226784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94922" y="1104669"/>
            <a:ext cx="4989816" cy="5645877"/>
          </a:xfrm>
          <a:prstGeom prst="rect">
            <a:avLst/>
          </a:prstGeom>
          <a:noFill/>
          <a:ln>
            <a:solidFill>
              <a:schemeClr val="tx1"/>
            </a:solidFill>
            <a:prstDash val="sysDot"/>
          </a:ln>
        </p:spPr>
        <p:txBody>
          <a:bodyPr wrap="square" tIns="0" rtlCol="0">
            <a:noAutofit/>
          </a:bodyPr>
          <a:lstStyle/>
          <a:p>
            <a:pPr algn="ctr"/>
            <a:endParaRPr kumimoji="1" lang="en-US" altLang="ja-JP" sz="1200" dirty="0" smtClean="0"/>
          </a:p>
        </p:txBody>
      </p:sp>
      <p:sp>
        <p:nvSpPr>
          <p:cNvPr id="2" name="円/楕円 1"/>
          <p:cNvSpPr/>
          <p:nvPr/>
        </p:nvSpPr>
        <p:spPr bwMode="auto">
          <a:xfrm>
            <a:off x="5000977" y="5960013"/>
            <a:ext cx="3360032" cy="684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3" name="テキスト ボックス 12"/>
          <p:cNvSpPr txBox="1"/>
          <p:nvPr/>
        </p:nvSpPr>
        <p:spPr>
          <a:xfrm>
            <a:off x="132927" y="1104669"/>
            <a:ext cx="3756685" cy="5645878"/>
          </a:xfrm>
          <a:prstGeom prst="rect">
            <a:avLst/>
          </a:prstGeom>
          <a:noFill/>
          <a:ln>
            <a:solidFill>
              <a:schemeClr val="tx1"/>
            </a:solidFill>
            <a:prstDash val="sysDot"/>
          </a:ln>
        </p:spPr>
        <p:txBody>
          <a:bodyPr wrap="square" lIns="36000" rIns="36000" rtlCol="0">
            <a:noAutofit/>
          </a:bodyPr>
          <a:lstStyle/>
          <a:p>
            <a:pPr fontAlgn="auto">
              <a:lnSpc>
                <a:spcPts val="1500"/>
              </a:lnSpc>
              <a:spcBef>
                <a:spcPts val="0"/>
              </a:spcBef>
              <a:spcAft>
                <a:spcPts val="0"/>
              </a:spcAft>
            </a:pPr>
            <a:endPar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112188" y="535153"/>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224917" y="489821"/>
            <a:ext cx="8745448" cy="369332"/>
          </a:xfrm>
          <a:prstGeom prst="rect">
            <a:avLst/>
          </a:prstGeom>
        </p:spPr>
        <p:txBody>
          <a:bodyPr wrap="square">
            <a:spAutoFit/>
          </a:bodyPr>
          <a:lstStyle/>
          <a:p>
            <a:r>
              <a:rPr lang="ja-JP" altLang="en-US" b="1" u="none" dirty="0"/>
              <a:t>５</a:t>
            </a:r>
            <a:r>
              <a:rPr lang="ja-JP" altLang="en-US" b="1" u="none" dirty="0" smtClean="0"/>
              <a:t>．今後の方向性　</a:t>
            </a:r>
            <a:r>
              <a:rPr lang="en-US" altLang="ja-JP" b="1" u="none" dirty="0" smtClean="0"/>
              <a:t>【</a:t>
            </a:r>
            <a:r>
              <a:rPr lang="ja-JP" altLang="en-US" b="1" u="none" dirty="0" smtClean="0"/>
              <a:t>大阪にふさわしい新たな大都市制度の実現</a:t>
            </a:r>
            <a:r>
              <a:rPr lang="en-US" altLang="ja-JP" b="1" u="none" dirty="0" smtClean="0"/>
              <a:t>】</a:t>
            </a:r>
            <a:endParaRPr lang="ja-JP" altLang="en-US" b="1" u="none" dirty="0"/>
          </a:p>
        </p:txBody>
      </p:sp>
      <p:cxnSp>
        <p:nvCxnSpPr>
          <p:cNvPr id="11" name="直線コネクタ 10"/>
          <p:cNvCxnSpPr/>
          <p:nvPr/>
        </p:nvCxnSpPr>
        <p:spPr bwMode="auto">
          <a:xfrm>
            <a:off x="121910" y="84570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30772" y="878675"/>
            <a:ext cx="1223158"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取組方針</a:t>
            </a:r>
            <a:r>
              <a:rPr kumimoji="1" lang="en-US" altLang="ja-JP" sz="1200" u="none" dirty="0" smtClean="0">
                <a:latin typeface="+mj-ea"/>
                <a:ea typeface="+mj-ea"/>
              </a:rPr>
              <a:t>】</a:t>
            </a:r>
            <a:endParaRPr kumimoji="1" lang="ja-JP" altLang="en-US" sz="1200" u="none" dirty="0">
              <a:latin typeface="+mj-ea"/>
              <a:ea typeface="+mj-ea"/>
            </a:endParaRPr>
          </a:p>
        </p:txBody>
      </p:sp>
      <p:graphicFrame>
        <p:nvGraphicFramePr>
          <p:cNvPr id="30" name="表 29"/>
          <p:cNvGraphicFramePr>
            <a:graphicFrameLocks noGrp="1"/>
          </p:cNvGraphicFramePr>
          <p:nvPr>
            <p:extLst>
              <p:ext uri="{D42A27DB-BD31-4B8C-83A1-F6EECF244321}">
                <p14:modId xmlns:p14="http://schemas.microsoft.com/office/powerpoint/2010/main" val="2787599298"/>
              </p:ext>
            </p:extLst>
          </p:nvPr>
        </p:nvGraphicFramePr>
        <p:xfrm>
          <a:off x="4237706" y="2280356"/>
          <a:ext cx="4642882" cy="3377014"/>
        </p:xfrm>
        <a:graphic>
          <a:graphicData uri="http://schemas.openxmlformats.org/drawingml/2006/table">
            <a:tbl>
              <a:tblPr firstRow="1" bandRow="1">
                <a:tableStyleId>{5940675A-B579-460E-94D1-54222C63F5DA}</a:tableStyleId>
              </a:tblPr>
              <a:tblGrid>
                <a:gridCol w="1024406"/>
                <a:gridCol w="1828800"/>
                <a:gridCol w="1789676"/>
              </a:tblGrid>
              <a:tr h="936796">
                <a:tc>
                  <a:txBody>
                    <a:bodyPr/>
                    <a:lstStyle/>
                    <a:p>
                      <a:pPr>
                        <a:lnSpc>
                          <a:spcPts val="1600"/>
                        </a:lnSpc>
                      </a:pP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r>
              <a:tr h="1034258">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区長の権限強化（市全体に関することは市長マネジメント）</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住民に選ばれた区長・区議会が、身近な行政を展開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r>
              <a:tr h="1405960">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大阪府と大阪市が指定都市都道府県調整会議で協議・調整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大阪府に一元化</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r>
            </a:tbl>
          </a:graphicData>
        </a:graphic>
      </p:graphicFrame>
      <p:sp>
        <p:nvSpPr>
          <p:cNvPr id="16" name="テキスト ボックス 15"/>
          <p:cNvSpPr txBox="1"/>
          <p:nvPr/>
        </p:nvSpPr>
        <p:spPr>
          <a:xfrm>
            <a:off x="4006573" y="863611"/>
            <a:ext cx="3075445"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取組内容</a:t>
            </a:r>
            <a:r>
              <a:rPr kumimoji="1" lang="en-US" altLang="ja-JP" sz="1200" u="none" dirty="0" smtClean="0">
                <a:latin typeface="+mj-ea"/>
                <a:ea typeface="+mj-ea"/>
              </a:rPr>
              <a:t>】</a:t>
            </a:r>
            <a:endParaRPr kumimoji="1" lang="ja-JP" altLang="en-US" sz="1200" u="none" dirty="0">
              <a:latin typeface="+mj-ea"/>
              <a:ea typeface="+mj-ea"/>
            </a:endParaRPr>
          </a:p>
        </p:txBody>
      </p:sp>
      <p:sp>
        <p:nvSpPr>
          <p:cNvPr id="24" name="角丸四角形 23"/>
          <p:cNvSpPr/>
          <p:nvPr/>
        </p:nvSpPr>
        <p:spPr bwMode="auto">
          <a:xfrm>
            <a:off x="176250" y="1418863"/>
            <a:ext cx="3649152" cy="103932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22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大阪の成長・発展に深く関わる</a:t>
            </a:r>
            <a:r>
              <a:rPr lang="ja-JP" altLang="en-US" sz="16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大阪府と大阪市で担っている広域機能」と、「大阪市が担っている基礎自治機能」の充実の検討</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bwMode="auto">
          <a:xfrm>
            <a:off x="4121426" y="1329093"/>
            <a:ext cx="4875443" cy="88745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2000"/>
              </a:lnSpc>
            </a:pPr>
            <a:r>
              <a:rPr lang="ja-JP" altLang="en-US" sz="1600" u="none" dirty="0">
                <a:latin typeface="Meiryo UI" panose="020B0604030504040204" pitchFamily="50" charset="-128"/>
                <a:ea typeface="Meiryo UI" panose="020B0604030504040204" pitchFamily="50" charset="-128"/>
                <a:cs typeface="Meiryo UI" panose="020B0604030504040204" pitchFamily="50" charset="-128"/>
              </a:rPr>
              <a:t>　地方自治法の改正による政令指定都市における指定都市都道府県調整会議と総合区制度、特別区設置法に基づく特別区</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制度が設けられている。</a:t>
            </a:r>
            <a:endParaRPr lang="en-US" altLang="ja-JP" sz="16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フローチャート : 抜出し 17"/>
          <p:cNvSpPr/>
          <p:nvPr/>
        </p:nvSpPr>
        <p:spPr bwMode="auto">
          <a:xfrm rot="10800000">
            <a:off x="5466037" y="5769601"/>
            <a:ext cx="2412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4813728" y="6084193"/>
            <a:ext cx="3671460" cy="539936"/>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gn="ctr">
              <a:lnSpc>
                <a:spcPts val="1800"/>
              </a:lnSpc>
            </a:pPr>
            <a:r>
              <a:rPr lang="ja-JP" altLang="en-US"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大阪にふさわしい制度の</a:t>
            </a:r>
            <a:endParaRPr lang="en-US" altLang="ja-JP"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a:lnSpc>
                <a:spcPts val="1800"/>
              </a:lnSpc>
            </a:pPr>
            <a:r>
              <a:rPr lang="ja-JP" altLang="en-US"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検討を深めていく必要</a:t>
            </a:r>
            <a:endParaRPr lang="en-US" altLang="ja-JP" sz="1600" u="none" dirty="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17</a:t>
            </a:r>
          </a:p>
        </p:txBody>
      </p:sp>
      <p:sp>
        <p:nvSpPr>
          <p:cNvPr id="21" name="正方形/長方形 20"/>
          <p:cNvSpPr/>
          <p:nvPr/>
        </p:nvSpPr>
        <p:spPr>
          <a:xfrm>
            <a:off x="404236" y="3334537"/>
            <a:ext cx="3356972" cy="850675"/>
          </a:xfrm>
          <a:prstGeom prst="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endParaRPr kumimoji="1" lang="ja-JP" altLang="en-US" sz="1400" u="none" dirty="0"/>
          </a:p>
        </p:txBody>
      </p:sp>
      <p:sp>
        <p:nvSpPr>
          <p:cNvPr id="22" name="角丸四角形 21"/>
          <p:cNvSpPr/>
          <p:nvPr/>
        </p:nvSpPr>
        <p:spPr bwMode="auto">
          <a:xfrm>
            <a:off x="218152" y="2628631"/>
            <a:ext cx="3671460" cy="73020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◆これまで大阪府と大阪市の協議により</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展開してきた高次の都市機能（広域機能）</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の更なる充実を図る</a:t>
            </a:r>
            <a:endPar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角丸四角形 22"/>
          <p:cNvSpPr/>
          <p:nvPr/>
        </p:nvSpPr>
        <p:spPr bwMode="auto">
          <a:xfrm>
            <a:off x="195220" y="4508706"/>
            <a:ext cx="3552014" cy="42801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◆都市機能の充実による成長の果実を住民</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に還元し、住民とともに、地域ニーズに</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沿った身近な行政サービスを展開できる</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よう、大阪市が担っている基礎自治機能</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の更なる充実を図る</a:t>
            </a:r>
            <a:endPar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5" name="正方形/長方形 24"/>
          <p:cNvSpPr/>
          <p:nvPr/>
        </p:nvSpPr>
        <p:spPr>
          <a:xfrm>
            <a:off x="372405" y="5657370"/>
            <a:ext cx="3362954" cy="816749"/>
          </a:xfrm>
          <a:prstGeom prst="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nSpc>
                <a:spcPts val="18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住民ニーズや地域の実情に基づき、福祉や保健、教育、生活インフラなど</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、身近な行政サービスを展開　　</a:t>
            </a:r>
            <a:endParaRPr kumimoji="1" lang="ja-JP" altLang="en-US" sz="1400" u="none" dirty="0"/>
          </a:p>
        </p:txBody>
      </p:sp>
    </p:spTree>
    <p:extLst>
      <p:ext uri="{BB962C8B-B14F-4D97-AF65-F5344CB8AC3E}">
        <p14:creationId xmlns:p14="http://schemas.microsoft.com/office/powerpoint/2010/main" val="2328643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820370" y="1270724"/>
            <a:ext cx="5832000" cy="4032000"/>
          </a:xfrm>
          <a:prstGeom prst="rect">
            <a:avLst/>
          </a:prstGeom>
          <a:noFill/>
          <a:ln>
            <a:solidFill>
              <a:schemeClr val="tx1"/>
            </a:solidFill>
            <a:prstDash val="sysDot"/>
          </a:ln>
        </p:spPr>
        <p:txBody>
          <a:bodyPr wrap="square" tIns="72000" rtlCol="0">
            <a:spAutoFit/>
          </a:bodyPr>
          <a:lstStyle/>
          <a:p>
            <a:pPr>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bwMode="auto">
          <a:xfrm>
            <a:off x="2864784" y="3198637"/>
            <a:ext cx="5724000" cy="2016000"/>
          </a:xfrm>
          <a:prstGeom prst="homePlate">
            <a:avLst>
              <a:gd name="adj" fmla="val 0"/>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a:t>６</a:t>
            </a:r>
            <a:r>
              <a:rPr lang="ja-JP" altLang="en-US" b="1" u="none" dirty="0" smtClean="0"/>
              <a:t>．</a:t>
            </a:r>
            <a:r>
              <a:rPr lang="ja-JP" altLang="en-US" b="1" u="none" dirty="0"/>
              <a:t>今後の方向性　</a:t>
            </a:r>
            <a:r>
              <a:rPr lang="en-US" altLang="ja-JP" b="1" u="none" dirty="0" smtClean="0"/>
              <a:t>【</a:t>
            </a:r>
            <a:r>
              <a:rPr lang="ja-JP" altLang="en-US" b="1" u="none" dirty="0" smtClean="0"/>
              <a:t>広域機能の充実</a:t>
            </a:r>
            <a:r>
              <a:rPr lang="en-US" altLang="ja-JP" b="1" u="none" dirty="0" smtClean="0"/>
              <a:t>】</a:t>
            </a:r>
            <a:r>
              <a:rPr lang="ja-JP" altLang="en-US" b="1" u="none" dirty="0"/>
              <a:t>　</a:t>
            </a:r>
            <a:r>
              <a:rPr lang="ja-JP" altLang="en-US" b="1" u="none" dirty="0" smtClean="0"/>
              <a:t>　　</a:t>
            </a:r>
            <a:endParaRPr lang="ja-JP" altLang="en-US" b="1" u="none" dirty="0"/>
          </a:p>
        </p:txBody>
      </p:sp>
      <p:cxnSp>
        <p:nvCxnSpPr>
          <p:cNvPr id="11" name="直線コネクタ 1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80810" y="1034055"/>
            <a:ext cx="1223158"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取組方針</a:t>
            </a:r>
            <a:r>
              <a:rPr kumimoji="1" lang="en-US" altLang="ja-JP" sz="1200" u="none" dirty="0" smtClean="0">
                <a:latin typeface="+mj-ea"/>
                <a:ea typeface="+mj-ea"/>
              </a:rPr>
              <a:t>】</a:t>
            </a:r>
            <a:endParaRPr kumimoji="1" lang="ja-JP" altLang="en-US" sz="1200" u="none" dirty="0">
              <a:latin typeface="+mj-ea"/>
              <a:ea typeface="+mj-ea"/>
            </a:endParaRPr>
          </a:p>
        </p:txBody>
      </p:sp>
      <p:sp>
        <p:nvSpPr>
          <p:cNvPr id="25" name="角丸四角形 24"/>
          <p:cNvSpPr/>
          <p:nvPr/>
        </p:nvSpPr>
        <p:spPr bwMode="auto">
          <a:xfrm>
            <a:off x="3503487" y="1398924"/>
            <a:ext cx="4202126" cy="396000"/>
          </a:xfrm>
          <a:prstGeom prst="roundRect">
            <a:avLst>
              <a:gd name="adj" fmla="val 28251"/>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lvl="0" algn="ctr">
              <a:lnSpc>
                <a:spcPts val="1500"/>
              </a:lnSpc>
            </a:pPr>
            <a:r>
              <a:rPr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道州制の実現に向けた取組みを大阪から</a:t>
            </a:r>
            <a:endParaRPr lang="ja-JP" altLang="en-US"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bwMode="auto">
          <a:xfrm>
            <a:off x="3123344" y="1905825"/>
            <a:ext cx="5126356" cy="1224000"/>
          </a:xfrm>
          <a:prstGeom prst="homePlate">
            <a:avLst>
              <a:gd name="adj" fmla="val 0"/>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73" name="角丸四角形 72"/>
          <p:cNvSpPr/>
          <p:nvPr/>
        </p:nvSpPr>
        <p:spPr bwMode="auto">
          <a:xfrm>
            <a:off x="3504422" y="2224518"/>
            <a:ext cx="4355900" cy="822781"/>
          </a:xfrm>
          <a:prstGeom prst="roundRect">
            <a:avLst>
              <a:gd name="adj" fmla="val 8076"/>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nSpc>
                <a:spcPts val="1800"/>
              </a:lnSpc>
              <a:spcBef>
                <a:spcPts val="0"/>
              </a:spcBef>
            </a:pP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◆国と道州の機能分担や道州のエリアの考え方などの検討・研究</a:t>
            </a:r>
            <a:endParaRPr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整備や検討推進の働きかけ（全国知事会なども活用）</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国民的な議論喚起に向けた機運の醸成</a:t>
            </a:r>
            <a:endParaRPr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Rectangle 2"/>
          <p:cNvSpPr txBox="1">
            <a:spLocks noChangeArrowheads="1"/>
          </p:cNvSpPr>
          <p:nvPr/>
        </p:nvSpPr>
        <p:spPr bwMode="auto">
          <a:xfrm>
            <a:off x="4082484" y="1939102"/>
            <a:ext cx="2922328" cy="32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道州の姿の検討・研究、国への働きかけ</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2708834" y="1028720"/>
            <a:ext cx="3147973"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a:latin typeface="+mj-ea"/>
                <a:ea typeface="+mj-ea"/>
              </a:rPr>
              <a:t>取組内容</a:t>
            </a:r>
            <a:r>
              <a:rPr kumimoji="1" lang="en-US" altLang="ja-JP" sz="1200" u="none" dirty="0" smtClean="0">
                <a:latin typeface="+mj-ea"/>
                <a:ea typeface="+mj-ea"/>
              </a:rPr>
              <a:t>】</a:t>
            </a:r>
            <a:endParaRPr kumimoji="1" lang="ja-JP" altLang="en-US" sz="1200" u="none" dirty="0">
              <a:latin typeface="+mj-ea"/>
              <a:ea typeface="+mj-ea"/>
            </a:endParaRPr>
          </a:p>
        </p:txBody>
      </p:sp>
      <p:sp>
        <p:nvSpPr>
          <p:cNvPr id="88" name="角丸四角形 87"/>
          <p:cNvSpPr/>
          <p:nvPr/>
        </p:nvSpPr>
        <p:spPr bwMode="auto">
          <a:xfrm>
            <a:off x="4849178" y="3538313"/>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国と地方が一体となった</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政策立案の場を設置</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（例）近畿経済産業局と大阪府、</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関西広域連合等で産業施策を</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協議・調整し、ともに政策立案</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を行うなどにより、権限移譲に</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向けた土壌づくりを進める</a:t>
            </a:r>
            <a:endParaRPr lang="en-US" altLang="ja-JP" sz="900" u="none" dirty="0" smtClean="0">
              <a:solidFill>
                <a:srgbClr val="000000"/>
              </a:solidFill>
              <a:latin typeface="+mn-ea"/>
              <a:ea typeface="+mn-ea"/>
              <a:cs typeface="Meiryo UI" panose="020B0604030504040204" pitchFamily="50" charset="-128"/>
            </a:endParaRPr>
          </a:p>
        </p:txBody>
      </p:sp>
      <p:sp>
        <p:nvSpPr>
          <p:cNvPr id="89" name="Rectangle 2"/>
          <p:cNvSpPr txBox="1">
            <a:spLocks noChangeArrowheads="1"/>
          </p:cNvSpPr>
          <p:nvPr/>
        </p:nvSpPr>
        <p:spPr bwMode="auto">
          <a:xfrm>
            <a:off x="4953325" y="3253095"/>
            <a:ext cx="1539942"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国機関の拠点性</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向上、連携強化</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Rectangle 2"/>
          <p:cNvSpPr txBox="1">
            <a:spLocks noChangeArrowheads="1"/>
          </p:cNvSpPr>
          <p:nvPr/>
        </p:nvSpPr>
        <p:spPr bwMode="auto">
          <a:xfrm>
            <a:off x="7156511" y="5681087"/>
            <a:ext cx="540000" cy="195602"/>
          </a:xfrm>
          <a:prstGeom prst="rect">
            <a:avLst/>
          </a:prstGeom>
          <a:noFill/>
          <a:ln>
            <a:noFill/>
          </a:ln>
          <a:effectLs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000"/>
              </a:lnSpc>
            </a:pPr>
            <a:r>
              <a:rPr lang="ja-JP" altLang="en-US" sz="1000" u="none" kern="0" dirty="0" smtClean="0">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000"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184305" y="1274395"/>
            <a:ext cx="2592000" cy="5472000"/>
          </a:xfrm>
          <a:prstGeom prst="rect">
            <a:avLst/>
          </a:prstGeom>
          <a:noFill/>
          <a:ln>
            <a:solidFill>
              <a:schemeClr val="tx1"/>
            </a:solidFill>
            <a:prstDash val="sysDot"/>
          </a:ln>
        </p:spPr>
        <p:txBody>
          <a:bodyPr wrap="square" rtlCol="0">
            <a:spAutoFit/>
          </a:bodyPr>
          <a:lstStyle/>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円/楕円 100"/>
          <p:cNvSpPr/>
          <p:nvPr/>
        </p:nvSpPr>
        <p:spPr>
          <a:xfrm>
            <a:off x="276029" y="1557119"/>
            <a:ext cx="2410148" cy="601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none" dirty="0" smtClean="0">
                <a:solidFill>
                  <a:schemeClr val="tx1"/>
                </a:solidFill>
              </a:rPr>
              <a:t>道州制をめざして</a:t>
            </a:r>
            <a:endParaRPr kumimoji="1" lang="ja-JP" altLang="en-US" sz="1400" b="1" u="none" dirty="0">
              <a:solidFill>
                <a:schemeClr val="tx1"/>
              </a:solidFill>
            </a:endParaRPr>
          </a:p>
        </p:txBody>
      </p:sp>
      <p:sp>
        <p:nvSpPr>
          <p:cNvPr id="115" name="Rectangle 2"/>
          <p:cNvSpPr txBox="1">
            <a:spLocks noChangeArrowheads="1"/>
          </p:cNvSpPr>
          <p:nvPr/>
        </p:nvSpPr>
        <p:spPr bwMode="auto">
          <a:xfrm>
            <a:off x="318057" y="2534297"/>
            <a:ext cx="2232161" cy="599474"/>
          </a:xfrm>
          <a:prstGeom prst="rect">
            <a:avLst/>
          </a:prstGeom>
          <a:solidFill>
            <a:schemeClr val="bg1">
              <a:lumMod val="85000"/>
            </a:schemeClr>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道州制の機運醸成！</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18</a:t>
            </a:r>
          </a:p>
        </p:txBody>
      </p:sp>
      <p:sp>
        <p:nvSpPr>
          <p:cNvPr id="2" name="下矢印 1"/>
          <p:cNvSpPr/>
          <p:nvPr/>
        </p:nvSpPr>
        <p:spPr bwMode="auto">
          <a:xfrm>
            <a:off x="776917" y="5013432"/>
            <a:ext cx="1319011" cy="521625"/>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正方形/長方形 57"/>
          <p:cNvSpPr/>
          <p:nvPr/>
        </p:nvSpPr>
        <p:spPr>
          <a:xfrm>
            <a:off x="275007" y="5818232"/>
            <a:ext cx="2275211" cy="575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355600">
              <a:lnSpc>
                <a:spcPts val="1900"/>
              </a:lnSpc>
              <a:spcBef>
                <a:spcPct val="0"/>
              </a:spcBef>
              <a:spcAft>
                <a:spcPts val="0"/>
              </a:spcAft>
            </a:pPr>
            <a:r>
              <a:rPr kumimoji="1"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抜本的な改革として</a:t>
            </a:r>
            <a:endParaRPr kumimoji="1"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355600">
              <a:lnSpc>
                <a:spcPts val="1900"/>
              </a:lnSpc>
              <a:spcBef>
                <a:spcPct val="0"/>
              </a:spcBef>
              <a:spcAft>
                <a:spcPts val="0"/>
              </a:spcAft>
            </a:pPr>
            <a:r>
              <a:rPr kumimoji="1" lang="ja-JP" altLang="en-US" sz="1600" b="1" u="none" dirty="0" smtClean="0">
                <a:latin typeface="Meiryo UI" panose="020B0604030504040204" pitchFamily="50" charset="-128"/>
                <a:ea typeface="Meiryo UI" panose="020B0604030504040204" pitchFamily="50" charset="-128"/>
                <a:cs typeface="Meiryo UI" panose="020B0604030504040204" pitchFamily="50" charset="-128"/>
              </a:rPr>
              <a:t>道州制へ</a:t>
            </a:r>
            <a:endParaRPr kumimoji="1" lang="en-US" altLang="ja-JP" sz="1600" b="1" u="none" kern="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3367466" y="5568369"/>
            <a:ext cx="4608000" cy="360000"/>
          </a:xfrm>
          <a:prstGeom prst="roundRect">
            <a:avLst/>
          </a:prstGeom>
          <a:solidFill>
            <a:schemeClr val="accent1"/>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国から大阪・関西への権限移譲等の進展</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2"/>
          <p:cNvSpPr txBox="1">
            <a:spLocks noChangeArrowheads="1"/>
          </p:cNvSpPr>
          <p:nvPr/>
        </p:nvSpPr>
        <p:spPr bwMode="auto">
          <a:xfrm>
            <a:off x="3030878" y="6206701"/>
            <a:ext cx="5373384" cy="456932"/>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36000" tIns="36000" rIns="0" bIns="36000" numCol="1" anchor="ctr" anchorCtr="0" compatLnSpc="1">
            <a:prstTxWarp prst="textNoShape">
              <a:avLst/>
            </a:prstTxWarp>
            <a:no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道州制の実現</a:t>
            </a:r>
            <a:endParaRPr lang="en-US" altLang="ja-JP"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4" name="下矢印 3"/>
          <p:cNvSpPr/>
          <p:nvPr/>
        </p:nvSpPr>
        <p:spPr bwMode="auto">
          <a:xfrm>
            <a:off x="4668087" y="5365745"/>
            <a:ext cx="2054903" cy="144000"/>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5" name="下矢印 44"/>
          <p:cNvSpPr/>
          <p:nvPr/>
        </p:nvSpPr>
        <p:spPr bwMode="auto">
          <a:xfrm>
            <a:off x="4673395" y="5982410"/>
            <a:ext cx="2054903" cy="216000"/>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6" name="角丸四角形 45"/>
          <p:cNvSpPr/>
          <p:nvPr/>
        </p:nvSpPr>
        <p:spPr bwMode="auto">
          <a:xfrm>
            <a:off x="2962917" y="3538313"/>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国から大阪への権限</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移譲等を提案</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（例）特区を活用した規制緩和、</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パッケージ単位での移譲、</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特区の枠組みを発展させた</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権限と財源移譲を行う仕組み　　　</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など</a:t>
            </a:r>
            <a:endParaRPr lang="en-US" altLang="ja-JP" sz="900" u="none" dirty="0" smtClean="0">
              <a:solidFill>
                <a:srgbClr val="000000"/>
              </a:solidFill>
              <a:latin typeface="+mn-ea"/>
              <a:ea typeface="+mn-ea"/>
              <a:cs typeface="Meiryo UI" panose="020B0604030504040204" pitchFamily="50" charset="-128"/>
            </a:endParaRPr>
          </a:p>
        </p:txBody>
      </p:sp>
      <p:sp>
        <p:nvSpPr>
          <p:cNvPr id="61" name="Rectangle 2"/>
          <p:cNvSpPr txBox="1">
            <a:spLocks noChangeArrowheads="1"/>
          </p:cNvSpPr>
          <p:nvPr/>
        </p:nvSpPr>
        <p:spPr bwMode="auto">
          <a:xfrm>
            <a:off x="3041152" y="3253095"/>
            <a:ext cx="1637209"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大阪自らの改革を</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推進力とした取組み</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bwMode="auto">
          <a:xfrm>
            <a:off x="6743537" y="3534601"/>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国からの権限移譲に</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つながる活動を強化</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（例）府県からの持ち寄り事務の</a:t>
            </a:r>
            <a:endParaRPr lang="en-US" altLang="ja-JP" sz="900" u="none" dirty="0" smtClean="0">
              <a:solidFill>
                <a:srgbClr val="000000"/>
              </a:solidFill>
              <a:latin typeface="+mn-ea"/>
              <a:ea typeface="+mn-ea"/>
              <a:cs typeface="Meiryo UI" panose="020B0604030504040204" pitchFamily="50" charset="-128"/>
            </a:endParaRPr>
          </a:p>
          <a:p>
            <a:pPr>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拡充、現行実施している事務の</a:t>
            </a:r>
            <a:endParaRPr lang="en-US" altLang="ja-JP" sz="900" u="none" dirty="0" smtClean="0">
              <a:solidFill>
                <a:srgbClr val="000000"/>
              </a:solidFill>
              <a:latin typeface="+mn-ea"/>
              <a:ea typeface="+mn-ea"/>
              <a:cs typeface="Meiryo UI" panose="020B0604030504040204" pitchFamily="50" charset="-128"/>
            </a:endParaRPr>
          </a:p>
          <a:p>
            <a:pPr>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充実　など</a:t>
            </a:r>
            <a:endParaRPr lang="en-US" altLang="ja-JP" sz="900" u="none" dirty="0" smtClean="0">
              <a:solidFill>
                <a:srgbClr val="000000"/>
              </a:solidFill>
              <a:latin typeface="+mn-ea"/>
              <a:ea typeface="+mn-ea"/>
              <a:cs typeface="Meiryo UI" panose="020B0604030504040204" pitchFamily="50" charset="-128"/>
            </a:endParaRPr>
          </a:p>
        </p:txBody>
      </p:sp>
      <p:sp>
        <p:nvSpPr>
          <p:cNvPr id="85" name="Rectangle 2"/>
          <p:cNvSpPr txBox="1">
            <a:spLocks noChangeArrowheads="1"/>
          </p:cNvSpPr>
          <p:nvPr/>
        </p:nvSpPr>
        <p:spPr bwMode="auto">
          <a:xfrm>
            <a:off x="6873507" y="3253095"/>
            <a:ext cx="1443827"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関西広域連合の</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実践強化</a:t>
            </a:r>
            <a:endParaRPr lang="en-US" altLang="ja-JP" sz="1300" b="1" u="none"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2"/>
          <p:cNvSpPr txBox="1">
            <a:spLocks noChangeArrowheads="1"/>
          </p:cNvSpPr>
          <p:nvPr/>
        </p:nvSpPr>
        <p:spPr bwMode="auto">
          <a:xfrm>
            <a:off x="328331" y="3931339"/>
            <a:ext cx="2221887" cy="807230"/>
          </a:xfrm>
          <a:prstGeom prst="rect">
            <a:avLst/>
          </a:prstGeom>
          <a:solidFill>
            <a:srgbClr val="FFCCFF"/>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大阪から主導的に</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取組みを積み重ね！</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加算記号 5"/>
          <p:cNvSpPr/>
          <p:nvPr/>
        </p:nvSpPr>
        <p:spPr bwMode="auto">
          <a:xfrm>
            <a:off x="1119798" y="3191149"/>
            <a:ext cx="585627" cy="599904"/>
          </a:xfrm>
          <a:prstGeom prst="mathPlus">
            <a:avLst>
              <a:gd name="adj1" fmla="val 27184"/>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74968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8105" y="876162"/>
            <a:ext cx="2415076" cy="369332"/>
          </a:xfrm>
          <a:prstGeom prst="rect">
            <a:avLst/>
          </a:prstGeom>
        </p:spPr>
        <p:txBody>
          <a:bodyPr wrap="square">
            <a:spAutoFit/>
          </a:bodyPr>
          <a:lstStyle/>
          <a:p>
            <a:r>
              <a:rPr lang="ja-JP" altLang="en-US" b="1" u="none" dirty="0"/>
              <a:t>改定</a:t>
            </a:r>
            <a:r>
              <a:rPr lang="ja-JP" altLang="en-US" b="1" u="none" dirty="0" smtClean="0"/>
              <a:t>趣旨</a:t>
            </a:r>
            <a:endParaRPr lang="ja-JP" altLang="en-US" b="1" u="none" dirty="0"/>
          </a:p>
        </p:txBody>
      </p: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a:t>1</a:t>
            </a:r>
            <a:endParaRPr lang="en-US" altLang="ja-JP" dirty="0" smtClean="0"/>
          </a:p>
        </p:txBody>
      </p:sp>
      <p:sp>
        <p:nvSpPr>
          <p:cNvPr id="16" name="正方形/長方形 15"/>
          <p:cNvSpPr/>
          <p:nvPr/>
        </p:nvSpPr>
        <p:spPr>
          <a:xfrm>
            <a:off x="454824" y="1611486"/>
            <a:ext cx="8451669" cy="47501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月に現ビジョンを策定。</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府内市町村が中核市に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な大都市制度の実現</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関西州</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いう３つの“めざす姿</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”について、平成</a:t>
            </a:r>
            <a:r>
              <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年）に実現と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の目標を</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掲げ、取組</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を進めてきた。</a:t>
            </a:r>
          </a:p>
          <a:p>
            <a:pPr>
              <a:lnSpc>
                <a:spcPts val="26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○その結果、府内市町村の基礎自治機能の充実に関しては、</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・特例市並み以上の権限移譲の実現</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・教職員人事協議会や広域まちづくり・福祉課の共同設置などの市町村間連携</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・豊中市・枚方市の中核市移行</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といった一定の進展が見られたが、少子</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高齢化や人口減少など社会</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情勢が厳しさを増し、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の市町村の規模</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・体制での</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権限移譲に一定の限界が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見られる中で、大阪府の積</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極的コーディネートのもと、市町村連携や合併などの体制整備を進めていくことが不可欠と</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なっている。</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09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48105" y="706991"/>
            <a:ext cx="2415076" cy="369332"/>
          </a:xfrm>
          <a:prstGeom prst="rect">
            <a:avLst/>
          </a:prstGeom>
        </p:spPr>
        <p:txBody>
          <a:bodyPr wrap="square">
            <a:spAutoFit/>
          </a:bodyPr>
          <a:lstStyle/>
          <a:p>
            <a:r>
              <a:rPr lang="ja-JP" altLang="en-US" b="1" u="none" dirty="0"/>
              <a:t>おわり</a:t>
            </a:r>
            <a:r>
              <a:rPr lang="ja-JP" altLang="en-US" b="1" u="none" dirty="0" smtClean="0"/>
              <a:t>に</a:t>
            </a:r>
            <a:endParaRPr lang="ja-JP" altLang="en-US" b="1" u="none" dirty="0"/>
          </a:p>
        </p:txBody>
      </p:sp>
      <p:sp>
        <p:nvSpPr>
          <p:cNvPr id="7" name="正方形/長方形 6"/>
          <p:cNvSpPr/>
          <p:nvPr/>
        </p:nvSpPr>
        <p:spPr>
          <a:xfrm>
            <a:off x="454825" y="1343739"/>
            <a:ext cx="8310352" cy="479977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「大阪発“地方分権改革”ビジョン（改訂版）」を指針</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考え実践</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することにより、関西、そして全国レベルでの議論を大阪から喚起</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し、地域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の自己決定、自己責任、自己</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経営に基づく地方分権改革を先導していく。</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そのため、まずは</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年頃を一つの区切りとして、</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庁内での理念共有はもとより、市町村や関西</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広域連合、近隣府県、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の議論</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協議を重ねながら、機運を高め、具体的な取組みの前進につなげる。</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120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あわせて、地方行政体制や道州制に係る最新の知見を導入しつつ、基礎自治機</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能や広域機能のあり方について検討・研究を進める中で、必要に応じて見直しを</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行い、ビジョン</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進化させていく。</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19</a:t>
            </a:r>
          </a:p>
        </p:txBody>
      </p:sp>
    </p:spTree>
    <p:extLst>
      <p:ext uri="{BB962C8B-B14F-4D97-AF65-F5344CB8AC3E}">
        <p14:creationId xmlns:p14="http://schemas.microsoft.com/office/powerpoint/2010/main" val="2149860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a:t>関連</a:t>
            </a:r>
            <a:r>
              <a:rPr lang="ja-JP" altLang="en-US" sz="4000" dirty="0" smtClean="0"/>
              <a:t>データ等</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20</a:t>
            </a:r>
          </a:p>
        </p:txBody>
      </p:sp>
    </p:spTree>
    <p:extLst>
      <p:ext uri="{BB962C8B-B14F-4D97-AF65-F5344CB8AC3E}">
        <p14:creationId xmlns:p14="http://schemas.microsoft.com/office/powerpoint/2010/main" val="368921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616963"/>
            <a:ext cx="8951823" cy="369332"/>
          </a:xfrm>
          <a:prstGeom prst="rect">
            <a:avLst/>
          </a:prstGeom>
        </p:spPr>
        <p:txBody>
          <a:bodyPr wrap="square">
            <a:spAutoFit/>
          </a:bodyPr>
          <a:lstStyle/>
          <a:p>
            <a:r>
              <a:rPr lang="ja-JP" altLang="en-US" b="1" u="none" dirty="0"/>
              <a:t>国に</a:t>
            </a:r>
            <a:r>
              <a:rPr lang="ja-JP" altLang="en-US" b="1" u="none" dirty="0" smtClean="0"/>
              <a:t>おける地方分権改革の経緯</a:t>
            </a:r>
            <a:endParaRPr lang="ja-JP" altLang="en-US" b="1" u="none" dirty="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表 2"/>
          <p:cNvGraphicFramePr>
            <a:graphicFrameLocks noGrp="1"/>
          </p:cNvGraphicFramePr>
          <p:nvPr>
            <p:extLst>
              <p:ext uri="{D42A27DB-BD31-4B8C-83A1-F6EECF244321}">
                <p14:modId xmlns:p14="http://schemas.microsoft.com/office/powerpoint/2010/main" val="3469348973"/>
              </p:ext>
            </p:extLst>
          </p:nvPr>
        </p:nvGraphicFramePr>
        <p:xfrm>
          <a:off x="212725" y="1011130"/>
          <a:ext cx="8821769" cy="5636195"/>
        </p:xfrm>
        <a:graphic>
          <a:graphicData uri="http://schemas.openxmlformats.org/drawingml/2006/table">
            <a:tbl>
              <a:tblPr firstRow="1" bandRow="1">
                <a:tableStyleId>{5940675A-B579-460E-94D1-54222C63F5DA}</a:tableStyleId>
              </a:tblPr>
              <a:tblGrid>
                <a:gridCol w="688027"/>
                <a:gridCol w="8133742"/>
              </a:tblGrid>
              <a:tr h="230816">
                <a:tc gridSpan="2">
                  <a:txBody>
                    <a:bodyPr/>
                    <a:lstStyle/>
                    <a:p>
                      <a:pPr algn="ctr">
                        <a:lnSpc>
                          <a:spcPct val="100000"/>
                        </a:lnSpc>
                      </a:pPr>
                      <a:r>
                        <a:rPr kumimoji="1" lang="ja-JP" altLang="en-US" sz="1400" b="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主な経緯</a:t>
                      </a:r>
                      <a:endParaRPr kumimoji="1" lang="ja-JP" altLang="en-US" sz="1400" b="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anchor="ctr">
                    <a:solidFill>
                      <a:schemeClr val="accent5"/>
                    </a:solidFill>
                  </a:tcPr>
                </a:tc>
                <a:tc hMerge="1">
                  <a:txBody>
                    <a:bodyPr/>
                    <a:lstStyle/>
                    <a:p>
                      <a:pPr algn="ctr">
                        <a:lnSpc>
                          <a:spcPts val="14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r>
              <a:tr h="1282937">
                <a:tc>
                  <a:txBody>
                    <a:bodyPr/>
                    <a:lstStyle/>
                    <a:p>
                      <a:pPr algn="ctr">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第一次分権改革</a:t>
                      </a:r>
                      <a:endParaRPr kumimoji="1" lang="ja-JP" altLang="en-US" sz="120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 5.6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地方分権の推進に関する決議（衆参両院）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 7.5</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地方分権推進法成立</a:t>
                      </a:r>
                    </a:p>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地方分権推進委員会発足（委員長：諸井虔）（～</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            ※ H8.12</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第１次～</a:t>
                      </a: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H10.11</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第５次勧告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H11.7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地方分権一括法成立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r h="703316">
                <a:tc>
                  <a:txBody>
                    <a:bodyPr/>
                    <a:lstStyle/>
                    <a:p>
                      <a:pPr algn="l">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三位一体</a:t>
                      </a:r>
                      <a:endParaRPr kumimoji="1" lang="en-US" altLang="ja-JP"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l">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改革</a:t>
                      </a:r>
                      <a:endParaRPr kumimoji="1" lang="ja-JP" altLang="en-US" sz="120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地方分権改革推進会議発足（議長：西室泰三）</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H14.6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骨太の方針（閣議決定）（毎年）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三位一体改革</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国庫補助負担金改革、税源移譲、交付税改革</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r h="3364582">
                <a:tc>
                  <a:txBody>
                    <a:bodyPr/>
                    <a:lstStyle/>
                    <a:p>
                      <a:pPr algn="ctr">
                        <a:lnSpc>
                          <a:spcPts val="1400"/>
                        </a:lnSpc>
                      </a:pPr>
                      <a:r>
                        <a:rPr kumimoji="1" lang="ja-JP" altLang="en-US" sz="120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第二次分権改革</a:t>
                      </a:r>
                      <a:endParaRPr kumimoji="1" lang="ja-JP" altLang="en-US" sz="120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H18.12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地方分権改革推進法成立</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H19.4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地方分権改革推進委員会発足（委員長：丹羽宇一郎）（～</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           ※H20.5</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第１次～</a:t>
                      </a: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H21.11</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第４次勧告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国と地方の協議の場法成立</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第１次一括法成立（義務付け・枠付けの見直し）</a:t>
                      </a:r>
                    </a:p>
                    <a:p>
                      <a:pPr marL="0" indent="0">
                        <a:lnSpc>
                          <a:spcPts val="1300"/>
                        </a:lnSpc>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第２次一括法成立（義務付け・枠付けの見直し、都道府県から市町村への権限移譲）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地方分権改革推進本部発足（本部長：内閣総理大臣）</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地方分権改革有識者会議発足（座長：神野直彦）</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第３次一括法成立（義務付け・枠付けの見直し、都道府県から市町村への権限移譲）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第４次一括法成立（国から地方、都道府県から指定都市への権限移譲）</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「地方分権改革の総括と展望」取りまとめ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第５次一括法成立（国から地方、都道府県から指定都市等への権限移譲、義務付け・枠付けの見直し）</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第６次一括法成立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（国から地方、都道府県から指定都市等への権限移譲、義務付け・枠付けの見直し、新たな雇用対策の仕組み）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bl>
          </a:graphicData>
        </a:graphic>
      </p:graphicFrame>
      <p:sp>
        <p:nvSpPr>
          <p:cNvPr id="21" name="サブタイトル 2"/>
          <p:cNvSpPr txBox="1">
            <a:spLocks/>
          </p:cNvSpPr>
          <p:nvPr/>
        </p:nvSpPr>
        <p:spPr>
          <a:xfrm>
            <a:off x="212725" y="6604396"/>
            <a:ext cx="5433224" cy="41411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出典：内閣府地方分権改革推進室「地方分権改革のこれまでの経緯（</a:t>
            </a:r>
            <a:r>
              <a:rPr lang="en-US" altLang="ja-JP" sz="800" u="none" dirty="0" smtClean="0">
                <a:latin typeface="ＭＳ ゴシック" panose="020B0609070205080204" pitchFamily="49" charset="-128"/>
                <a:ea typeface="ＭＳ ゴシック" panose="020B0609070205080204" pitchFamily="49" charset="-128"/>
              </a:rPr>
              <a:t>H28.4</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7" name="スライド番号プレースホルダー 4"/>
          <p:cNvSpPr>
            <a:spLocks noGrp="1"/>
          </p:cNvSpPr>
          <p:nvPr>
            <p:ph type="sldNum" sz="quarter" idx="11"/>
          </p:nvPr>
        </p:nvSpPr>
        <p:spPr>
          <a:xfrm>
            <a:off x="7022756" y="6441498"/>
            <a:ext cx="2133600" cy="457200"/>
          </a:xfrm>
        </p:spPr>
        <p:txBody>
          <a:bodyPr/>
          <a:lstStyle/>
          <a:p>
            <a:endParaRPr lang="en-US" altLang="ja-JP" dirty="0"/>
          </a:p>
          <a:p>
            <a:r>
              <a:rPr lang="en-US" altLang="ja-JP" dirty="0" smtClean="0"/>
              <a:t>21</a:t>
            </a:r>
          </a:p>
        </p:txBody>
      </p:sp>
    </p:spTree>
    <p:extLst>
      <p:ext uri="{BB962C8B-B14F-4D97-AF65-F5344CB8AC3E}">
        <p14:creationId xmlns:p14="http://schemas.microsoft.com/office/powerpoint/2010/main" val="198333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大阪府内の市町村の状況</a:t>
            </a:r>
            <a:endParaRPr lang="ja-JP" altLang="en-US" b="1" u="none" dirty="0"/>
          </a:p>
        </p:txBody>
      </p:sp>
      <p:cxnSp>
        <p:nvCxnSpPr>
          <p:cNvPr id="11" name="直線コネクタ 10"/>
          <p:cNvCxnSpPr/>
          <p:nvPr/>
        </p:nvCxnSpPr>
        <p:spPr bwMode="auto">
          <a:xfrm>
            <a:off x="106496" y="958063"/>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957"/>
          <p:cNvSpPr>
            <a:spLocks noChangeAspect="1"/>
          </p:cNvSpPr>
          <p:nvPr/>
        </p:nvSpPr>
        <p:spPr bwMode="auto">
          <a:xfrm>
            <a:off x="4129773" y="3189152"/>
            <a:ext cx="1315135"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u="none"/>
          </a:p>
        </p:txBody>
      </p:sp>
      <p:sp>
        <p:nvSpPr>
          <p:cNvPr id="8" name="Freeform 916"/>
          <p:cNvSpPr>
            <a:spLocks/>
          </p:cNvSpPr>
          <p:nvPr/>
        </p:nvSpPr>
        <p:spPr bwMode="auto">
          <a:xfrm>
            <a:off x="3875399" y="5756237"/>
            <a:ext cx="28848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2" name="Freeform 920"/>
          <p:cNvSpPr>
            <a:spLocks/>
          </p:cNvSpPr>
          <p:nvPr/>
        </p:nvSpPr>
        <p:spPr bwMode="auto">
          <a:xfrm>
            <a:off x="2314728" y="6299769"/>
            <a:ext cx="751284"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3" name="Freeform 921"/>
          <p:cNvSpPr>
            <a:spLocks/>
          </p:cNvSpPr>
          <p:nvPr/>
        </p:nvSpPr>
        <p:spPr bwMode="auto">
          <a:xfrm>
            <a:off x="2949803" y="6029438"/>
            <a:ext cx="577988"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4" name="Freeform 924"/>
          <p:cNvSpPr>
            <a:spLocks/>
          </p:cNvSpPr>
          <p:nvPr/>
        </p:nvSpPr>
        <p:spPr bwMode="auto">
          <a:xfrm>
            <a:off x="4511495" y="2820979"/>
            <a:ext cx="404692"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5" name="Freeform 925"/>
          <p:cNvSpPr>
            <a:spLocks/>
          </p:cNvSpPr>
          <p:nvPr/>
        </p:nvSpPr>
        <p:spPr bwMode="auto">
          <a:xfrm>
            <a:off x="4395282" y="2440413"/>
            <a:ext cx="231397"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2000" u="none"/>
          </a:p>
        </p:txBody>
      </p:sp>
      <p:sp>
        <p:nvSpPr>
          <p:cNvPr id="16" name="Freeform 926"/>
          <p:cNvSpPr>
            <a:spLocks/>
          </p:cNvSpPr>
          <p:nvPr/>
        </p:nvSpPr>
        <p:spPr bwMode="auto">
          <a:xfrm>
            <a:off x="4511495" y="2169130"/>
            <a:ext cx="519882"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7" name="Freeform 927"/>
          <p:cNvSpPr>
            <a:spLocks/>
          </p:cNvSpPr>
          <p:nvPr/>
        </p:nvSpPr>
        <p:spPr bwMode="auto">
          <a:xfrm>
            <a:off x="4395282" y="1951527"/>
            <a:ext cx="636091"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8" name="Freeform 928"/>
          <p:cNvSpPr>
            <a:spLocks/>
          </p:cNvSpPr>
          <p:nvPr/>
        </p:nvSpPr>
        <p:spPr bwMode="auto">
          <a:xfrm>
            <a:off x="3817292" y="1190391"/>
            <a:ext cx="1040789"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9" name="Freeform 929"/>
          <p:cNvSpPr>
            <a:spLocks/>
          </p:cNvSpPr>
          <p:nvPr/>
        </p:nvSpPr>
        <p:spPr bwMode="auto">
          <a:xfrm>
            <a:off x="4858081" y="2059847"/>
            <a:ext cx="693179"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0" name="Freeform 930"/>
          <p:cNvSpPr>
            <a:spLocks/>
          </p:cNvSpPr>
          <p:nvPr/>
        </p:nvSpPr>
        <p:spPr bwMode="auto">
          <a:xfrm>
            <a:off x="4858081" y="2767297"/>
            <a:ext cx="404692"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2" name="Freeform 932"/>
          <p:cNvSpPr>
            <a:spLocks/>
          </p:cNvSpPr>
          <p:nvPr/>
        </p:nvSpPr>
        <p:spPr bwMode="auto">
          <a:xfrm>
            <a:off x="5262774" y="1733920"/>
            <a:ext cx="693179"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3" name="Freeform 933"/>
          <p:cNvSpPr>
            <a:spLocks/>
          </p:cNvSpPr>
          <p:nvPr/>
        </p:nvSpPr>
        <p:spPr bwMode="auto">
          <a:xfrm>
            <a:off x="5672245" y="2006167"/>
            <a:ext cx="346590"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4" name="Freeform 934"/>
          <p:cNvSpPr>
            <a:spLocks/>
          </p:cNvSpPr>
          <p:nvPr/>
        </p:nvSpPr>
        <p:spPr bwMode="auto">
          <a:xfrm>
            <a:off x="5609365" y="2386733"/>
            <a:ext cx="809387"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 name="Freeform 935"/>
          <p:cNvSpPr>
            <a:spLocks/>
          </p:cNvSpPr>
          <p:nvPr/>
        </p:nvSpPr>
        <p:spPr bwMode="auto">
          <a:xfrm>
            <a:off x="5898870" y="2983947"/>
            <a:ext cx="346590"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 name="Freeform 936"/>
          <p:cNvSpPr>
            <a:spLocks/>
          </p:cNvSpPr>
          <p:nvPr/>
        </p:nvSpPr>
        <p:spPr bwMode="auto">
          <a:xfrm>
            <a:off x="5494176" y="3038586"/>
            <a:ext cx="404692"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 name="Freeform 938"/>
          <p:cNvSpPr>
            <a:spLocks/>
          </p:cNvSpPr>
          <p:nvPr/>
        </p:nvSpPr>
        <p:spPr bwMode="auto">
          <a:xfrm>
            <a:off x="5146566" y="2983947"/>
            <a:ext cx="404692"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8" name="Freeform 939"/>
          <p:cNvSpPr>
            <a:spLocks/>
          </p:cNvSpPr>
          <p:nvPr/>
        </p:nvSpPr>
        <p:spPr bwMode="auto">
          <a:xfrm>
            <a:off x="5262774" y="3201550"/>
            <a:ext cx="28848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9" name="Freeform 940"/>
          <p:cNvSpPr>
            <a:spLocks/>
          </p:cNvSpPr>
          <p:nvPr/>
        </p:nvSpPr>
        <p:spPr bwMode="auto">
          <a:xfrm>
            <a:off x="5377963" y="3364513"/>
            <a:ext cx="289503"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0" name="Freeform 941"/>
          <p:cNvSpPr>
            <a:spLocks/>
          </p:cNvSpPr>
          <p:nvPr/>
        </p:nvSpPr>
        <p:spPr bwMode="auto">
          <a:xfrm>
            <a:off x="5667468" y="3310830"/>
            <a:ext cx="519882"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1" name="Freeform 943"/>
          <p:cNvSpPr>
            <a:spLocks/>
          </p:cNvSpPr>
          <p:nvPr/>
        </p:nvSpPr>
        <p:spPr bwMode="auto">
          <a:xfrm>
            <a:off x="5436069" y="3473794"/>
            <a:ext cx="577988"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2" name="Freeform 944"/>
          <p:cNvSpPr>
            <a:spLocks/>
          </p:cNvSpPr>
          <p:nvPr/>
        </p:nvSpPr>
        <p:spPr bwMode="auto">
          <a:xfrm>
            <a:off x="5262774" y="3636757"/>
            <a:ext cx="751284"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3" name="Freeform 946"/>
          <p:cNvSpPr>
            <a:spLocks/>
          </p:cNvSpPr>
          <p:nvPr/>
        </p:nvSpPr>
        <p:spPr bwMode="auto">
          <a:xfrm>
            <a:off x="5262774" y="4071006"/>
            <a:ext cx="693179"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4" name="Freeform 947"/>
          <p:cNvSpPr>
            <a:spLocks/>
          </p:cNvSpPr>
          <p:nvPr/>
        </p:nvSpPr>
        <p:spPr bwMode="auto">
          <a:xfrm>
            <a:off x="5436069" y="4506213"/>
            <a:ext cx="28848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5" name="Freeform 948"/>
          <p:cNvSpPr>
            <a:spLocks/>
          </p:cNvSpPr>
          <p:nvPr/>
        </p:nvSpPr>
        <p:spPr bwMode="auto">
          <a:xfrm>
            <a:off x="5609365" y="4397891"/>
            <a:ext cx="404692"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6" name="Freeform 949"/>
          <p:cNvSpPr>
            <a:spLocks/>
          </p:cNvSpPr>
          <p:nvPr/>
        </p:nvSpPr>
        <p:spPr bwMode="auto">
          <a:xfrm>
            <a:off x="5320880" y="4506213"/>
            <a:ext cx="577988"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7" name="Freeform 950"/>
          <p:cNvSpPr>
            <a:spLocks/>
          </p:cNvSpPr>
          <p:nvPr/>
        </p:nvSpPr>
        <p:spPr bwMode="auto">
          <a:xfrm>
            <a:off x="5667468" y="4832138"/>
            <a:ext cx="346590"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8" name="Freeform 951"/>
          <p:cNvSpPr>
            <a:spLocks/>
          </p:cNvSpPr>
          <p:nvPr/>
        </p:nvSpPr>
        <p:spPr bwMode="auto">
          <a:xfrm>
            <a:off x="5609365" y="5049743"/>
            <a:ext cx="462799"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9" name="Freeform 952"/>
          <p:cNvSpPr>
            <a:spLocks/>
          </p:cNvSpPr>
          <p:nvPr/>
        </p:nvSpPr>
        <p:spPr bwMode="auto">
          <a:xfrm>
            <a:off x="5551259" y="5321989"/>
            <a:ext cx="520902"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0" name="Freeform 953"/>
          <p:cNvSpPr>
            <a:spLocks/>
          </p:cNvSpPr>
          <p:nvPr/>
        </p:nvSpPr>
        <p:spPr bwMode="auto">
          <a:xfrm>
            <a:off x="4799975" y="5321989"/>
            <a:ext cx="1098890"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1" name="Freeform 954"/>
          <p:cNvSpPr>
            <a:spLocks/>
          </p:cNvSpPr>
          <p:nvPr/>
        </p:nvSpPr>
        <p:spPr bwMode="auto">
          <a:xfrm>
            <a:off x="5262774" y="4886779"/>
            <a:ext cx="461781"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2" name="Freeform 955"/>
          <p:cNvSpPr>
            <a:spLocks/>
          </p:cNvSpPr>
          <p:nvPr/>
        </p:nvSpPr>
        <p:spPr bwMode="auto">
          <a:xfrm>
            <a:off x="5089482" y="4941419"/>
            <a:ext cx="231397"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3" name="Freeform 956"/>
          <p:cNvSpPr>
            <a:spLocks/>
          </p:cNvSpPr>
          <p:nvPr/>
        </p:nvSpPr>
        <p:spPr bwMode="auto">
          <a:xfrm>
            <a:off x="5089482" y="4451572"/>
            <a:ext cx="346590"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44" name="Freeform 961"/>
          <p:cNvSpPr>
            <a:spLocks/>
          </p:cNvSpPr>
          <p:nvPr/>
        </p:nvSpPr>
        <p:spPr bwMode="auto">
          <a:xfrm>
            <a:off x="3528807" y="5593274"/>
            <a:ext cx="809387"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5" name="Freeform 962"/>
          <p:cNvSpPr>
            <a:spLocks/>
          </p:cNvSpPr>
          <p:nvPr/>
        </p:nvSpPr>
        <p:spPr bwMode="auto">
          <a:xfrm>
            <a:off x="3817292" y="5375671"/>
            <a:ext cx="69419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6" name="Freeform 963"/>
          <p:cNvSpPr>
            <a:spLocks/>
          </p:cNvSpPr>
          <p:nvPr/>
        </p:nvSpPr>
        <p:spPr bwMode="auto">
          <a:xfrm>
            <a:off x="3933505" y="5158069"/>
            <a:ext cx="751284"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7" name="Freeform 964"/>
          <p:cNvSpPr>
            <a:spLocks/>
          </p:cNvSpPr>
          <p:nvPr/>
        </p:nvSpPr>
        <p:spPr bwMode="auto">
          <a:xfrm>
            <a:off x="4106797" y="5104382"/>
            <a:ext cx="28848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8" name="Freeform 965"/>
          <p:cNvSpPr>
            <a:spLocks/>
          </p:cNvSpPr>
          <p:nvPr/>
        </p:nvSpPr>
        <p:spPr bwMode="auto">
          <a:xfrm>
            <a:off x="4338198" y="5049743"/>
            <a:ext cx="693179"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9" name="Freeform 966"/>
          <p:cNvSpPr>
            <a:spLocks/>
          </p:cNvSpPr>
          <p:nvPr/>
        </p:nvSpPr>
        <p:spPr bwMode="auto">
          <a:xfrm>
            <a:off x="4048693" y="4941419"/>
            <a:ext cx="519882"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1" name="Freeform 968"/>
          <p:cNvSpPr>
            <a:spLocks/>
          </p:cNvSpPr>
          <p:nvPr/>
        </p:nvSpPr>
        <p:spPr bwMode="auto">
          <a:xfrm>
            <a:off x="4280091" y="4778457"/>
            <a:ext cx="346590"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2" name="Freeform 969"/>
          <p:cNvSpPr>
            <a:spLocks/>
          </p:cNvSpPr>
          <p:nvPr/>
        </p:nvSpPr>
        <p:spPr bwMode="auto">
          <a:xfrm>
            <a:off x="4280091" y="4397891"/>
            <a:ext cx="1155978"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3" name="Freeform 1049"/>
          <p:cNvSpPr>
            <a:spLocks/>
          </p:cNvSpPr>
          <p:nvPr/>
        </p:nvSpPr>
        <p:spPr bwMode="auto">
          <a:xfrm>
            <a:off x="3470706" y="5865518"/>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4" name="Freeform 1050"/>
          <p:cNvSpPr>
            <a:spLocks/>
          </p:cNvSpPr>
          <p:nvPr/>
        </p:nvSpPr>
        <p:spPr bwMode="auto">
          <a:xfrm>
            <a:off x="3297412" y="5919201"/>
            <a:ext cx="577988"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5" name="正方形/長方形 54"/>
          <p:cNvSpPr/>
          <p:nvPr/>
        </p:nvSpPr>
        <p:spPr>
          <a:xfrm>
            <a:off x="6699696" y="4754693"/>
            <a:ext cx="624290" cy="29376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6" name="正方形/長方形 55"/>
          <p:cNvSpPr/>
          <p:nvPr/>
        </p:nvSpPr>
        <p:spPr>
          <a:xfrm>
            <a:off x="6705512" y="4226518"/>
            <a:ext cx="624290" cy="29376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7" name="正方形/長方形 56"/>
          <p:cNvSpPr/>
          <p:nvPr/>
        </p:nvSpPr>
        <p:spPr>
          <a:xfrm>
            <a:off x="6733060" y="3270696"/>
            <a:ext cx="624290" cy="29376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8" name="正方形/長方形 57"/>
          <p:cNvSpPr/>
          <p:nvPr/>
        </p:nvSpPr>
        <p:spPr>
          <a:xfrm>
            <a:off x="6730054" y="3717491"/>
            <a:ext cx="624290" cy="29376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9" name="角丸四角形 58"/>
          <p:cNvSpPr/>
          <p:nvPr/>
        </p:nvSpPr>
        <p:spPr bwMode="auto">
          <a:xfrm>
            <a:off x="7532184" y="4769451"/>
            <a:ext cx="2519766" cy="36896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の市及び町村</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bwMode="auto">
          <a:xfrm>
            <a:off x="7513134" y="4256959"/>
            <a:ext cx="2343873" cy="490151"/>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r>
              <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bwMode="auto">
          <a:xfrm>
            <a:off x="7524765" y="3744566"/>
            <a:ext cx="1819994" cy="36155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bwMode="auto">
          <a:xfrm>
            <a:off x="7529984" y="3295182"/>
            <a:ext cx="1819994" cy="36155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bwMode="auto">
          <a:xfrm>
            <a:off x="6702395" y="5291745"/>
            <a:ext cx="2236852" cy="7250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地方自治法の一部を改正する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法律（</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H27.4.1</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施行）による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特例市制度の廃止の際、現に</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特例市である市</a:t>
            </a:r>
            <a:endPar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bwMode="auto">
          <a:xfrm>
            <a:off x="4249630" y="167510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能勢町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bwMode="auto">
          <a:xfrm>
            <a:off x="4727624" y="20598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豊能</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4663667" y="254455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bwMode="auto">
          <a:xfrm>
            <a:off x="4222995" y="269524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池田市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bwMode="auto">
          <a:xfrm>
            <a:off x="5031377" y="251289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bwMode="auto">
          <a:xfrm>
            <a:off x="5420122" y="239526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bwMode="auto">
          <a:xfrm>
            <a:off x="5811710" y="223736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島本町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bwMode="auto">
          <a:xfrm>
            <a:off x="5890384" y="272155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bwMode="auto">
          <a:xfrm>
            <a:off x="5935383" y="320155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bwMode="auto">
          <a:xfrm>
            <a:off x="5528682" y="318132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bwMode="auto">
          <a:xfrm>
            <a:off x="5220966" y="310323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bwMode="auto">
          <a:xfrm>
            <a:off x="4561116" y="308032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bwMode="auto">
          <a:xfrm>
            <a:off x="5107005" y="34043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守口</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bwMode="auto">
          <a:xfrm>
            <a:off x="5412853" y="344181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bwMode="auto">
          <a:xfrm>
            <a:off x="5663269" y="356556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大東</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bwMode="auto">
          <a:xfrm>
            <a:off x="5852218" y="3420391"/>
            <a:ext cx="384143"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四條畷</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bwMode="auto">
          <a:xfrm>
            <a:off x="4687422" y="389439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bwMode="auto">
          <a:xfrm>
            <a:off x="5411146" y="3839748"/>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bwMode="auto">
          <a:xfrm>
            <a:off x="5522714" y="41982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bwMode="auto">
          <a:xfrm>
            <a:off x="5786942" y="444321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柏原市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bwMode="auto">
          <a:xfrm>
            <a:off x="5424156" y="4496743"/>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藤井寺市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bwMode="auto">
          <a:xfrm>
            <a:off x="4238936" y="523628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bwMode="auto">
          <a:xfrm>
            <a:off x="2566697" y="653142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bwMode="auto">
          <a:xfrm>
            <a:off x="5387874" y="477845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羽曳野市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bwMode="auto">
          <a:xfrm>
            <a:off x="5742198" y="496408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太子町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bwMode="auto">
          <a:xfrm>
            <a:off x="5770060" y="523589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河南町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bwMode="auto">
          <a:xfrm>
            <a:off x="5285214" y="515388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富田林市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bwMode="auto">
          <a:xfrm>
            <a:off x="4840393" y="5114733"/>
            <a:ext cx="396614"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大阪狭山市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bwMode="auto">
          <a:xfrm>
            <a:off x="5656439" y="5535470"/>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千早赤阪村</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5112351" y="5779917"/>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河内長野市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4356363" y="487746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高石市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bwMode="auto">
          <a:xfrm>
            <a:off x="4161565" y="503033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bwMode="auto">
          <a:xfrm>
            <a:off x="4194351" y="559236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bwMode="auto">
          <a:xfrm>
            <a:off x="3875399" y="556177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bwMode="auto">
          <a:xfrm>
            <a:off x="3369956" y="589552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bwMode="auto">
          <a:xfrm>
            <a:off x="3895968" y="586551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熊取町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bwMode="auto">
          <a:xfrm>
            <a:off x="3792584" y="613166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bwMode="auto">
          <a:xfrm>
            <a:off x="3462733" y="614080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auto">
          <a:xfrm>
            <a:off x="3076774" y="630144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22</a:t>
            </a:r>
          </a:p>
        </p:txBody>
      </p:sp>
      <p:graphicFrame>
        <p:nvGraphicFramePr>
          <p:cNvPr id="107" name="表 106"/>
          <p:cNvGraphicFramePr>
            <a:graphicFrameLocks noGrp="1"/>
          </p:cNvGraphicFramePr>
          <p:nvPr>
            <p:extLst>
              <p:ext uri="{D42A27DB-BD31-4B8C-83A1-F6EECF244321}">
                <p14:modId xmlns:p14="http://schemas.microsoft.com/office/powerpoint/2010/main" val="2973411019"/>
              </p:ext>
            </p:extLst>
          </p:nvPr>
        </p:nvGraphicFramePr>
        <p:xfrm>
          <a:off x="737582" y="3896000"/>
          <a:ext cx="2234218" cy="1988016"/>
        </p:xfrm>
        <a:graphic>
          <a:graphicData uri="http://schemas.openxmlformats.org/drawingml/2006/table">
            <a:tbl>
              <a:tblPr firstRow="1" bandRow="1">
                <a:tableStyleId>{5940675A-B579-460E-94D1-54222C63F5DA}</a:tableStyleId>
              </a:tblPr>
              <a:tblGrid>
                <a:gridCol w="1205518"/>
                <a:gridCol w="1028700"/>
              </a:tblGrid>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8" name="角丸四角形 107"/>
          <p:cNvSpPr/>
          <p:nvPr/>
        </p:nvSpPr>
        <p:spPr bwMode="auto">
          <a:xfrm>
            <a:off x="362810" y="1551005"/>
            <a:ext cx="3044193" cy="141921"/>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1600" b="1"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◆府内市町村関係データ</a:t>
            </a:r>
            <a:endParaRPr kumimoji="0" lang="en-US" altLang="ja-JP" sz="1600" b="1"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graphicFrame>
        <p:nvGraphicFramePr>
          <p:cNvPr id="109" name="表 108"/>
          <p:cNvGraphicFramePr>
            <a:graphicFrameLocks noGrp="1"/>
          </p:cNvGraphicFramePr>
          <p:nvPr>
            <p:extLst>
              <p:ext uri="{D42A27DB-BD31-4B8C-83A1-F6EECF244321}">
                <p14:modId xmlns:p14="http://schemas.microsoft.com/office/powerpoint/2010/main" val="3891718211"/>
              </p:ext>
            </p:extLst>
          </p:nvPr>
        </p:nvGraphicFramePr>
        <p:xfrm>
          <a:off x="714735" y="1877619"/>
          <a:ext cx="2235068" cy="1793556"/>
        </p:xfrm>
        <a:graphic>
          <a:graphicData uri="http://schemas.openxmlformats.org/drawingml/2006/table">
            <a:tbl>
              <a:tblPr firstRow="1" bandRow="1">
                <a:tableStyleId>{5940675A-B579-460E-94D1-54222C63F5DA}</a:tableStyleId>
              </a:tblPr>
              <a:tblGrid>
                <a:gridCol w="1209315"/>
                <a:gridCol w="1025753"/>
              </a:tblGrid>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0" name="角丸四角形 109"/>
          <p:cNvSpPr/>
          <p:nvPr/>
        </p:nvSpPr>
        <p:spPr bwMode="auto">
          <a:xfrm>
            <a:off x="5060427" y="452115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角丸四角形 110"/>
          <p:cNvSpPr/>
          <p:nvPr/>
        </p:nvSpPr>
        <p:spPr bwMode="auto">
          <a:xfrm>
            <a:off x="4784027" y="48186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角丸四角形 111"/>
          <p:cNvSpPr/>
          <p:nvPr/>
        </p:nvSpPr>
        <p:spPr bwMode="auto">
          <a:xfrm>
            <a:off x="4899220" y="307151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bwMode="auto">
          <a:xfrm>
            <a:off x="4597969" y="560228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55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大阪府</a:t>
            </a:r>
            <a:r>
              <a:rPr lang="ja-JP" altLang="en-US" b="1" u="none" dirty="0"/>
              <a:t>の</a:t>
            </a:r>
            <a:r>
              <a:rPr lang="ja-JP" altLang="en-US" b="1" u="none" dirty="0" smtClean="0"/>
              <a:t>人口減少、高齢化の状況</a:t>
            </a:r>
            <a:endParaRPr lang="en-US" altLang="ja-JP" b="1" u="none" dirty="0" smtClean="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23</a:t>
            </a:r>
          </a:p>
        </p:txBody>
      </p:sp>
      <p:sp>
        <p:nvSpPr>
          <p:cNvPr id="128" name="テキスト ボックス 127"/>
          <p:cNvSpPr txBox="1"/>
          <p:nvPr/>
        </p:nvSpPr>
        <p:spPr>
          <a:xfrm>
            <a:off x="926145" y="998598"/>
            <a:ext cx="2995279" cy="338554"/>
          </a:xfrm>
          <a:prstGeom prst="rect">
            <a:avLst/>
          </a:prstGeom>
          <a:noFill/>
        </p:spPr>
        <p:txBody>
          <a:bodyPr wrap="square" rtlCol="0">
            <a:spAutoFit/>
          </a:bodyPr>
          <a:lstStyle/>
          <a:p>
            <a:r>
              <a:rPr lang="ja-JP" altLang="en-US" sz="1600" u="none" dirty="0" smtClean="0">
                <a:latin typeface="HG創英角ｺﾞｼｯｸUB" panose="020B0909000000000000" pitchFamily="49" charset="-128"/>
                <a:ea typeface="HG創英角ｺﾞｼｯｸUB" panose="020B0909000000000000" pitchFamily="49" charset="-128"/>
              </a:rPr>
              <a:t>◆大阪府の人口総数の推移</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126" name="Rectangle 116"/>
          <p:cNvSpPr>
            <a:spLocks noChangeArrowheads="1"/>
          </p:cNvSpPr>
          <p:nvPr/>
        </p:nvSpPr>
        <p:spPr bwMode="auto">
          <a:xfrm>
            <a:off x="4065453" y="3526075"/>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800" b="0" i="0" u="none" strike="noStrike" cap="none" normalizeH="0" baseline="0" dirty="0" smtClean="0">
              <a:ln>
                <a:noFill/>
              </a:ln>
              <a:solidFill>
                <a:schemeClr val="tx1"/>
              </a:solidFill>
              <a:effectLst/>
              <a:cs typeface="ＭＳ Ｐゴシック" pitchFamily="50" charset="-128"/>
            </a:endParaRPr>
          </a:p>
        </p:txBody>
      </p:sp>
      <p:sp>
        <p:nvSpPr>
          <p:cNvPr id="21" name="Freeform 6"/>
          <p:cNvSpPr>
            <a:spLocks noEditPoints="1"/>
          </p:cNvSpPr>
          <p:nvPr/>
        </p:nvSpPr>
        <p:spPr bwMode="auto">
          <a:xfrm>
            <a:off x="566737" y="1337815"/>
            <a:ext cx="3614271" cy="2044775"/>
          </a:xfrm>
          <a:custGeom>
            <a:avLst/>
            <a:gdLst>
              <a:gd name="T0" fmla="*/ 0 w 4344"/>
              <a:gd name="T1" fmla="*/ 1908 h 1914"/>
              <a:gd name="T2" fmla="*/ 4344 w 4344"/>
              <a:gd name="T3" fmla="*/ 1908 h 1914"/>
              <a:gd name="T4" fmla="*/ 4344 w 4344"/>
              <a:gd name="T5" fmla="*/ 1914 h 1914"/>
              <a:gd name="T6" fmla="*/ 0 w 4344"/>
              <a:gd name="T7" fmla="*/ 1914 h 1914"/>
              <a:gd name="T8" fmla="*/ 0 w 4344"/>
              <a:gd name="T9" fmla="*/ 1908 h 1914"/>
              <a:gd name="T10" fmla="*/ 0 w 4344"/>
              <a:gd name="T11" fmla="*/ 1692 h 1914"/>
              <a:gd name="T12" fmla="*/ 4344 w 4344"/>
              <a:gd name="T13" fmla="*/ 1692 h 1914"/>
              <a:gd name="T14" fmla="*/ 4344 w 4344"/>
              <a:gd name="T15" fmla="*/ 1698 h 1914"/>
              <a:gd name="T16" fmla="*/ 0 w 4344"/>
              <a:gd name="T17" fmla="*/ 1698 h 1914"/>
              <a:gd name="T18" fmla="*/ 0 w 4344"/>
              <a:gd name="T19" fmla="*/ 1692 h 1914"/>
              <a:gd name="T20" fmla="*/ 0 w 4344"/>
              <a:gd name="T21" fmla="*/ 1482 h 1914"/>
              <a:gd name="T22" fmla="*/ 4344 w 4344"/>
              <a:gd name="T23" fmla="*/ 1482 h 1914"/>
              <a:gd name="T24" fmla="*/ 4344 w 4344"/>
              <a:gd name="T25" fmla="*/ 1488 h 1914"/>
              <a:gd name="T26" fmla="*/ 0 w 4344"/>
              <a:gd name="T27" fmla="*/ 1488 h 1914"/>
              <a:gd name="T28" fmla="*/ 0 w 4344"/>
              <a:gd name="T29" fmla="*/ 1482 h 1914"/>
              <a:gd name="T30" fmla="*/ 0 w 4344"/>
              <a:gd name="T31" fmla="*/ 1272 h 1914"/>
              <a:gd name="T32" fmla="*/ 4344 w 4344"/>
              <a:gd name="T33" fmla="*/ 1272 h 1914"/>
              <a:gd name="T34" fmla="*/ 4344 w 4344"/>
              <a:gd name="T35" fmla="*/ 1278 h 1914"/>
              <a:gd name="T36" fmla="*/ 0 w 4344"/>
              <a:gd name="T37" fmla="*/ 1278 h 1914"/>
              <a:gd name="T38" fmla="*/ 0 w 4344"/>
              <a:gd name="T39" fmla="*/ 1272 h 1914"/>
              <a:gd name="T40" fmla="*/ 0 w 4344"/>
              <a:gd name="T41" fmla="*/ 1062 h 1914"/>
              <a:gd name="T42" fmla="*/ 4344 w 4344"/>
              <a:gd name="T43" fmla="*/ 1062 h 1914"/>
              <a:gd name="T44" fmla="*/ 4344 w 4344"/>
              <a:gd name="T45" fmla="*/ 1068 h 1914"/>
              <a:gd name="T46" fmla="*/ 0 w 4344"/>
              <a:gd name="T47" fmla="*/ 1068 h 1914"/>
              <a:gd name="T48" fmla="*/ 0 w 4344"/>
              <a:gd name="T49" fmla="*/ 1062 h 1914"/>
              <a:gd name="T50" fmla="*/ 0 w 4344"/>
              <a:gd name="T51" fmla="*/ 846 h 1914"/>
              <a:gd name="T52" fmla="*/ 4344 w 4344"/>
              <a:gd name="T53" fmla="*/ 846 h 1914"/>
              <a:gd name="T54" fmla="*/ 4344 w 4344"/>
              <a:gd name="T55" fmla="*/ 852 h 1914"/>
              <a:gd name="T56" fmla="*/ 0 w 4344"/>
              <a:gd name="T57" fmla="*/ 852 h 1914"/>
              <a:gd name="T58" fmla="*/ 0 w 4344"/>
              <a:gd name="T59" fmla="*/ 846 h 1914"/>
              <a:gd name="T60" fmla="*/ 0 w 4344"/>
              <a:gd name="T61" fmla="*/ 636 h 1914"/>
              <a:gd name="T62" fmla="*/ 4344 w 4344"/>
              <a:gd name="T63" fmla="*/ 636 h 1914"/>
              <a:gd name="T64" fmla="*/ 4344 w 4344"/>
              <a:gd name="T65" fmla="*/ 642 h 1914"/>
              <a:gd name="T66" fmla="*/ 0 w 4344"/>
              <a:gd name="T67" fmla="*/ 642 h 1914"/>
              <a:gd name="T68" fmla="*/ 0 w 4344"/>
              <a:gd name="T69" fmla="*/ 636 h 1914"/>
              <a:gd name="T70" fmla="*/ 0 w 4344"/>
              <a:gd name="T71" fmla="*/ 426 h 1914"/>
              <a:gd name="T72" fmla="*/ 4344 w 4344"/>
              <a:gd name="T73" fmla="*/ 426 h 1914"/>
              <a:gd name="T74" fmla="*/ 4344 w 4344"/>
              <a:gd name="T75" fmla="*/ 432 h 1914"/>
              <a:gd name="T76" fmla="*/ 0 w 4344"/>
              <a:gd name="T77" fmla="*/ 432 h 1914"/>
              <a:gd name="T78" fmla="*/ 0 w 4344"/>
              <a:gd name="T79" fmla="*/ 426 h 1914"/>
              <a:gd name="T80" fmla="*/ 0 w 4344"/>
              <a:gd name="T81" fmla="*/ 210 h 1914"/>
              <a:gd name="T82" fmla="*/ 4344 w 4344"/>
              <a:gd name="T83" fmla="*/ 210 h 1914"/>
              <a:gd name="T84" fmla="*/ 4344 w 4344"/>
              <a:gd name="T85" fmla="*/ 216 h 1914"/>
              <a:gd name="T86" fmla="*/ 0 w 4344"/>
              <a:gd name="T87" fmla="*/ 216 h 1914"/>
              <a:gd name="T88" fmla="*/ 0 w 4344"/>
              <a:gd name="T89" fmla="*/ 210 h 1914"/>
              <a:gd name="T90" fmla="*/ 0 w 4344"/>
              <a:gd name="T91" fmla="*/ 0 h 1914"/>
              <a:gd name="T92" fmla="*/ 4344 w 4344"/>
              <a:gd name="T93" fmla="*/ 0 h 1914"/>
              <a:gd name="T94" fmla="*/ 4344 w 4344"/>
              <a:gd name="T95" fmla="*/ 6 h 1914"/>
              <a:gd name="T96" fmla="*/ 0 w 4344"/>
              <a:gd name="T97" fmla="*/ 6 h 1914"/>
              <a:gd name="T98" fmla="*/ 0 w 4344"/>
              <a:gd name="T99"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44" h="1914">
                <a:moveTo>
                  <a:pt x="0" y="1908"/>
                </a:moveTo>
                <a:lnTo>
                  <a:pt x="4344" y="1908"/>
                </a:lnTo>
                <a:lnTo>
                  <a:pt x="4344" y="1914"/>
                </a:lnTo>
                <a:lnTo>
                  <a:pt x="0" y="1914"/>
                </a:lnTo>
                <a:lnTo>
                  <a:pt x="0" y="1908"/>
                </a:lnTo>
                <a:close/>
                <a:moveTo>
                  <a:pt x="0" y="1692"/>
                </a:moveTo>
                <a:lnTo>
                  <a:pt x="4344" y="1692"/>
                </a:lnTo>
                <a:lnTo>
                  <a:pt x="4344" y="1698"/>
                </a:lnTo>
                <a:lnTo>
                  <a:pt x="0" y="1698"/>
                </a:lnTo>
                <a:lnTo>
                  <a:pt x="0" y="1692"/>
                </a:lnTo>
                <a:close/>
                <a:moveTo>
                  <a:pt x="0" y="1482"/>
                </a:moveTo>
                <a:lnTo>
                  <a:pt x="4344" y="1482"/>
                </a:lnTo>
                <a:lnTo>
                  <a:pt x="4344" y="1488"/>
                </a:lnTo>
                <a:lnTo>
                  <a:pt x="0" y="1488"/>
                </a:lnTo>
                <a:lnTo>
                  <a:pt x="0" y="1482"/>
                </a:lnTo>
                <a:close/>
                <a:moveTo>
                  <a:pt x="0" y="1272"/>
                </a:moveTo>
                <a:lnTo>
                  <a:pt x="4344" y="1272"/>
                </a:lnTo>
                <a:lnTo>
                  <a:pt x="4344" y="1278"/>
                </a:lnTo>
                <a:lnTo>
                  <a:pt x="0" y="1278"/>
                </a:lnTo>
                <a:lnTo>
                  <a:pt x="0" y="1272"/>
                </a:lnTo>
                <a:close/>
                <a:moveTo>
                  <a:pt x="0" y="1062"/>
                </a:moveTo>
                <a:lnTo>
                  <a:pt x="4344" y="1062"/>
                </a:lnTo>
                <a:lnTo>
                  <a:pt x="4344" y="1068"/>
                </a:lnTo>
                <a:lnTo>
                  <a:pt x="0" y="1068"/>
                </a:lnTo>
                <a:lnTo>
                  <a:pt x="0" y="1062"/>
                </a:lnTo>
                <a:close/>
                <a:moveTo>
                  <a:pt x="0" y="846"/>
                </a:moveTo>
                <a:lnTo>
                  <a:pt x="4344" y="846"/>
                </a:lnTo>
                <a:lnTo>
                  <a:pt x="4344" y="852"/>
                </a:lnTo>
                <a:lnTo>
                  <a:pt x="0" y="852"/>
                </a:lnTo>
                <a:lnTo>
                  <a:pt x="0" y="846"/>
                </a:lnTo>
                <a:close/>
                <a:moveTo>
                  <a:pt x="0" y="636"/>
                </a:moveTo>
                <a:lnTo>
                  <a:pt x="4344" y="636"/>
                </a:lnTo>
                <a:lnTo>
                  <a:pt x="4344" y="642"/>
                </a:lnTo>
                <a:lnTo>
                  <a:pt x="0" y="642"/>
                </a:lnTo>
                <a:lnTo>
                  <a:pt x="0" y="636"/>
                </a:lnTo>
                <a:close/>
                <a:moveTo>
                  <a:pt x="0" y="426"/>
                </a:moveTo>
                <a:lnTo>
                  <a:pt x="4344" y="426"/>
                </a:lnTo>
                <a:lnTo>
                  <a:pt x="4344" y="432"/>
                </a:lnTo>
                <a:lnTo>
                  <a:pt x="0" y="432"/>
                </a:lnTo>
                <a:lnTo>
                  <a:pt x="0" y="426"/>
                </a:lnTo>
                <a:close/>
                <a:moveTo>
                  <a:pt x="0" y="210"/>
                </a:moveTo>
                <a:lnTo>
                  <a:pt x="4344" y="210"/>
                </a:lnTo>
                <a:lnTo>
                  <a:pt x="4344" y="216"/>
                </a:lnTo>
                <a:lnTo>
                  <a:pt x="0" y="216"/>
                </a:lnTo>
                <a:lnTo>
                  <a:pt x="0" y="210"/>
                </a:lnTo>
                <a:close/>
                <a:moveTo>
                  <a:pt x="0" y="0"/>
                </a:moveTo>
                <a:lnTo>
                  <a:pt x="4344" y="0"/>
                </a:lnTo>
                <a:lnTo>
                  <a:pt x="4344" y="6"/>
                </a:lnTo>
                <a:lnTo>
                  <a:pt x="0" y="6"/>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22" name="Rectangle 7"/>
          <p:cNvSpPr>
            <a:spLocks noChangeArrowheads="1"/>
          </p:cNvSpPr>
          <p:nvPr/>
        </p:nvSpPr>
        <p:spPr bwMode="auto">
          <a:xfrm>
            <a:off x="564241" y="1341022"/>
            <a:ext cx="4992" cy="2014356"/>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u="none"/>
          </a:p>
        </p:txBody>
      </p:sp>
      <p:sp>
        <p:nvSpPr>
          <p:cNvPr id="24" name="Rectangle 9"/>
          <p:cNvSpPr>
            <a:spLocks noChangeArrowheads="1"/>
          </p:cNvSpPr>
          <p:nvPr/>
        </p:nvSpPr>
        <p:spPr bwMode="auto">
          <a:xfrm>
            <a:off x="566737" y="3380162"/>
            <a:ext cx="3614271" cy="6411"/>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u="none"/>
          </a:p>
        </p:txBody>
      </p:sp>
      <p:sp>
        <p:nvSpPr>
          <p:cNvPr id="25" name="Freeform 10"/>
          <p:cNvSpPr>
            <a:spLocks noEditPoints="1"/>
          </p:cNvSpPr>
          <p:nvPr/>
        </p:nvSpPr>
        <p:spPr bwMode="auto">
          <a:xfrm>
            <a:off x="564241" y="3345672"/>
            <a:ext cx="3619263" cy="32050"/>
          </a:xfrm>
          <a:custGeom>
            <a:avLst/>
            <a:gdLst>
              <a:gd name="T0" fmla="*/ 6 w 4350"/>
              <a:gd name="T1" fmla="*/ 30 h 30"/>
              <a:gd name="T2" fmla="*/ 0 w 4350"/>
              <a:gd name="T3" fmla="*/ 0 h 30"/>
              <a:gd name="T4" fmla="*/ 222 w 4350"/>
              <a:gd name="T5" fmla="*/ 0 h 30"/>
              <a:gd name="T6" fmla="*/ 216 w 4350"/>
              <a:gd name="T7" fmla="*/ 30 h 30"/>
              <a:gd name="T8" fmla="*/ 222 w 4350"/>
              <a:gd name="T9" fmla="*/ 0 h 30"/>
              <a:gd name="T10" fmla="*/ 438 w 4350"/>
              <a:gd name="T11" fmla="*/ 30 h 30"/>
              <a:gd name="T12" fmla="*/ 432 w 4350"/>
              <a:gd name="T13" fmla="*/ 0 h 30"/>
              <a:gd name="T14" fmla="*/ 660 w 4350"/>
              <a:gd name="T15" fmla="*/ 0 h 30"/>
              <a:gd name="T16" fmla="*/ 654 w 4350"/>
              <a:gd name="T17" fmla="*/ 30 h 30"/>
              <a:gd name="T18" fmla="*/ 660 w 4350"/>
              <a:gd name="T19" fmla="*/ 0 h 30"/>
              <a:gd name="T20" fmla="*/ 876 w 4350"/>
              <a:gd name="T21" fmla="*/ 30 h 30"/>
              <a:gd name="T22" fmla="*/ 870 w 4350"/>
              <a:gd name="T23" fmla="*/ 0 h 30"/>
              <a:gd name="T24" fmla="*/ 1092 w 4350"/>
              <a:gd name="T25" fmla="*/ 0 h 30"/>
              <a:gd name="T26" fmla="*/ 1086 w 4350"/>
              <a:gd name="T27" fmla="*/ 30 h 30"/>
              <a:gd name="T28" fmla="*/ 1092 w 4350"/>
              <a:gd name="T29" fmla="*/ 0 h 30"/>
              <a:gd name="T30" fmla="*/ 1308 w 4350"/>
              <a:gd name="T31" fmla="*/ 30 h 30"/>
              <a:gd name="T32" fmla="*/ 1302 w 4350"/>
              <a:gd name="T33" fmla="*/ 0 h 30"/>
              <a:gd name="T34" fmla="*/ 1524 w 4350"/>
              <a:gd name="T35" fmla="*/ 0 h 30"/>
              <a:gd name="T36" fmla="*/ 1518 w 4350"/>
              <a:gd name="T37" fmla="*/ 30 h 30"/>
              <a:gd name="T38" fmla="*/ 1524 w 4350"/>
              <a:gd name="T39" fmla="*/ 0 h 30"/>
              <a:gd name="T40" fmla="*/ 1746 w 4350"/>
              <a:gd name="T41" fmla="*/ 30 h 30"/>
              <a:gd name="T42" fmla="*/ 1740 w 4350"/>
              <a:gd name="T43" fmla="*/ 0 h 30"/>
              <a:gd name="T44" fmla="*/ 1962 w 4350"/>
              <a:gd name="T45" fmla="*/ 0 h 30"/>
              <a:gd name="T46" fmla="*/ 1956 w 4350"/>
              <a:gd name="T47" fmla="*/ 30 h 30"/>
              <a:gd name="T48" fmla="*/ 1962 w 4350"/>
              <a:gd name="T49" fmla="*/ 0 h 30"/>
              <a:gd name="T50" fmla="*/ 2178 w 4350"/>
              <a:gd name="T51" fmla="*/ 30 h 30"/>
              <a:gd name="T52" fmla="*/ 2172 w 4350"/>
              <a:gd name="T53" fmla="*/ 0 h 30"/>
              <a:gd name="T54" fmla="*/ 2394 w 4350"/>
              <a:gd name="T55" fmla="*/ 0 h 30"/>
              <a:gd name="T56" fmla="*/ 2388 w 4350"/>
              <a:gd name="T57" fmla="*/ 30 h 30"/>
              <a:gd name="T58" fmla="*/ 2394 w 4350"/>
              <a:gd name="T59" fmla="*/ 0 h 30"/>
              <a:gd name="T60" fmla="*/ 2610 w 4350"/>
              <a:gd name="T61" fmla="*/ 30 h 30"/>
              <a:gd name="T62" fmla="*/ 2604 w 4350"/>
              <a:gd name="T63" fmla="*/ 0 h 30"/>
              <a:gd name="T64" fmla="*/ 2832 w 4350"/>
              <a:gd name="T65" fmla="*/ 0 h 30"/>
              <a:gd name="T66" fmla="*/ 2826 w 4350"/>
              <a:gd name="T67" fmla="*/ 30 h 30"/>
              <a:gd name="T68" fmla="*/ 2832 w 4350"/>
              <a:gd name="T69" fmla="*/ 0 h 30"/>
              <a:gd name="T70" fmla="*/ 3048 w 4350"/>
              <a:gd name="T71" fmla="*/ 30 h 30"/>
              <a:gd name="T72" fmla="*/ 3042 w 4350"/>
              <a:gd name="T73" fmla="*/ 0 h 30"/>
              <a:gd name="T74" fmla="*/ 3264 w 4350"/>
              <a:gd name="T75" fmla="*/ 0 h 30"/>
              <a:gd name="T76" fmla="*/ 3258 w 4350"/>
              <a:gd name="T77" fmla="*/ 30 h 30"/>
              <a:gd name="T78" fmla="*/ 3264 w 4350"/>
              <a:gd name="T79" fmla="*/ 0 h 30"/>
              <a:gd name="T80" fmla="*/ 3480 w 4350"/>
              <a:gd name="T81" fmla="*/ 30 h 30"/>
              <a:gd name="T82" fmla="*/ 3474 w 4350"/>
              <a:gd name="T83" fmla="*/ 0 h 30"/>
              <a:gd name="T84" fmla="*/ 3696 w 4350"/>
              <a:gd name="T85" fmla="*/ 0 h 30"/>
              <a:gd name="T86" fmla="*/ 3690 w 4350"/>
              <a:gd name="T87" fmla="*/ 30 h 30"/>
              <a:gd name="T88" fmla="*/ 3696 w 4350"/>
              <a:gd name="T89" fmla="*/ 0 h 30"/>
              <a:gd name="T90" fmla="*/ 3912 w 4350"/>
              <a:gd name="T91" fmla="*/ 30 h 30"/>
              <a:gd name="T92" fmla="*/ 3906 w 4350"/>
              <a:gd name="T93" fmla="*/ 0 h 30"/>
              <a:gd name="T94" fmla="*/ 4134 w 4350"/>
              <a:gd name="T95" fmla="*/ 0 h 30"/>
              <a:gd name="T96" fmla="*/ 4128 w 4350"/>
              <a:gd name="T97" fmla="*/ 30 h 30"/>
              <a:gd name="T98" fmla="*/ 4134 w 4350"/>
              <a:gd name="T99" fmla="*/ 0 h 30"/>
              <a:gd name="T100" fmla="*/ 4350 w 4350"/>
              <a:gd name="T101" fmla="*/ 30 h 30"/>
              <a:gd name="T102" fmla="*/ 4344 w 4350"/>
              <a:gd name="T10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50" h="30">
                <a:moveTo>
                  <a:pt x="6" y="0"/>
                </a:moveTo>
                <a:lnTo>
                  <a:pt x="6" y="30"/>
                </a:lnTo>
                <a:lnTo>
                  <a:pt x="0" y="30"/>
                </a:lnTo>
                <a:lnTo>
                  <a:pt x="0" y="0"/>
                </a:lnTo>
                <a:lnTo>
                  <a:pt x="6" y="0"/>
                </a:lnTo>
                <a:close/>
                <a:moveTo>
                  <a:pt x="222" y="0"/>
                </a:moveTo>
                <a:lnTo>
                  <a:pt x="222" y="30"/>
                </a:lnTo>
                <a:lnTo>
                  <a:pt x="216" y="30"/>
                </a:lnTo>
                <a:lnTo>
                  <a:pt x="216" y="0"/>
                </a:lnTo>
                <a:lnTo>
                  <a:pt x="222" y="0"/>
                </a:lnTo>
                <a:close/>
                <a:moveTo>
                  <a:pt x="438" y="0"/>
                </a:moveTo>
                <a:lnTo>
                  <a:pt x="438" y="30"/>
                </a:lnTo>
                <a:lnTo>
                  <a:pt x="432" y="30"/>
                </a:lnTo>
                <a:lnTo>
                  <a:pt x="432" y="0"/>
                </a:lnTo>
                <a:lnTo>
                  <a:pt x="438" y="0"/>
                </a:lnTo>
                <a:close/>
                <a:moveTo>
                  <a:pt x="660" y="0"/>
                </a:moveTo>
                <a:lnTo>
                  <a:pt x="660" y="30"/>
                </a:lnTo>
                <a:lnTo>
                  <a:pt x="654" y="30"/>
                </a:lnTo>
                <a:lnTo>
                  <a:pt x="654" y="0"/>
                </a:lnTo>
                <a:lnTo>
                  <a:pt x="660" y="0"/>
                </a:lnTo>
                <a:close/>
                <a:moveTo>
                  <a:pt x="876" y="0"/>
                </a:moveTo>
                <a:lnTo>
                  <a:pt x="876" y="30"/>
                </a:lnTo>
                <a:lnTo>
                  <a:pt x="870" y="30"/>
                </a:lnTo>
                <a:lnTo>
                  <a:pt x="870" y="0"/>
                </a:lnTo>
                <a:lnTo>
                  <a:pt x="876" y="0"/>
                </a:lnTo>
                <a:close/>
                <a:moveTo>
                  <a:pt x="1092" y="0"/>
                </a:moveTo>
                <a:lnTo>
                  <a:pt x="1092" y="30"/>
                </a:lnTo>
                <a:lnTo>
                  <a:pt x="1086" y="30"/>
                </a:lnTo>
                <a:lnTo>
                  <a:pt x="1086" y="0"/>
                </a:lnTo>
                <a:lnTo>
                  <a:pt x="1092" y="0"/>
                </a:lnTo>
                <a:close/>
                <a:moveTo>
                  <a:pt x="1308" y="0"/>
                </a:moveTo>
                <a:lnTo>
                  <a:pt x="1308" y="30"/>
                </a:lnTo>
                <a:lnTo>
                  <a:pt x="1302" y="30"/>
                </a:lnTo>
                <a:lnTo>
                  <a:pt x="1302" y="0"/>
                </a:lnTo>
                <a:lnTo>
                  <a:pt x="1308" y="0"/>
                </a:lnTo>
                <a:close/>
                <a:moveTo>
                  <a:pt x="1524" y="0"/>
                </a:moveTo>
                <a:lnTo>
                  <a:pt x="1524" y="30"/>
                </a:lnTo>
                <a:lnTo>
                  <a:pt x="1518" y="30"/>
                </a:lnTo>
                <a:lnTo>
                  <a:pt x="1518" y="0"/>
                </a:lnTo>
                <a:lnTo>
                  <a:pt x="1524" y="0"/>
                </a:lnTo>
                <a:close/>
                <a:moveTo>
                  <a:pt x="1746" y="0"/>
                </a:moveTo>
                <a:lnTo>
                  <a:pt x="1746" y="30"/>
                </a:lnTo>
                <a:lnTo>
                  <a:pt x="1740" y="30"/>
                </a:lnTo>
                <a:lnTo>
                  <a:pt x="1740" y="0"/>
                </a:lnTo>
                <a:lnTo>
                  <a:pt x="1746" y="0"/>
                </a:lnTo>
                <a:close/>
                <a:moveTo>
                  <a:pt x="1962" y="0"/>
                </a:moveTo>
                <a:lnTo>
                  <a:pt x="1962" y="30"/>
                </a:lnTo>
                <a:lnTo>
                  <a:pt x="1956" y="30"/>
                </a:lnTo>
                <a:lnTo>
                  <a:pt x="1956" y="0"/>
                </a:lnTo>
                <a:lnTo>
                  <a:pt x="1962" y="0"/>
                </a:lnTo>
                <a:close/>
                <a:moveTo>
                  <a:pt x="2178" y="0"/>
                </a:moveTo>
                <a:lnTo>
                  <a:pt x="2178" y="30"/>
                </a:lnTo>
                <a:lnTo>
                  <a:pt x="2172" y="30"/>
                </a:lnTo>
                <a:lnTo>
                  <a:pt x="2172" y="0"/>
                </a:lnTo>
                <a:lnTo>
                  <a:pt x="2178" y="0"/>
                </a:lnTo>
                <a:close/>
                <a:moveTo>
                  <a:pt x="2394" y="0"/>
                </a:moveTo>
                <a:lnTo>
                  <a:pt x="2394" y="30"/>
                </a:lnTo>
                <a:lnTo>
                  <a:pt x="2388" y="30"/>
                </a:lnTo>
                <a:lnTo>
                  <a:pt x="2388" y="0"/>
                </a:lnTo>
                <a:lnTo>
                  <a:pt x="2394" y="0"/>
                </a:lnTo>
                <a:close/>
                <a:moveTo>
                  <a:pt x="2610" y="0"/>
                </a:moveTo>
                <a:lnTo>
                  <a:pt x="2610" y="30"/>
                </a:lnTo>
                <a:lnTo>
                  <a:pt x="2604" y="30"/>
                </a:lnTo>
                <a:lnTo>
                  <a:pt x="2604" y="0"/>
                </a:lnTo>
                <a:lnTo>
                  <a:pt x="2610" y="0"/>
                </a:lnTo>
                <a:close/>
                <a:moveTo>
                  <a:pt x="2832" y="0"/>
                </a:moveTo>
                <a:lnTo>
                  <a:pt x="2832" y="30"/>
                </a:lnTo>
                <a:lnTo>
                  <a:pt x="2826" y="30"/>
                </a:lnTo>
                <a:lnTo>
                  <a:pt x="2826" y="0"/>
                </a:lnTo>
                <a:lnTo>
                  <a:pt x="2832" y="0"/>
                </a:lnTo>
                <a:close/>
                <a:moveTo>
                  <a:pt x="3048" y="0"/>
                </a:moveTo>
                <a:lnTo>
                  <a:pt x="3048" y="30"/>
                </a:lnTo>
                <a:lnTo>
                  <a:pt x="3042" y="30"/>
                </a:lnTo>
                <a:lnTo>
                  <a:pt x="3042" y="0"/>
                </a:lnTo>
                <a:lnTo>
                  <a:pt x="3048" y="0"/>
                </a:lnTo>
                <a:close/>
                <a:moveTo>
                  <a:pt x="3264" y="0"/>
                </a:moveTo>
                <a:lnTo>
                  <a:pt x="3264" y="30"/>
                </a:lnTo>
                <a:lnTo>
                  <a:pt x="3258" y="30"/>
                </a:lnTo>
                <a:lnTo>
                  <a:pt x="3258" y="0"/>
                </a:lnTo>
                <a:lnTo>
                  <a:pt x="3264" y="0"/>
                </a:lnTo>
                <a:close/>
                <a:moveTo>
                  <a:pt x="3480" y="0"/>
                </a:moveTo>
                <a:lnTo>
                  <a:pt x="3480" y="30"/>
                </a:lnTo>
                <a:lnTo>
                  <a:pt x="3474" y="30"/>
                </a:lnTo>
                <a:lnTo>
                  <a:pt x="3474" y="0"/>
                </a:lnTo>
                <a:lnTo>
                  <a:pt x="3480" y="0"/>
                </a:lnTo>
                <a:close/>
                <a:moveTo>
                  <a:pt x="3696" y="0"/>
                </a:moveTo>
                <a:lnTo>
                  <a:pt x="3696" y="30"/>
                </a:lnTo>
                <a:lnTo>
                  <a:pt x="3690" y="30"/>
                </a:lnTo>
                <a:lnTo>
                  <a:pt x="3690" y="0"/>
                </a:lnTo>
                <a:lnTo>
                  <a:pt x="3696" y="0"/>
                </a:lnTo>
                <a:close/>
                <a:moveTo>
                  <a:pt x="3912" y="0"/>
                </a:moveTo>
                <a:lnTo>
                  <a:pt x="3912" y="30"/>
                </a:lnTo>
                <a:lnTo>
                  <a:pt x="3906" y="30"/>
                </a:lnTo>
                <a:lnTo>
                  <a:pt x="3906" y="0"/>
                </a:lnTo>
                <a:lnTo>
                  <a:pt x="3912" y="0"/>
                </a:lnTo>
                <a:close/>
                <a:moveTo>
                  <a:pt x="4134" y="0"/>
                </a:moveTo>
                <a:lnTo>
                  <a:pt x="4134" y="30"/>
                </a:lnTo>
                <a:lnTo>
                  <a:pt x="4128" y="30"/>
                </a:lnTo>
                <a:lnTo>
                  <a:pt x="4128" y="0"/>
                </a:lnTo>
                <a:lnTo>
                  <a:pt x="4134" y="0"/>
                </a:lnTo>
                <a:close/>
                <a:moveTo>
                  <a:pt x="4350" y="0"/>
                </a:moveTo>
                <a:lnTo>
                  <a:pt x="4350" y="30"/>
                </a:lnTo>
                <a:lnTo>
                  <a:pt x="4344" y="30"/>
                </a:lnTo>
                <a:lnTo>
                  <a:pt x="4344" y="0"/>
                </a:lnTo>
                <a:lnTo>
                  <a:pt x="435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500" u="none"/>
          </a:p>
        </p:txBody>
      </p:sp>
      <p:sp>
        <p:nvSpPr>
          <p:cNvPr id="35" name="Freeform 20"/>
          <p:cNvSpPr>
            <a:spLocks noEditPoints="1"/>
          </p:cNvSpPr>
          <p:nvPr/>
        </p:nvSpPr>
        <p:spPr bwMode="auto">
          <a:xfrm>
            <a:off x="3903116" y="2971286"/>
            <a:ext cx="178051" cy="194435"/>
          </a:xfrm>
          <a:custGeom>
            <a:avLst/>
            <a:gdLst>
              <a:gd name="T0" fmla="*/ 42 w 570"/>
              <a:gd name="T1" fmla="*/ 8 h 484"/>
              <a:gd name="T2" fmla="*/ 116 w 570"/>
              <a:gd name="T3" fmla="*/ 69 h 484"/>
              <a:gd name="T4" fmla="*/ 119 w 570"/>
              <a:gd name="T5" fmla="*/ 103 h 484"/>
              <a:gd name="T6" fmla="*/ 85 w 570"/>
              <a:gd name="T7" fmla="*/ 106 h 484"/>
              <a:gd name="T8" fmla="*/ 11 w 570"/>
              <a:gd name="T9" fmla="*/ 45 h 484"/>
              <a:gd name="T10" fmla="*/ 8 w 570"/>
              <a:gd name="T11" fmla="*/ 11 h 484"/>
              <a:gd name="T12" fmla="*/ 42 w 570"/>
              <a:gd name="T13" fmla="*/ 8 h 484"/>
              <a:gd name="T14" fmla="*/ 189 w 570"/>
              <a:gd name="T15" fmla="*/ 131 h 484"/>
              <a:gd name="T16" fmla="*/ 263 w 570"/>
              <a:gd name="T17" fmla="*/ 192 h 484"/>
              <a:gd name="T18" fmla="*/ 266 w 570"/>
              <a:gd name="T19" fmla="*/ 226 h 484"/>
              <a:gd name="T20" fmla="*/ 232 w 570"/>
              <a:gd name="T21" fmla="*/ 229 h 484"/>
              <a:gd name="T22" fmla="*/ 159 w 570"/>
              <a:gd name="T23" fmla="*/ 168 h 484"/>
              <a:gd name="T24" fmla="*/ 156 w 570"/>
              <a:gd name="T25" fmla="*/ 134 h 484"/>
              <a:gd name="T26" fmla="*/ 189 w 570"/>
              <a:gd name="T27" fmla="*/ 131 h 484"/>
              <a:gd name="T28" fmla="*/ 337 w 570"/>
              <a:gd name="T29" fmla="*/ 254 h 484"/>
              <a:gd name="T30" fmla="*/ 411 w 570"/>
              <a:gd name="T31" fmla="*/ 315 h 484"/>
              <a:gd name="T32" fmla="*/ 414 w 570"/>
              <a:gd name="T33" fmla="*/ 349 h 484"/>
              <a:gd name="T34" fmla="*/ 380 w 570"/>
              <a:gd name="T35" fmla="*/ 352 h 484"/>
              <a:gd name="T36" fmla="*/ 306 w 570"/>
              <a:gd name="T37" fmla="*/ 291 h 484"/>
              <a:gd name="T38" fmla="*/ 303 w 570"/>
              <a:gd name="T39" fmla="*/ 257 h 484"/>
              <a:gd name="T40" fmla="*/ 337 w 570"/>
              <a:gd name="T41" fmla="*/ 254 h 484"/>
              <a:gd name="T42" fmla="*/ 484 w 570"/>
              <a:gd name="T43" fmla="*/ 377 h 484"/>
              <a:gd name="T44" fmla="*/ 558 w 570"/>
              <a:gd name="T45" fmla="*/ 438 h 484"/>
              <a:gd name="T46" fmla="*/ 561 w 570"/>
              <a:gd name="T47" fmla="*/ 472 h 484"/>
              <a:gd name="T48" fmla="*/ 527 w 570"/>
              <a:gd name="T49" fmla="*/ 475 h 484"/>
              <a:gd name="T50" fmla="*/ 454 w 570"/>
              <a:gd name="T51" fmla="*/ 414 h 484"/>
              <a:gd name="T52" fmla="*/ 451 w 570"/>
              <a:gd name="T53" fmla="*/ 380 h 484"/>
              <a:gd name="T54" fmla="*/ 484 w 570"/>
              <a:gd name="T55" fmla="*/ 37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0" h="484">
                <a:moveTo>
                  <a:pt x="42" y="8"/>
                </a:moveTo>
                <a:lnTo>
                  <a:pt x="116" y="69"/>
                </a:lnTo>
                <a:cubicBezTo>
                  <a:pt x="126" y="78"/>
                  <a:pt x="127" y="93"/>
                  <a:pt x="119" y="103"/>
                </a:cubicBezTo>
                <a:cubicBezTo>
                  <a:pt x="110" y="113"/>
                  <a:pt x="95" y="115"/>
                  <a:pt x="85" y="106"/>
                </a:cubicBezTo>
                <a:lnTo>
                  <a:pt x="11" y="45"/>
                </a:lnTo>
                <a:cubicBezTo>
                  <a:pt x="1" y="36"/>
                  <a:pt x="0" y="21"/>
                  <a:pt x="8" y="11"/>
                </a:cubicBezTo>
                <a:cubicBezTo>
                  <a:pt x="17" y="1"/>
                  <a:pt x="32" y="0"/>
                  <a:pt x="42" y="8"/>
                </a:cubicBezTo>
                <a:close/>
                <a:moveTo>
                  <a:pt x="189" y="131"/>
                </a:moveTo>
                <a:lnTo>
                  <a:pt x="263" y="192"/>
                </a:lnTo>
                <a:cubicBezTo>
                  <a:pt x="273" y="201"/>
                  <a:pt x="275" y="216"/>
                  <a:pt x="266" y="226"/>
                </a:cubicBezTo>
                <a:cubicBezTo>
                  <a:pt x="258" y="236"/>
                  <a:pt x="243" y="238"/>
                  <a:pt x="232" y="229"/>
                </a:cubicBezTo>
                <a:lnTo>
                  <a:pt x="159" y="168"/>
                </a:lnTo>
                <a:cubicBezTo>
                  <a:pt x="148" y="159"/>
                  <a:pt x="147" y="144"/>
                  <a:pt x="156" y="134"/>
                </a:cubicBezTo>
                <a:cubicBezTo>
                  <a:pt x="164" y="124"/>
                  <a:pt x="179" y="122"/>
                  <a:pt x="189" y="131"/>
                </a:cubicBezTo>
                <a:close/>
                <a:moveTo>
                  <a:pt x="337" y="254"/>
                </a:moveTo>
                <a:lnTo>
                  <a:pt x="411" y="315"/>
                </a:lnTo>
                <a:cubicBezTo>
                  <a:pt x="421" y="324"/>
                  <a:pt x="422" y="339"/>
                  <a:pt x="414" y="349"/>
                </a:cubicBezTo>
                <a:cubicBezTo>
                  <a:pt x="405" y="359"/>
                  <a:pt x="390" y="361"/>
                  <a:pt x="380" y="352"/>
                </a:cubicBezTo>
                <a:lnTo>
                  <a:pt x="306" y="291"/>
                </a:lnTo>
                <a:cubicBezTo>
                  <a:pt x="296" y="282"/>
                  <a:pt x="295" y="267"/>
                  <a:pt x="303" y="257"/>
                </a:cubicBezTo>
                <a:cubicBezTo>
                  <a:pt x="312" y="247"/>
                  <a:pt x="327" y="245"/>
                  <a:pt x="337" y="254"/>
                </a:cubicBezTo>
                <a:close/>
                <a:moveTo>
                  <a:pt x="484" y="377"/>
                </a:moveTo>
                <a:lnTo>
                  <a:pt x="558" y="438"/>
                </a:lnTo>
                <a:cubicBezTo>
                  <a:pt x="568" y="447"/>
                  <a:pt x="570" y="462"/>
                  <a:pt x="561" y="472"/>
                </a:cubicBezTo>
                <a:cubicBezTo>
                  <a:pt x="553" y="482"/>
                  <a:pt x="538" y="484"/>
                  <a:pt x="527" y="475"/>
                </a:cubicBezTo>
                <a:lnTo>
                  <a:pt x="454" y="414"/>
                </a:lnTo>
                <a:cubicBezTo>
                  <a:pt x="443" y="405"/>
                  <a:pt x="442" y="390"/>
                  <a:pt x="451" y="380"/>
                </a:cubicBezTo>
                <a:cubicBezTo>
                  <a:pt x="459" y="370"/>
                  <a:pt x="474" y="368"/>
                  <a:pt x="484" y="377"/>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75" name="Rectangle 60"/>
          <p:cNvSpPr>
            <a:spLocks noChangeArrowheads="1"/>
          </p:cNvSpPr>
          <p:nvPr/>
        </p:nvSpPr>
        <p:spPr bwMode="auto">
          <a:xfrm>
            <a:off x="4071183" y="3235485"/>
            <a:ext cx="34945" cy="38459"/>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u="none"/>
          </a:p>
        </p:txBody>
      </p:sp>
      <p:sp>
        <p:nvSpPr>
          <p:cNvPr id="76" name="Freeform 61"/>
          <p:cNvSpPr>
            <a:spLocks noEditPoints="1"/>
          </p:cNvSpPr>
          <p:nvPr/>
        </p:nvSpPr>
        <p:spPr bwMode="auto">
          <a:xfrm>
            <a:off x="4068686" y="3232281"/>
            <a:ext cx="39937" cy="44870"/>
          </a:xfrm>
          <a:custGeom>
            <a:avLst/>
            <a:gdLst>
              <a:gd name="T0" fmla="*/ 0 w 128"/>
              <a:gd name="T1" fmla="*/ 8 h 112"/>
              <a:gd name="T2" fmla="*/ 8 w 128"/>
              <a:gd name="T3" fmla="*/ 0 h 112"/>
              <a:gd name="T4" fmla="*/ 120 w 128"/>
              <a:gd name="T5" fmla="*/ 0 h 112"/>
              <a:gd name="T6" fmla="*/ 128 w 128"/>
              <a:gd name="T7" fmla="*/ 8 h 112"/>
              <a:gd name="T8" fmla="*/ 128 w 128"/>
              <a:gd name="T9" fmla="*/ 104 h 112"/>
              <a:gd name="T10" fmla="*/ 120 w 128"/>
              <a:gd name="T11" fmla="*/ 112 h 112"/>
              <a:gd name="T12" fmla="*/ 8 w 128"/>
              <a:gd name="T13" fmla="*/ 112 h 112"/>
              <a:gd name="T14" fmla="*/ 0 w 128"/>
              <a:gd name="T15" fmla="*/ 104 h 112"/>
              <a:gd name="T16" fmla="*/ 0 w 128"/>
              <a:gd name="T17" fmla="*/ 8 h 112"/>
              <a:gd name="T18" fmla="*/ 16 w 128"/>
              <a:gd name="T19" fmla="*/ 104 h 112"/>
              <a:gd name="T20" fmla="*/ 8 w 128"/>
              <a:gd name="T21" fmla="*/ 96 h 112"/>
              <a:gd name="T22" fmla="*/ 120 w 128"/>
              <a:gd name="T23" fmla="*/ 96 h 112"/>
              <a:gd name="T24" fmla="*/ 112 w 128"/>
              <a:gd name="T25" fmla="*/ 104 h 112"/>
              <a:gd name="T26" fmla="*/ 112 w 128"/>
              <a:gd name="T27" fmla="*/ 8 h 112"/>
              <a:gd name="T28" fmla="*/ 120 w 128"/>
              <a:gd name="T29" fmla="*/ 16 h 112"/>
              <a:gd name="T30" fmla="*/ 8 w 128"/>
              <a:gd name="T31" fmla="*/ 16 h 112"/>
              <a:gd name="T32" fmla="*/ 16 w 128"/>
              <a:gd name="T33" fmla="*/ 8 h 112"/>
              <a:gd name="T34" fmla="*/ 16 w 128"/>
              <a:gd name="T3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12">
                <a:moveTo>
                  <a:pt x="0" y="8"/>
                </a:moveTo>
                <a:cubicBezTo>
                  <a:pt x="0" y="4"/>
                  <a:pt x="4" y="0"/>
                  <a:pt x="8" y="0"/>
                </a:cubicBezTo>
                <a:lnTo>
                  <a:pt x="120" y="0"/>
                </a:lnTo>
                <a:cubicBezTo>
                  <a:pt x="125" y="0"/>
                  <a:pt x="128" y="4"/>
                  <a:pt x="128" y="8"/>
                </a:cubicBezTo>
                <a:lnTo>
                  <a:pt x="128" y="104"/>
                </a:lnTo>
                <a:cubicBezTo>
                  <a:pt x="128" y="109"/>
                  <a:pt x="125" y="112"/>
                  <a:pt x="120" y="112"/>
                </a:cubicBezTo>
                <a:lnTo>
                  <a:pt x="8" y="112"/>
                </a:lnTo>
                <a:cubicBezTo>
                  <a:pt x="4" y="112"/>
                  <a:pt x="0" y="109"/>
                  <a:pt x="0" y="104"/>
                </a:cubicBezTo>
                <a:lnTo>
                  <a:pt x="0" y="8"/>
                </a:lnTo>
                <a:close/>
                <a:moveTo>
                  <a:pt x="16" y="104"/>
                </a:moveTo>
                <a:lnTo>
                  <a:pt x="8" y="96"/>
                </a:lnTo>
                <a:lnTo>
                  <a:pt x="120" y="96"/>
                </a:lnTo>
                <a:lnTo>
                  <a:pt x="112" y="104"/>
                </a:lnTo>
                <a:lnTo>
                  <a:pt x="112" y="8"/>
                </a:lnTo>
                <a:lnTo>
                  <a:pt x="120" y="16"/>
                </a:lnTo>
                <a:lnTo>
                  <a:pt x="8" y="16"/>
                </a:lnTo>
                <a:lnTo>
                  <a:pt x="16" y="8"/>
                </a:lnTo>
                <a:lnTo>
                  <a:pt x="16" y="104"/>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86" name="Rectangle 72"/>
          <p:cNvSpPr>
            <a:spLocks noChangeArrowheads="1"/>
          </p:cNvSpPr>
          <p:nvPr/>
        </p:nvSpPr>
        <p:spPr bwMode="auto">
          <a:xfrm>
            <a:off x="2232430" y="158157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effectLst/>
                <a:latin typeface="Calibri" pitchFamily="34" charset="0"/>
                <a:ea typeface="ＭＳ Ｐゴシック" pitchFamily="50" charset="-128"/>
                <a:cs typeface="ＭＳ Ｐゴシック" pitchFamily="50" charset="-128"/>
              </a:rPr>
              <a:t>887</a:t>
            </a:r>
            <a:endParaRPr kumimoji="1" lang="ja-JP" altLang="ja-JP" sz="900" b="0" i="0" u="none" strike="noStrike" cap="none" normalizeH="0" baseline="0" dirty="0" smtClean="0">
              <a:ln>
                <a:noFill/>
              </a:ln>
              <a:effectLst/>
              <a:ea typeface="ＭＳ Ｐゴシック" pitchFamily="50" charset="-128"/>
              <a:cs typeface="ＭＳ Ｐゴシック" pitchFamily="50" charset="-128"/>
            </a:endParaRPr>
          </a:p>
        </p:txBody>
      </p:sp>
      <p:sp>
        <p:nvSpPr>
          <p:cNvPr id="87" name="Rectangle 73"/>
          <p:cNvSpPr>
            <a:spLocks noChangeArrowheads="1"/>
          </p:cNvSpPr>
          <p:nvPr/>
        </p:nvSpPr>
        <p:spPr bwMode="auto">
          <a:xfrm>
            <a:off x="2408230" y="1677847"/>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4" name="Rectangle 80"/>
          <p:cNvSpPr>
            <a:spLocks noChangeArrowheads="1"/>
          </p:cNvSpPr>
          <p:nvPr/>
        </p:nvSpPr>
        <p:spPr bwMode="auto">
          <a:xfrm>
            <a:off x="373710" y="3318491"/>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550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5" name="Rectangle 81"/>
          <p:cNvSpPr>
            <a:spLocks noChangeArrowheads="1"/>
          </p:cNvSpPr>
          <p:nvPr/>
        </p:nvSpPr>
        <p:spPr bwMode="auto">
          <a:xfrm>
            <a:off x="373710" y="3092007"/>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600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6" name="Rectangle 82"/>
          <p:cNvSpPr>
            <a:spLocks noChangeArrowheads="1"/>
          </p:cNvSpPr>
          <p:nvPr/>
        </p:nvSpPr>
        <p:spPr bwMode="auto">
          <a:xfrm>
            <a:off x="373710" y="2866590"/>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650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7" name="Rectangle 83"/>
          <p:cNvSpPr>
            <a:spLocks noChangeArrowheads="1"/>
          </p:cNvSpPr>
          <p:nvPr/>
        </p:nvSpPr>
        <p:spPr bwMode="auto">
          <a:xfrm>
            <a:off x="373710" y="2640105"/>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8" name="Rectangle 84"/>
          <p:cNvSpPr>
            <a:spLocks noChangeArrowheads="1"/>
          </p:cNvSpPr>
          <p:nvPr/>
        </p:nvSpPr>
        <p:spPr bwMode="auto">
          <a:xfrm>
            <a:off x="373710" y="2413619"/>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9" name="Rectangle 85"/>
          <p:cNvSpPr>
            <a:spLocks noChangeArrowheads="1"/>
          </p:cNvSpPr>
          <p:nvPr/>
        </p:nvSpPr>
        <p:spPr bwMode="auto">
          <a:xfrm>
            <a:off x="373710" y="2187134"/>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800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0" name="Rectangle 86"/>
          <p:cNvSpPr>
            <a:spLocks noChangeArrowheads="1"/>
          </p:cNvSpPr>
          <p:nvPr/>
        </p:nvSpPr>
        <p:spPr bwMode="auto">
          <a:xfrm>
            <a:off x="373710" y="1960650"/>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850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1" name="Rectangle 87"/>
          <p:cNvSpPr>
            <a:spLocks noChangeArrowheads="1"/>
          </p:cNvSpPr>
          <p:nvPr/>
        </p:nvSpPr>
        <p:spPr bwMode="auto">
          <a:xfrm>
            <a:off x="373710" y="1735232"/>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900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2" name="Rectangle 88"/>
          <p:cNvSpPr>
            <a:spLocks noChangeArrowheads="1"/>
          </p:cNvSpPr>
          <p:nvPr/>
        </p:nvSpPr>
        <p:spPr bwMode="auto">
          <a:xfrm>
            <a:off x="373710" y="1508747"/>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950</a:t>
            </a:r>
            <a:endParaRPr kumimoji="1" lang="ja-JP" altLang="ja-JP" sz="8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3" name="Rectangle 89"/>
          <p:cNvSpPr>
            <a:spLocks noChangeArrowheads="1"/>
          </p:cNvSpPr>
          <p:nvPr/>
        </p:nvSpPr>
        <p:spPr bwMode="auto">
          <a:xfrm>
            <a:off x="318797" y="1282263"/>
            <a:ext cx="120980"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4" name="Rectangle 90"/>
          <p:cNvSpPr>
            <a:spLocks noChangeArrowheads="1"/>
          </p:cNvSpPr>
          <p:nvPr/>
        </p:nvSpPr>
        <p:spPr bwMode="auto">
          <a:xfrm>
            <a:off x="587685"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5" name="Rectangle 91"/>
          <p:cNvSpPr>
            <a:spLocks noChangeArrowheads="1"/>
          </p:cNvSpPr>
          <p:nvPr/>
        </p:nvSpPr>
        <p:spPr bwMode="auto">
          <a:xfrm>
            <a:off x="768232"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6" name="Rectangle 92"/>
          <p:cNvSpPr>
            <a:spLocks noChangeArrowheads="1"/>
          </p:cNvSpPr>
          <p:nvPr/>
        </p:nvSpPr>
        <p:spPr bwMode="auto">
          <a:xfrm>
            <a:off x="94877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1975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7" name="Rectangle 93"/>
          <p:cNvSpPr>
            <a:spLocks noChangeArrowheads="1"/>
          </p:cNvSpPr>
          <p:nvPr/>
        </p:nvSpPr>
        <p:spPr bwMode="auto">
          <a:xfrm>
            <a:off x="1129326"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8" name="Rectangle 94"/>
          <p:cNvSpPr>
            <a:spLocks noChangeArrowheads="1"/>
          </p:cNvSpPr>
          <p:nvPr/>
        </p:nvSpPr>
        <p:spPr bwMode="auto">
          <a:xfrm>
            <a:off x="1309873"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9" name="Rectangle 95"/>
          <p:cNvSpPr>
            <a:spLocks noChangeArrowheads="1"/>
          </p:cNvSpPr>
          <p:nvPr/>
        </p:nvSpPr>
        <p:spPr bwMode="auto">
          <a:xfrm>
            <a:off x="1490420"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0" name="Rectangle 96"/>
          <p:cNvSpPr>
            <a:spLocks noChangeArrowheads="1"/>
          </p:cNvSpPr>
          <p:nvPr/>
        </p:nvSpPr>
        <p:spPr bwMode="auto">
          <a:xfrm>
            <a:off x="167179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1" name="Rectangle 97"/>
          <p:cNvSpPr>
            <a:spLocks noChangeArrowheads="1"/>
          </p:cNvSpPr>
          <p:nvPr/>
        </p:nvSpPr>
        <p:spPr bwMode="auto">
          <a:xfrm>
            <a:off x="1852347"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2000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2" name="Rectangle 98"/>
          <p:cNvSpPr>
            <a:spLocks noChangeArrowheads="1"/>
          </p:cNvSpPr>
          <p:nvPr/>
        </p:nvSpPr>
        <p:spPr bwMode="auto">
          <a:xfrm>
            <a:off x="2032894"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3" name="Rectangle 99"/>
          <p:cNvSpPr>
            <a:spLocks noChangeArrowheads="1"/>
          </p:cNvSpPr>
          <p:nvPr/>
        </p:nvSpPr>
        <p:spPr bwMode="auto">
          <a:xfrm>
            <a:off x="2213441"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4" name="Rectangle 100"/>
          <p:cNvSpPr>
            <a:spLocks noChangeArrowheads="1"/>
          </p:cNvSpPr>
          <p:nvPr/>
        </p:nvSpPr>
        <p:spPr bwMode="auto">
          <a:xfrm>
            <a:off x="2393988"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5" name="Rectangle 101"/>
          <p:cNvSpPr>
            <a:spLocks noChangeArrowheads="1"/>
          </p:cNvSpPr>
          <p:nvPr/>
        </p:nvSpPr>
        <p:spPr bwMode="auto">
          <a:xfrm>
            <a:off x="2574535"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6" name="Rectangle 102"/>
          <p:cNvSpPr>
            <a:spLocks noChangeArrowheads="1"/>
          </p:cNvSpPr>
          <p:nvPr/>
        </p:nvSpPr>
        <p:spPr bwMode="auto">
          <a:xfrm>
            <a:off x="2755082"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7" name="Rectangle 103"/>
          <p:cNvSpPr>
            <a:spLocks noChangeArrowheads="1"/>
          </p:cNvSpPr>
          <p:nvPr/>
        </p:nvSpPr>
        <p:spPr bwMode="auto">
          <a:xfrm>
            <a:off x="293562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8" name="Rectangle 104"/>
          <p:cNvSpPr>
            <a:spLocks noChangeArrowheads="1"/>
          </p:cNvSpPr>
          <p:nvPr/>
        </p:nvSpPr>
        <p:spPr bwMode="auto">
          <a:xfrm>
            <a:off x="3116177"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9" name="Rectangle 105"/>
          <p:cNvSpPr>
            <a:spLocks noChangeArrowheads="1"/>
          </p:cNvSpPr>
          <p:nvPr/>
        </p:nvSpPr>
        <p:spPr bwMode="auto">
          <a:xfrm>
            <a:off x="3296724"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0" name="Rectangle 106"/>
          <p:cNvSpPr>
            <a:spLocks noChangeArrowheads="1"/>
          </p:cNvSpPr>
          <p:nvPr/>
        </p:nvSpPr>
        <p:spPr bwMode="auto">
          <a:xfrm>
            <a:off x="3478103"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2045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1" name="Rectangle 107"/>
          <p:cNvSpPr>
            <a:spLocks noChangeArrowheads="1"/>
          </p:cNvSpPr>
          <p:nvPr/>
        </p:nvSpPr>
        <p:spPr bwMode="auto">
          <a:xfrm>
            <a:off x="3658650"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2" name="Rectangle 108"/>
          <p:cNvSpPr>
            <a:spLocks noChangeArrowheads="1"/>
          </p:cNvSpPr>
          <p:nvPr/>
        </p:nvSpPr>
        <p:spPr bwMode="auto">
          <a:xfrm>
            <a:off x="3839197"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3" name="Rectangle 109"/>
          <p:cNvSpPr>
            <a:spLocks noChangeArrowheads="1"/>
          </p:cNvSpPr>
          <p:nvPr/>
        </p:nvSpPr>
        <p:spPr bwMode="auto">
          <a:xfrm>
            <a:off x="4019745"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2060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4" name="Rectangle 110"/>
          <p:cNvSpPr>
            <a:spLocks noChangeArrowheads="1"/>
          </p:cNvSpPr>
          <p:nvPr/>
        </p:nvSpPr>
        <p:spPr bwMode="auto">
          <a:xfrm>
            <a:off x="207334" y="2110215"/>
            <a:ext cx="123111" cy="6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b="1" u="none" dirty="0" smtClean="0">
                <a:solidFill>
                  <a:srgbClr val="000000"/>
                </a:solidFill>
                <a:latin typeface="Meiryo UI" pitchFamily="50" charset="-128"/>
                <a:ea typeface="Meiryo UI" pitchFamily="50" charset="-128"/>
              </a:rPr>
              <a:t>人口（万人）</a:t>
            </a:r>
            <a:endParaRPr kumimoji="1" lang="ja-JP" altLang="ja-JP" sz="800" b="0" i="0" u="none" strike="noStrike" cap="none" normalizeH="0" baseline="0" dirty="0" smtClean="0">
              <a:ln>
                <a:noFill/>
              </a:ln>
              <a:solidFill>
                <a:schemeClr val="tx1"/>
              </a:solidFill>
              <a:effectLst/>
            </a:endParaRPr>
          </a:p>
        </p:txBody>
      </p:sp>
      <p:sp>
        <p:nvSpPr>
          <p:cNvPr id="125" name="Rectangle 111"/>
          <p:cNvSpPr>
            <a:spLocks noChangeArrowheads="1"/>
          </p:cNvSpPr>
          <p:nvPr/>
        </p:nvSpPr>
        <p:spPr bwMode="auto">
          <a:xfrm>
            <a:off x="231436" y="2223458"/>
            <a:ext cx="34"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17" name="直線コネクタ 16"/>
          <p:cNvCxnSpPr/>
          <p:nvPr/>
        </p:nvCxnSpPr>
        <p:spPr>
          <a:xfrm>
            <a:off x="3368909" y="1350141"/>
            <a:ext cx="0" cy="2014356"/>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a:off x="2285741" y="1353580"/>
            <a:ext cx="0" cy="2014356"/>
          </a:xfrm>
          <a:prstGeom prst="line">
            <a:avLst/>
          </a:prstGeom>
          <a:ln w="6350">
            <a:prstDash val="solid"/>
          </a:ln>
        </p:spPr>
        <p:style>
          <a:lnRef idx="1">
            <a:schemeClr val="dk1"/>
          </a:lnRef>
          <a:fillRef idx="0">
            <a:schemeClr val="dk1"/>
          </a:fillRef>
          <a:effectRef idx="0">
            <a:schemeClr val="dk1"/>
          </a:effectRef>
          <a:fontRef idx="minor">
            <a:schemeClr val="tx1"/>
          </a:fontRef>
        </p:style>
      </p:cxnSp>
      <p:sp>
        <p:nvSpPr>
          <p:cNvPr id="26" name="Freeform 11"/>
          <p:cNvSpPr>
            <a:spLocks noEditPoints="1"/>
          </p:cNvSpPr>
          <p:nvPr/>
        </p:nvSpPr>
        <p:spPr bwMode="auto">
          <a:xfrm>
            <a:off x="2276527" y="1844202"/>
            <a:ext cx="195523" cy="45938"/>
          </a:xfrm>
          <a:custGeom>
            <a:avLst/>
            <a:gdLst>
              <a:gd name="T0" fmla="*/ 28 w 627"/>
              <a:gd name="T1" fmla="*/ 2 h 115"/>
              <a:gd name="T2" fmla="*/ 124 w 627"/>
              <a:gd name="T3" fmla="*/ 12 h 115"/>
              <a:gd name="T4" fmla="*/ 145 w 627"/>
              <a:gd name="T5" fmla="*/ 39 h 115"/>
              <a:gd name="T6" fmla="*/ 118 w 627"/>
              <a:gd name="T7" fmla="*/ 60 h 115"/>
              <a:gd name="T8" fmla="*/ 23 w 627"/>
              <a:gd name="T9" fmla="*/ 49 h 115"/>
              <a:gd name="T10" fmla="*/ 2 w 627"/>
              <a:gd name="T11" fmla="*/ 23 h 115"/>
              <a:gd name="T12" fmla="*/ 28 w 627"/>
              <a:gd name="T13" fmla="*/ 2 h 115"/>
              <a:gd name="T14" fmla="*/ 219 w 627"/>
              <a:gd name="T15" fmla="*/ 23 h 115"/>
              <a:gd name="T16" fmla="*/ 314 w 627"/>
              <a:gd name="T17" fmla="*/ 33 h 115"/>
              <a:gd name="T18" fmla="*/ 336 w 627"/>
              <a:gd name="T19" fmla="*/ 60 h 115"/>
              <a:gd name="T20" fmla="*/ 309 w 627"/>
              <a:gd name="T21" fmla="*/ 81 h 115"/>
              <a:gd name="T22" fmla="*/ 214 w 627"/>
              <a:gd name="T23" fmla="*/ 71 h 115"/>
              <a:gd name="T24" fmla="*/ 192 w 627"/>
              <a:gd name="T25" fmla="*/ 44 h 115"/>
              <a:gd name="T26" fmla="*/ 219 w 627"/>
              <a:gd name="T27" fmla="*/ 23 h 115"/>
              <a:gd name="T28" fmla="*/ 410 w 627"/>
              <a:gd name="T29" fmla="*/ 44 h 115"/>
              <a:gd name="T30" fmla="*/ 505 w 627"/>
              <a:gd name="T31" fmla="*/ 55 h 115"/>
              <a:gd name="T32" fmla="*/ 526 w 627"/>
              <a:gd name="T33" fmla="*/ 81 h 115"/>
              <a:gd name="T34" fmla="*/ 500 w 627"/>
              <a:gd name="T35" fmla="*/ 102 h 115"/>
              <a:gd name="T36" fmla="*/ 404 w 627"/>
              <a:gd name="T37" fmla="*/ 92 h 115"/>
              <a:gd name="T38" fmla="*/ 383 w 627"/>
              <a:gd name="T39" fmla="*/ 65 h 115"/>
              <a:gd name="T40" fmla="*/ 410 w 627"/>
              <a:gd name="T41" fmla="*/ 44 h 115"/>
              <a:gd name="T42" fmla="*/ 601 w 627"/>
              <a:gd name="T43" fmla="*/ 65 h 115"/>
              <a:gd name="T44" fmla="*/ 604 w 627"/>
              <a:gd name="T45" fmla="*/ 66 h 115"/>
              <a:gd name="T46" fmla="*/ 625 w 627"/>
              <a:gd name="T47" fmla="*/ 92 h 115"/>
              <a:gd name="T48" fmla="*/ 599 w 627"/>
              <a:gd name="T49" fmla="*/ 113 h 115"/>
              <a:gd name="T50" fmla="*/ 595 w 627"/>
              <a:gd name="T51" fmla="*/ 113 h 115"/>
              <a:gd name="T52" fmla="*/ 574 w 627"/>
              <a:gd name="T53" fmla="*/ 86 h 115"/>
              <a:gd name="T54" fmla="*/ 601 w 627"/>
              <a:gd name="T55" fmla="*/ 6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7" h="115">
                <a:moveTo>
                  <a:pt x="28" y="2"/>
                </a:moveTo>
                <a:lnTo>
                  <a:pt x="124" y="12"/>
                </a:lnTo>
                <a:cubicBezTo>
                  <a:pt x="137" y="14"/>
                  <a:pt x="146" y="26"/>
                  <a:pt x="145" y="39"/>
                </a:cubicBezTo>
                <a:cubicBezTo>
                  <a:pt x="143" y="52"/>
                  <a:pt x="131" y="61"/>
                  <a:pt x="118" y="60"/>
                </a:cubicBezTo>
                <a:lnTo>
                  <a:pt x="23" y="49"/>
                </a:lnTo>
                <a:cubicBezTo>
                  <a:pt x="10" y="48"/>
                  <a:pt x="0" y="36"/>
                  <a:pt x="2" y="23"/>
                </a:cubicBezTo>
                <a:cubicBezTo>
                  <a:pt x="3" y="10"/>
                  <a:pt x="15" y="0"/>
                  <a:pt x="28" y="2"/>
                </a:cubicBezTo>
                <a:close/>
                <a:moveTo>
                  <a:pt x="219" y="23"/>
                </a:moveTo>
                <a:lnTo>
                  <a:pt x="314" y="33"/>
                </a:lnTo>
                <a:cubicBezTo>
                  <a:pt x="328" y="35"/>
                  <a:pt x="337" y="47"/>
                  <a:pt x="336" y="60"/>
                </a:cubicBezTo>
                <a:cubicBezTo>
                  <a:pt x="334" y="73"/>
                  <a:pt x="322" y="83"/>
                  <a:pt x="309" y="81"/>
                </a:cubicBezTo>
                <a:lnTo>
                  <a:pt x="214" y="71"/>
                </a:lnTo>
                <a:cubicBezTo>
                  <a:pt x="200" y="69"/>
                  <a:pt x="191" y="57"/>
                  <a:pt x="192" y="44"/>
                </a:cubicBezTo>
                <a:cubicBezTo>
                  <a:pt x="194" y="31"/>
                  <a:pt x="206" y="21"/>
                  <a:pt x="219" y="23"/>
                </a:cubicBezTo>
                <a:close/>
                <a:moveTo>
                  <a:pt x="410" y="44"/>
                </a:moveTo>
                <a:lnTo>
                  <a:pt x="505" y="55"/>
                </a:lnTo>
                <a:cubicBezTo>
                  <a:pt x="518" y="56"/>
                  <a:pt x="528" y="68"/>
                  <a:pt x="526" y="81"/>
                </a:cubicBezTo>
                <a:cubicBezTo>
                  <a:pt x="525" y="94"/>
                  <a:pt x="513" y="104"/>
                  <a:pt x="500" y="102"/>
                </a:cubicBezTo>
                <a:lnTo>
                  <a:pt x="404" y="92"/>
                </a:lnTo>
                <a:cubicBezTo>
                  <a:pt x="391" y="90"/>
                  <a:pt x="382" y="78"/>
                  <a:pt x="383" y="65"/>
                </a:cubicBezTo>
                <a:cubicBezTo>
                  <a:pt x="385" y="52"/>
                  <a:pt x="397" y="43"/>
                  <a:pt x="410" y="44"/>
                </a:cubicBezTo>
                <a:close/>
                <a:moveTo>
                  <a:pt x="601" y="65"/>
                </a:moveTo>
                <a:lnTo>
                  <a:pt x="604" y="66"/>
                </a:lnTo>
                <a:cubicBezTo>
                  <a:pt x="617" y="67"/>
                  <a:pt x="627" y="79"/>
                  <a:pt x="625" y="92"/>
                </a:cubicBezTo>
                <a:cubicBezTo>
                  <a:pt x="624" y="105"/>
                  <a:pt x="612" y="115"/>
                  <a:pt x="599" y="113"/>
                </a:cubicBezTo>
                <a:lnTo>
                  <a:pt x="595" y="113"/>
                </a:lnTo>
                <a:cubicBezTo>
                  <a:pt x="582" y="111"/>
                  <a:pt x="573" y="100"/>
                  <a:pt x="574" y="86"/>
                </a:cubicBezTo>
                <a:cubicBezTo>
                  <a:pt x="576" y="73"/>
                  <a:pt x="587" y="64"/>
                  <a:pt x="601" y="65"/>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7" name="Freeform 12"/>
          <p:cNvSpPr>
            <a:spLocks noEditPoints="1"/>
          </p:cNvSpPr>
          <p:nvPr/>
        </p:nvSpPr>
        <p:spPr bwMode="auto">
          <a:xfrm>
            <a:off x="2455410" y="1868774"/>
            <a:ext cx="196355" cy="85466"/>
          </a:xfrm>
          <a:custGeom>
            <a:avLst/>
            <a:gdLst>
              <a:gd name="T0" fmla="*/ 33 w 629"/>
              <a:gd name="T1" fmla="*/ 3 h 213"/>
              <a:gd name="T2" fmla="*/ 125 w 629"/>
              <a:gd name="T3" fmla="*/ 29 h 213"/>
              <a:gd name="T4" fmla="*/ 142 w 629"/>
              <a:gd name="T5" fmla="*/ 59 h 213"/>
              <a:gd name="T6" fmla="*/ 113 w 629"/>
              <a:gd name="T7" fmla="*/ 75 h 213"/>
              <a:gd name="T8" fmla="*/ 20 w 629"/>
              <a:gd name="T9" fmla="*/ 50 h 213"/>
              <a:gd name="T10" fmla="*/ 3 w 629"/>
              <a:gd name="T11" fmla="*/ 20 h 213"/>
              <a:gd name="T12" fmla="*/ 33 w 629"/>
              <a:gd name="T13" fmla="*/ 3 h 213"/>
              <a:gd name="T14" fmla="*/ 218 w 629"/>
              <a:gd name="T15" fmla="*/ 55 h 213"/>
              <a:gd name="T16" fmla="*/ 310 w 629"/>
              <a:gd name="T17" fmla="*/ 80 h 213"/>
              <a:gd name="T18" fmla="*/ 327 w 629"/>
              <a:gd name="T19" fmla="*/ 110 h 213"/>
              <a:gd name="T20" fmla="*/ 298 w 629"/>
              <a:gd name="T21" fmla="*/ 127 h 213"/>
              <a:gd name="T22" fmla="*/ 205 w 629"/>
              <a:gd name="T23" fmla="*/ 101 h 213"/>
              <a:gd name="T24" fmla="*/ 188 w 629"/>
              <a:gd name="T25" fmla="*/ 71 h 213"/>
              <a:gd name="T26" fmla="*/ 218 w 629"/>
              <a:gd name="T27" fmla="*/ 55 h 213"/>
              <a:gd name="T28" fmla="*/ 403 w 629"/>
              <a:gd name="T29" fmla="*/ 106 h 213"/>
              <a:gd name="T30" fmla="*/ 495 w 629"/>
              <a:gd name="T31" fmla="*/ 132 h 213"/>
              <a:gd name="T32" fmla="*/ 512 w 629"/>
              <a:gd name="T33" fmla="*/ 161 h 213"/>
              <a:gd name="T34" fmla="*/ 483 w 629"/>
              <a:gd name="T35" fmla="*/ 178 h 213"/>
              <a:gd name="T36" fmla="*/ 390 w 629"/>
              <a:gd name="T37" fmla="*/ 152 h 213"/>
              <a:gd name="T38" fmla="*/ 373 w 629"/>
              <a:gd name="T39" fmla="*/ 123 h 213"/>
              <a:gd name="T40" fmla="*/ 403 w 629"/>
              <a:gd name="T41" fmla="*/ 106 h 213"/>
              <a:gd name="T42" fmla="*/ 588 w 629"/>
              <a:gd name="T43" fmla="*/ 158 h 213"/>
              <a:gd name="T44" fmla="*/ 609 w 629"/>
              <a:gd name="T45" fmla="*/ 163 h 213"/>
              <a:gd name="T46" fmla="*/ 626 w 629"/>
              <a:gd name="T47" fmla="*/ 193 h 213"/>
              <a:gd name="T48" fmla="*/ 596 w 629"/>
              <a:gd name="T49" fmla="*/ 210 h 213"/>
              <a:gd name="T50" fmla="*/ 575 w 629"/>
              <a:gd name="T51" fmla="*/ 204 h 213"/>
              <a:gd name="T52" fmla="*/ 558 w 629"/>
              <a:gd name="T53" fmla="*/ 174 h 213"/>
              <a:gd name="T54" fmla="*/ 588 w 629"/>
              <a:gd name="T55" fmla="*/ 15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9" h="213">
                <a:moveTo>
                  <a:pt x="33" y="3"/>
                </a:moveTo>
                <a:lnTo>
                  <a:pt x="125" y="29"/>
                </a:lnTo>
                <a:cubicBezTo>
                  <a:pt x="138" y="33"/>
                  <a:pt x="146" y="46"/>
                  <a:pt x="142" y="59"/>
                </a:cubicBezTo>
                <a:cubicBezTo>
                  <a:pt x="139" y="71"/>
                  <a:pt x="125" y="79"/>
                  <a:pt x="113" y="75"/>
                </a:cubicBezTo>
                <a:lnTo>
                  <a:pt x="20" y="50"/>
                </a:lnTo>
                <a:cubicBezTo>
                  <a:pt x="7" y="46"/>
                  <a:pt x="0" y="33"/>
                  <a:pt x="3" y="20"/>
                </a:cubicBezTo>
                <a:cubicBezTo>
                  <a:pt x="7" y="7"/>
                  <a:pt x="20" y="0"/>
                  <a:pt x="33" y="3"/>
                </a:cubicBezTo>
                <a:close/>
                <a:moveTo>
                  <a:pt x="218" y="55"/>
                </a:moveTo>
                <a:lnTo>
                  <a:pt x="310" y="80"/>
                </a:lnTo>
                <a:cubicBezTo>
                  <a:pt x="323" y="84"/>
                  <a:pt x="331" y="97"/>
                  <a:pt x="327" y="110"/>
                </a:cubicBezTo>
                <a:cubicBezTo>
                  <a:pt x="324" y="123"/>
                  <a:pt x="310" y="130"/>
                  <a:pt x="298" y="127"/>
                </a:cubicBezTo>
                <a:lnTo>
                  <a:pt x="205" y="101"/>
                </a:lnTo>
                <a:cubicBezTo>
                  <a:pt x="192" y="97"/>
                  <a:pt x="185" y="84"/>
                  <a:pt x="188" y="71"/>
                </a:cubicBezTo>
                <a:cubicBezTo>
                  <a:pt x="192" y="59"/>
                  <a:pt x="205" y="51"/>
                  <a:pt x="218" y="55"/>
                </a:cubicBezTo>
                <a:close/>
                <a:moveTo>
                  <a:pt x="403" y="106"/>
                </a:moveTo>
                <a:lnTo>
                  <a:pt x="495" y="132"/>
                </a:lnTo>
                <a:cubicBezTo>
                  <a:pt x="508" y="135"/>
                  <a:pt x="516" y="149"/>
                  <a:pt x="512" y="161"/>
                </a:cubicBezTo>
                <a:cubicBezTo>
                  <a:pt x="509" y="174"/>
                  <a:pt x="495" y="182"/>
                  <a:pt x="483" y="178"/>
                </a:cubicBezTo>
                <a:lnTo>
                  <a:pt x="390" y="152"/>
                </a:lnTo>
                <a:cubicBezTo>
                  <a:pt x="377" y="149"/>
                  <a:pt x="370" y="136"/>
                  <a:pt x="373" y="123"/>
                </a:cubicBezTo>
                <a:cubicBezTo>
                  <a:pt x="377" y="110"/>
                  <a:pt x="390" y="103"/>
                  <a:pt x="403" y="106"/>
                </a:cubicBezTo>
                <a:close/>
                <a:moveTo>
                  <a:pt x="588" y="158"/>
                </a:moveTo>
                <a:lnTo>
                  <a:pt x="609" y="163"/>
                </a:lnTo>
                <a:cubicBezTo>
                  <a:pt x="622" y="167"/>
                  <a:pt x="629" y="180"/>
                  <a:pt x="626" y="193"/>
                </a:cubicBezTo>
                <a:cubicBezTo>
                  <a:pt x="622" y="206"/>
                  <a:pt x="609" y="213"/>
                  <a:pt x="596" y="210"/>
                </a:cubicBezTo>
                <a:lnTo>
                  <a:pt x="575" y="204"/>
                </a:lnTo>
                <a:cubicBezTo>
                  <a:pt x="562" y="200"/>
                  <a:pt x="555" y="187"/>
                  <a:pt x="558" y="174"/>
                </a:cubicBezTo>
                <a:cubicBezTo>
                  <a:pt x="562" y="161"/>
                  <a:pt x="575" y="154"/>
                  <a:pt x="588" y="158"/>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8" name="Freeform 13"/>
          <p:cNvSpPr>
            <a:spLocks noEditPoints="1"/>
          </p:cNvSpPr>
          <p:nvPr/>
        </p:nvSpPr>
        <p:spPr bwMode="auto">
          <a:xfrm>
            <a:off x="2635125" y="1932874"/>
            <a:ext cx="196355" cy="123926"/>
          </a:xfrm>
          <a:custGeom>
            <a:avLst/>
            <a:gdLst>
              <a:gd name="T0" fmla="*/ 37 w 631"/>
              <a:gd name="T1" fmla="*/ 6 h 311"/>
              <a:gd name="T2" fmla="*/ 125 w 631"/>
              <a:gd name="T3" fmla="*/ 45 h 311"/>
              <a:gd name="T4" fmla="*/ 137 w 631"/>
              <a:gd name="T5" fmla="*/ 76 h 311"/>
              <a:gd name="T6" fmla="*/ 105 w 631"/>
              <a:gd name="T7" fmla="*/ 88 h 311"/>
              <a:gd name="T8" fmla="*/ 18 w 631"/>
              <a:gd name="T9" fmla="*/ 49 h 311"/>
              <a:gd name="T10" fmla="*/ 6 w 631"/>
              <a:gd name="T11" fmla="*/ 18 h 311"/>
              <a:gd name="T12" fmla="*/ 37 w 631"/>
              <a:gd name="T13" fmla="*/ 6 h 311"/>
              <a:gd name="T14" fmla="*/ 213 w 631"/>
              <a:gd name="T15" fmla="*/ 84 h 311"/>
              <a:gd name="T16" fmla="*/ 300 w 631"/>
              <a:gd name="T17" fmla="*/ 123 h 311"/>
              <a:gd name="T18" fmla="*/ 313 w 631"/>
              <a:gd name="T19" fmla="*/ 154 h 311"/>
              <a:gd name="T20" fmla="*/ 281 w 631"/>
              <a:gd name="T21" fmla="*/ 166 h 311"/>
              <a:gd name="T22" fmla="*/ 193 w 631"/>
              <a:gd name="T23" fmla="*/ 127 h 311"/>
              <a:gd name="T24" fmla="*/ 181 w 631"/>
              <a:gd name="T25" fmla="*/ 96 h 311"/>
              <a:gd name="T26" fmla="*/ 213 w 631"/>
              <a:gd name="T27" fmla="*/ 84 h 311"/>
              <a:gd name="T28" fmla="*/ 388 w 631"/>
              <a:gd name="T29" fmla="*/ 161 h 311"/>
              <a:gd name="T30" fmla="*/ 476 w 631"/>
              <a:gd name="T31" fmla="*/ 200 h 311"/>
              <a:gd name="T32" fmla="*/ 488 w 631"/>
              <a:gd name="T33" fmla="*/ 232 h 311"/>
              <a:gd name="T34" fmla="*/ 456 w 631"/>
              <a:gd name="T35" fmla="*/ 244 h 311"/>
              <a:gd name="T36" fmla="*/ 369 w 631"/>
              <a:gd name="T37" fmla="*/ 205 h 311"/>
              <a:gd name="T38" fmla="*/ 356 w 631"/>
              <a:gd name="T39" fmla="*/ 174 h 311"/>
              <a:gd name="T40" fmla="*/ 388 w 631"/>
              <a:gd name="T41" fmla="*/ 161 h 311"/>
              <a:gd name="T42" fmla="*/ 564 w 631"/>
              <a:gd name="T43" fmla="*/ 239 h 311"/>
              <a:gd name="T44" fmla="*/ 613 w 631"/>
              <a:gd name="T45" fmla="*/ 262 h 311"/>
              <a:gd name="T46" fmla="*/ 625 w 631"/>
              <a:gd name="T47" fmla="*/ 293 h 311"/>
              <a:gd name="T48" fmla="*/ 594 w 631"/>
              <a:gd name="T49" fmla="*/ 305 h 311"/>
              <a:gd name="T50" fmla="*/ 544 w 631"/>
              <a:gd name="T51" fmla="*/ 283 h 311"/>
              <a:gd name="T52" fmla="*/ 532 w 631"/>
              <a:gd name="T53" fmla="*/ 252 h 311"/>
              <a:gd name="T54" fmla="*/ 564 w 631"/>
              <a:gd name="T55" fmla="*/ 2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1" h="311">
                <a:moveTo>
                  <a:pt x="37" y="6"/>
                </a:moveTo>
                <a:lnTo>
                  <a:pt x="125" y="45"/>
                </a:lnTo>
                <a:cubicBezTo>
                  <a:pt x="137" y="50"/>
                  <a:pt x="143" y="64"/>
                  <a:pt x="137" y="76"/>
                </a:cubicBezTo>
                <a:cubicBezTo>
                  <a:pt x="132" y="88"/>
                  <a:pt x="118" y="94"/>
                  <a:pt x="105" y="88"/>
                </a:cubicBezTo>
                <a:lnTo>
                  <a:pt x="18" y="49"/>
                </a:lnTo>
                <a:cubicBezTo>
                  <a:pt x="6" y="44"/>
                  <a:pt x="0" y="30"/>
                  <a:pt x="6" y="18"/>
                </a:cubicBezTo>
                <a:cubicBezTo>
                  <a:pt x="11" y="6"/>
                  <a:pt x="25" y="0"/>
                  <a:pt x="37" y="6"/>
                </a:cubicBezTo>
                <a:close/>
                <a:moveTo>
                  <a:pt x="213" y="84"/>
                </a:moveTo>
                <a:lnTo>
                  <a:pt x="300" y="123"/>
                </a:lnTo>
                <a:cubicBezTo>
                  <a:pt x="313" y="128"/>
                  <a:pt x="318" y="142"/>
                  <a:pt x="313" y="154"/>
                </a:cubicBezTo>
                <a:cubicBezTo>
                  <a:pt x="307" y="166"/>
                  <a:pt x="293" y="172"/>
                  <a:pt x="281" y="166"/>
                </a:cubicBezTo>
                <a:lnTo>
                  <a:pt x="193" y="127"/>
                </a:lnTo>
                <a:cubicBezTo>
                  <a:pt x="181" y="122"/>
                  <a:pt x="176" y="108"/>
                  <a:pt x="181" y="96"/>
                </a:cubicBezTo>
                <a:cubicBezTo>
                  <a:pt x="186" y="84"/>
                  <a:pt x="201" y="78"/>
                  <a:pt x="213" y="84"/>
                </a:cubicBezTo>
                <a:close/>
                <a:moveTo>
                  <a:pt x="388" y="161"/>
                </a:moveTo>
                <a:lnTo>
                  <a:pt x="476" y="200"/>
                </a:lnTo>
                <a:cubicBezTo>
                  <a:pt x="488" y="206"/>
                  <a:pt x="493" y="220"/>
                  <a:pt x="488" y="232"/>
                </a:cubicBezTo>
                <a:cubicBezTo>
                  <a:pt x="483" y="244"/>
                  <a:pt x="468" y="250"/>
                  <a:pt x="456" y="244"/>
                </a:cubicBezTo>
                <a:lnTo>
                  <a:pt x="369" y="205"/>
                </a:lnTo>
                <a:cubicBezTo>
                  <a:pt x="357" y="200"/>
                  <a:pt x="351" y="186"/>
                  <a:pt x="356" y="174"/>
                </a:cubicBezTo>
                <a:cubicBezTo>
                  <a:pt x="362" y="162"/>
                  <a:pt x="376" y="156"/>
                  <a:pt x="388" y="161"/>
                </a:cubicBezTo>
                <a:close/>
                <a:moveTo>
                  <a:pt x="564" y="239"/>
                </a:moveTo>
                <a:lnTo>
                  <a:pt x="613" y="262"/>
                </a:lnTo>
                <a:cubicBezTo>
                  <a:pt x="625" y="267"/>
                  <a:pt x="631" y="281"/>
                  <a:pt x="625" y="293"/>
                </a:cubicBezTo>
                <a:cubicBezTo>
                  <a:pt x="620" y="305"/>
                  <a:pt x="606" y="311"/>
                  <a:pt x="594" y="305"/>
                </a:cubicBezTo>
                <a:lnTo>
                  <a:pt x="544" y="283"/>
                </a:lnTo>
                <a:cubicBezTo>
                  <a:pt x="532" y="278"/>
                  <a:pt x="527" y="264"/>
                  <a:pt x="532" y="252"/>
                </a:cubicBezTo>
                <a:cubicBezTo>
                  <a:pt x="537" y="240"/>
                  <a:pt x="551" y="234"/>
                  <a:pt x="564" y="239"/>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9" name="Freeform 14"/>
          <p:cNvSpPr>
            <a:spLocks noEditPoints="1"/>
          </p:cNvSpPr>
          <p:nvPr/>
        </p:nvSpPr>
        <p:spPr bwMode="auto">
          <a:xfrm>
            <a:off x="2814841" y="2035432"/>
            <a:ext cx="201348" cy="149566"/>
          </a:xfrm>
          <a:custGeom>
            <a:avLst/>
            <a:gdLst>
              <a:gd name="T0" fmla="*/ 39 w 646"/>
              <a:gd name="T1" fmla="*/ 6 h 374"/>
              <a:gd name="T2" fmla="*/ 123 w 646"/>
              <a:gd name="T3" fmla="*/ 52 h 374"/>
              <a:gd name="T4" fmla="*/ 133 w 646"/>
              <a:gd name="T5" fmla="*/ 85 h 374"/>
              <a:gd name="T6" fmla="*/ 101 w 646"/>
              <a:gd name="T7" fmla="*/ 94 h 374"/>
              <a:gd name="T8" fmla="*/ 16 w 646"/>
              <a:gd name="T9" fmla="*/ 49 h 374"/>
              <a:gd name="T10" fmla="*/ 6 w 646"/>
              <a:gd name="T11" fmla="*/ 16 h 374"/>
              <a:gd name="T12" fmla="*/ 39 w 646"/>
              <a:gd name="T13" fmla="*/ 6 h 374"/>
              <a:gd name="T14" fmla="*/ 208 w 646"/>
              <a:gd name="T15" fmla="*/ 98 h 374"/>
              <a:gd name="T16" fmla="*/ 292 w 646"/>
              <a:gd name="T17" fmla="*/ 143 h 374"/>
              <a:gd name="T18" fmla="*/ 302 w 646"/>
              <a:gd name="T19" fmla="*/ 176 h 374"/>
              <a:gd name="T20" fmla="*/ 269 w 646"/>
              <a:gd name="T21" fmla="*/ 186 h 374"/>
              <a:gd name="T22" fmla="*/ 185 w 646"/>
              <a:gd name="T23" fmla="*/ 140 h 374"/>
              <a:gd name="T24" fmla="*/ 175 w 646"/>
              <a:gd name="T25" fmla="*/ 107 h 374"/>
              <a:gd name="T26" fmla="*/ 208 w 646"/>
              <a:gd name="T27" fmla="*/ 98 h 374"/>
              <a:gd name="T28" fmla="*/ 377 w 646"/>
              <a:gd name="T29" fmla="*/ 189 h 374"/>
              <a:gd name="T30" fmla="*/ 461 w 646"/>
              <a:gd name="T31" fmla="*/ 235 h 374"/>
              <a:gd name="T32" fmla="*/ 471 w 646"/>
              <a:gd name="T33" fmla="*/ 267 h 374"/>
              <a:gd name="T34" fmla="*/ 438 w 646"/>
              <a:gd name="T35" fmla="*/ 277 h 374"/>
              <a:gd name="T36" fmla="*/ 354 w 646"/>
              <a:gd name="T37" fmla="*/ 231 h 374"/>
              <a:gd name="T38" fmla="*/ 344 w 646"/>
              <a:gd name="T39" fmla="*/ 199 h 374"/>
              <a:gd name="T40" fmla="*/ 377 w 646"/>
              <a:gd name="T41" fmla="*/ 189 h 374"/>
              <a:gd name="T42" fmla="*/ 546 w 646"/>
              <a:gd name="T43" fmla="*/ 280 h 374"/>
              <a:gd name="T44" fmla="*/ 630 w 646"/>
              <a:gd name="T45" fmla="*/ 326 h 374"/>
              <a:gd name="T46" fmla="*/ 640 w 646"/>
              <a:gd name="T47" fmla="*/ 358 h 374"/>
              <a:gd name="T48" fmla="*/ 607 w 646"/>
              <a:gd name="T49" fmla="*/ 368 h 374"/>
              <a:gd name="T50" fmla="*/ 523 w 646"/>
              <a:gd name="T51" fmla="*/ 322 h 374"/>
              <a:gd name="T52" fmla="*/ 513 w 646"/>
              <a:gd name="T53" fmla="*/ 290 h 374"/>
              <a:gd name="T54" fmla="*/ 546 w 646"/>
              <a:gd name="T55" fmla="*/ 28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374">
                <a:moveTo>
                  <a:pt x="39" y="6"/>
                </a:moveTo>
                <a:lnTo>
                  <a:pt x="123" y="52"/>
                </a:lnTo>
                <a:cubicBezTo>
                  <a:pt x="135" y="58"/>
                  <a:pt x="139" y="73"/>
                  <a:pt x="133" y="85"/>
                </a:cubicBezTo>
                <a:cubicBezTo>
                  <a:pt x="127" y="96"/>
                  <a:pt x="112" y="101"/>
                  <a:pt x="101" y="94"/>
                </a:cubicBezTo>
                <a:lnTo>
                  <a:pt x="16" y="49"/>
                </a:lnTo>
                <a:cubicBezTo>
                  <a:pt x="4" y="42"/>
                  <a:pt x="0" y="28"/>
                  <a:pt x="6" y="16"/>
                </a:cubicBezTo>
                <a:cubicBezTo>
                  <a:pt x="13" y="4"/>
                  <a:pt x="27" y="0"/>
                  <a:pt x="39" y="6"/>
                </a:cubicBezTo>
                <a:close/>
                <a:moveTo>
                  <a:pt x="208" y="98"/>
                </a:moveTo>
                <a:lnTo>
                  <a:pt x="292" y="143"/>
                </a:lnTo>
                <a:cubicBezTo>
                  <a:pt x="304" y="150"/>
                  <a:pt x="308" y="164"/>
                  <a:pt x="302" y="176"/>
                </a:cubicBezTo>
                <a:cubicBezTo>
                  <a:pt x="296" y="187"/>
                  <a:pt x="281" y="192"/>
                  <a:pt x="269" y="186"/>
                </a:cubicBezTo>
                <a:lnTo>
                  <a:pt x="185" y="140"/>
                </a:lnTo>
                <a:cubicBezTo>
                  <a:pt x="173" y="134"/>
                  <a:pt x="169" y="119"/>
                  <a:pt x="175" y="107"/>
                </a:cubicBezTo>
                <a:cubicBezTo>
                  <a:pt x="182" y="96"/>
                  <a:pt x="196" y="91"/>
                  <a:pt x="208" y="98"/>
                </a:cubicBezTo>
                <a:close/>
                <a:moveTo>
                  <a:pt x="377" y="189"/>
                </a:moveTo>
                <a:lnTo>
                  <a:pt x="461" y="235"/>
                </a:lnTo>
                <a:cubicBezTo>
                  <a:pt x="473" y="241"/>
                  <a:pt x="477" y="255"/>
                  <a:pt x="471" y="267"/>
                </a:cubicBezTo>
                <a:cubicBezTo>
                  <a:pt x="465" y="279"/>
                  <a:pt x="450" y="283"/>
                  <a:pt x="438" y="277"/>
                </a:cubicBezTo>
                <a:lnTo>
                  <a:pt x="354" y="231"/>
                </a:lnTo>
                <a:cubicBezTo>
                  <a:pt x="342" y="225"/>
                  <a:pt x="338" y="210"/>
                  <a:pt x="344" y="199"/>
                </a:cubicBezTo>
                <a:cubicBezTo>
                  <a:pt x="350" y="187"/>
                  <a:pt x="365" y="183"/>
                  <a:pt x="377" y="189"/>
                </a:cubicBezTo>
                <a:close/>
                <a:moveTo>
                  <a:pt x="546" y="280"/>
                </a:moveTo>
                <a:lnTo>
                  <a:pt x="630" y="326"/>
                </a:lnTo>
                <a:cubicBezTo>
                  <a:pt x="642" y="332"/>
                  <a:pt x="646" y="347"/>
                  <a:pt x="640" y="358"/>
                </a:cubicBezTo>
                <a:cubicBezTo>
                  <a:pt x="633" y="370"/>
                  <a:pt x="619" y="374"/>
                  <a:pt x="607" y="368"/>
                </a:cubicBezTo>
                <a:lnTo>
                  <a:pt x="523" y="322"/>
                </a:lnTo>
                <a:cubicBezTo>
                  <a:pt x="511" y="316"/>
                  <a:pt x="507" y="302"/>
                  <a:pt x="513" y="290"/>
                </a:cubicBezTo>
                <a:cubicBezTo>
                  <a:pt x="519" y="278"/>
                  <a:pt x="534" y="274"/>
                  <a:pt x="546" y="280"/>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0" name="Freeform 15"/>
          <p:cNvSpPr>
            <a:spLocks noEditPoints="1"/>
          </p:cNvSpPr>
          <p:nvPr/>
        </p:nvSpPr>
        <p:spPr bwMode="auto">
          <a:xfrm>
            <a:off x="2999548" y="2163632"/>
            <a:ext cx="195523" cy="162385"/>
          </a:xfrm>
          <a:custGeom>
            <a:avLst/>
            <a:gdLst>
              <a:gd name="T0" fmla="*/ 40 w 628"/>
              <a:gd name="T1" fmla="*/ 7 h 405"/>
              <a:gd name="T2" fmla="*/ 122 w 628"/>
              <a:gd name="T3" fmla="*/ 57 h 405"/>
              <a:gd name="T4" fmla="*/ 130 w 628"/>
              <a:gd name="T5" fmla="*/ 90 h 405"/>
              <a:gd name="T6" fmla="*/ 97 w 628"/>
              <a:gd name="T7" fmla="*/ 98 h 405"/>
              <a:gd name="T8" fmla="*/ 15 w 628"/>
              <a:gd name="T9" fmla="*/ 48 h 405"/>
              <a:gd name="T10" fmla="*/ 7 w 628"/>
              <a:gd name="T11" fmla="*/ 15 h 405"/>
              <a:gd name="T12" fmla="*/ 40 w 628"/>
              <a:gd name="T13" fmla="*/ 7 h 405"/>
              <a:gd name="T14" fmla="*/ 204 w 628"/>
              <a:gd name="T15" fmla="*/ 107 h 405"/>
              <a:gd name="T16" fmla="*/ 286 w 628"/>
              <a:gd name="T17" fmla="*/ 157 h 405"/>
              <a:gd name="T18" fmla="*/ 294 w 628"/>
              <a:gd name="T19" fmla="*/ 190 h 405"/>
              <a:gd name="T20" fmla="*/ 261 w 628"/>
              <a:gd name="T21" fmla="*/ 198 h 405"/>
              <a:gd name="T22" fmla="*/ 179 w 628"/>
              <a:gd name="T23" fmla="*/ 148 h 405"/>
              <a:gd name="T24" fmla="*/ 171 w 628"/>
              <a:gd name="T25" fmla="*/ 115 h 405"/>
              <a:gd name="T26" fmla="*/ 204 w 628"/>
              <a:gd name="T27" fmla="*/ 107 h 405"/>
              <a:gd name="T28" fmla="*/ 368 w 628"/>
              <a:gd name="T29" fmla="*/ 207 h 405"/>
              <a:gd name="T30" fmla="*/ 450 w 628"/>
              <a:gd name="T31" fmla="*/ 257 h 405"/>
              <a:gd name="T32" fmla="*/ 458 w 628"/>
              <a:gd name="T33" fmla="*/ 290 h 405"/>
              <a:gd name="T34" fmla="*/ 425 w 628"/>
              <a:gd name="T35" fmla="*/ 298 h 405"/>
              <a:gd name="T36" fmla="*/ 343 w 628"/>
              <a:gd name="T37" fmla="*/ 248 h 405"/>
              <a:gd name="T38" fmla="*/ 335 w 628"/>
              <a:gd name="T39" fmla="*/ 215 h 405"/>
              <a:gd name="T40" fmla="*/ 368 w 628"/>
              <a:gd name="T41" fmla="*/ 207 h 405"/>
              <a:gd name="T42" fmla="*/ 531 w 628"/>
              <a:gd name="T43" fmla="*/ 307 h 405"/>
              <a:gd name="T44" fmla="*/ 613 w 628"/>
              <a:gd name="T45" fmla="*/ 357 h 405"/>
              <a:gd name="T46" fmla="*/ 621 w 628"/>
              <a:gd name="T47" fmla="*/ 390 h 405"/>
              <a:gd name="T48" fmla="*/ 588 w 628"/>
              <a:gd name="T49" fmla="*/ 398 h 405"/>
              <a:gd name="T50" fmla="*/ 506 w 628"/>
              <a:gd name="T51" fmla="*/ 348 h 405"/>
              <a:gd name="T52" fmla="*/ 498 w 628"/>
              <a:gd name="T53" fmla="*/ 315 h 405"/>
              <a:gd name="T54" fmla="*/ 531 w 628"/>
              <a:gd name="T55" fmla="*/ 3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8" h="405">
                <a:moveTo>
                  <a:pt x="40" y="7"/>
                </a:moveTo>
                <a:lnTo>
                  <a:pt x="122" y="57"/>
                </a:lnTo>
                <a:cubicBezTo>
                  <a:pt x="133" y="64"/>
                  <a:pt x="137" y="79"/>
                  <a:pt x="130" y="90"/>
                </a:cubicBezTo>
                <a:cubicBezTo>
                  <a:pt x="123" y="101"/>
                  <a:pt x="108" y="105"/>
                  <a:pt x="97" y="98"/>
                </a:cubicBezTo>
                <a:lnTo>
                  <a:pt x="15" y="48"/>
                </a:lnTo>
                <a:cubicBezTo>
                  <a:pt x="4" y="41"/>
                  <a:pt x="0" y="26"/>
                  <a:pt x="7" y="15"/>
                </a:cubicBezTo>
                <a:cubicBezTo>
                  <a:pt x="14" y="4"/>
                  <a:pt x="29" y="0"/>
                  <a:pt x="40" y="7"/>
                </a:cubicBezTo>
                <a:close/>
                <a:moveTo>
                  <a:pt x="204" y="107"/>
                </a:moveTo>
                <a:lnTo>
                  <a:pt x="286" y="157"/>
                </a:lnTo>
                <a:cubicBezTo>
                  <a:pt x="297" y="164"/>
                  <a:pt x="301" y="179"/>
                  <a:pt x="294" y="190"/>
                </a:cubicBezTo>
                <a:cubicBezTo>
                  <a:pt x="287" y="201"/>
                  <a:pt x="272" y="205"/>
                  <a:pt x="261" y="198"/>
                </a:cubicBezTo>
                <a:lnTo>
                  <a:pt x="179" y="148"/>
                </a:lnTo>
                <a:cubicBezTo>
                  <a:pt x="167" y="141"/>
                  <a:pt x="164" y="126"/>
                  <a:pt x="171" y="115"/>
                </a:cubicBezTo>
                <a:cubicBezTo>
                  <a:pt x="178" y="104"/>
                  <a:pt x="193" y="100"/>
                  <a:pt x="204" y="107"/>
                </a:cubicBezTo>
                <a:close/>
                <a:moveTo>
                  <a:pt x="368" y="207"/>
                </a:moveTo>
                <a:lnTo>
                  <a:pt x="450" y="257"/>
                </a:lnTo>
                <a:cubicBezTo>
                  <a:pt x="461" y="264"/>
                  <a:pt x="464" y="279"/>
                  <a:pt x="458" y="290"/>
                </a:cubicBezTo>
                <a:cubicBezTo>
                  <a:pt x="451" y="302"/>
                  <a:pt x="436" y="305"/>
                  <a:pt x="425" y="298"/>
                </a:cubicBezTo>
                <a:lnTo>
                  <a:pt x="343" y="248"/>
                </a:lnTo>
                <a:cubicBezTo>
                  <a:pt x="331" y="241"/>
                  <a:pt x="328" y="227"/>
                  <a:pt x="335" y="215"/>
                </a:cubicBezTo>
                <a:cubicBezTo>
                  <a:pt x="342" y="204"/>
                  <a:pt x="356" y="200"/>
                  <a:pt x="368" y="207"/>
                </a:cubicBezTo>
                <a:close/>
                <a:moveTo>
                  <a:pt x="531" y="307"/>
                </a:moveTo>
                <a:lnTo>
                  <a:pt x="613" y="357"/>
                </a:lnTo>
                <a:cubicBezTo>
                  <a:pt x="625" y="364"/>
                  <a:pt x="628" y="379"/>
                  <a:pt x="621" y="390"/>
                </a:cubicBezTo>
                <a:cubicBezTo>
                  <a:pt x="614" y="402"/>
                  <a:pt x="600" y="405"/>
                  <a:pt x="588" y="398"/>
                </a:cubicBezTo>
                <a:lnTo>
                  <a:pt x="506" y="348"/>
                </a:lnTo>
                <a:cubicBezTo>
                  <a:pt x="495" y="341"/>
                  <a:pt x="492" y="327"/>
                  <a:pt x="498" y="315"/>
                </a:cubicBezTo>
                <a:cubicBezTo>
                  <a:pt x="505" y="304"/>
                  <a:pt x="520" y="300"/>
                  <a:pt x="531" y="307"/>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1" name="Freeform 16"/>
          <p:cNvSpPr>
            <a:spLocks noEditPoints="1"/>
          </p:cNvSpPr>
          <p:nvPr/>
        </p:nvSpPr>
        <p:spPr bwMode="auto">
          <a:xfrm>
            <a:off x="3179263" y="2304652"/>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2" name="Freeform 17"/>
          <p:cNvSpPr>
            <a:spLocks noEditPoints="1"/>
          </p:cNvSpPr>
          <p:nvPr/>
        </p:nvSpPr>
        <p:spPr bwMode="auto">
          <a:xfrm>
            <a:off x="3358978" y="2464899"/>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3" name="Freeform 18"/>
          <p:cNvSpPr>
            <a:spLocks noEditPoints="1"/>
          </p:cNvSpPr>
          <p:nvPr/>
        </p:nvSpPr>
        <p:spPr bwMode="auto">
          <a:xfrm>
            <a:off x="3538693" y="2625148"/>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4" name="Freeform 19"/>
          <p:cNvSpPr>
            <a:spLocks noEditPoints="1"/>
          </p:cNvSpPr>
          <p:nvPr/>
        </p:nvSpPr>
        <p:spPr bwMode="auto">
          <a:xfrm>
            <a:off x="3718408" y="2785397"/>
            <a:ext cx="181379" cy="188026"/>
          </a:xfrm>
          <a:custGeom>
            <a:avLst/>
            <a:gdLst>
              <a:gd name="T0" fmla="*/ 42 w 583"/>
              <a:gd name="T1" fmla="*/ 9 h 469"/>
              <a:gd name="T2" fmla="*/ 118 w 583"/>
              <a:gd name="T3" fmla="*/ 68 h 469"/>
              <a:gd name="T4" fmla="*/ 122 w 583"/>
              <a:gd name="T5" fmla="*/ 101 h 469"/>
              <a:gd name="T6" fmla="*/ 88 w 583"/>
              <a:gd name="T7" fmla="*/ 106 h 469"/>
              <a:gd name="T8" fmla="*/ 13 w 583"/>
              <a:gd name="T9" fmla="*/ 46 h 469"/>
              <a:gd name="T10" fmla="*/ 9 w 583"/>
              <a:gd name="T11" fmla="*/ 13 h 469"/>
              <a:gd name="T12" fmla="*/ 42 w 583"/>
              <a:gd name="T13" fmla="*/ 9 h 469"/>
              <a:gd name="T14" fmla="*/ 193 w 583"/>
              <a:gd name="T15" fmla="*/ 127 h 469"/>
              <a:gd name="T16" fmla="*/ 269 w 583"/>
              <a:gd name="T17" fmla="*/ 186 h 469"/>
              <a:gd name="T18" fmla="*/ 273 w 583"/>
              <a:gd name="T19" fmla="*/ 220 h 469"/>
              <a:gd name="T20" fmla="*/ 239 w 583"/>
              <a:gd name="T21" fmla="*/ 224 h 469"/>
              <a:gd name="T22" fmla="*/ 164 w 583"/>
              <a:gd name="T23" fmla="*/ 165 h 469"/>
              <a:gd name="T24" fmla="*/ 160 w 583"/>
              <a:gd name="T25" fmla="*/ 131 h 469"/>
              <a:gd name="T26" fmla="*/ 193 w 583"/>
              <a:gd name="T27" fmla="*/ 127 h 469"/>
              <a:gd name="T28" fmla="*/ 345 w 583"/>
              <a:gd name="T29" fmla="*/ 245 h 469"/>
              <a:gd name="T30" fmla="*/ 420 w 583"/>
              <a:gd name="T31" fmla="*/ 305 h 469"/>
              <a:gd name="T32" fmla="*/ 424 w 583"/>
              <a:gd name="T33" fmla="*/ 338 h 469"/>
              <a:gd name="T34" fmla="*/ 390 w 583"/>
              <a:gd name="T35" fmla="*/ 342 h 469"/>
              <a:gd name="T36" fmla="*/ 315 w 583"/>
              <a:gd name="T37" fmla="*/ 283 h 469"/>
              <a:gd name="T38" fmla="*/ 311 w 583"/>
              <a:gd name="T39" fmla="*/ 250 h 469"/>
              <a:gd name="T40" fmla="*/ 345 w 583"/>
              <a:gd name="T41" fmla="*/ 245 h 469"/>
              <a:gd name="T42" fmla="*/ 496 w 583"/>
              <a:gd name="T43" fmla="*/ 364 h 469"/>
              <a:gd name="T44" fmla="*/ 571 w 583"/>
              <a:gd name="T45" fmla="*/ 423 h 469"/>
              <a:gd name="T46" fmla="*/ 575 w 583"/>
              <a:gd name="T47" fmla="*/ 457 h 469"/>
              <a:gd name="T48" fmla="*/ 542 w 583"/>
              <a:gd name="T49" fmla="*/ 461 h 469"/>
              <a:gd name="T50" fmla="*/ 466 w 583"/>
              <a:gd name="T51" fmla="*/ 402 h 469"/>
              <a:gd name="T52" fmla="*/ 462 w 583"/>
              <a:gd name="T53" fmla="*/ 368 h 469"/>
              <a:gd name="T54" fmla="*/ 496 w 583"/>
              <a:gd name="T55" fmla="*/ 36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3" h="469">
                <a:moveTo>
                  <a:pt x="42" y="9"/>
                </a:moveTo>
                <a:lnTo>
                  <a:pt x="118" y="68"/>
                </a:lnTo>
                <a:cubicBezTo>
                  <a:pt x="128" y="76"/>
                  <a:pt x="130" y="91"/>
                  <a:pt x="122" y="101"/>
                </a:cubicBezTo>
                <a:cubicBezTo>
                  <a:pt x="114" y="112"/>
                  <a:pt x="99" y="114"/>
                  <a:pt x="88" y="106"/>
                </a:cubicBezTo>
                <a:lnTo>
                  <a:pt x="13" y="46"/>
                </a:lnTo>
                <a:cubicBezTo>
                  <a:pt x="2" y="38"/>
                  <a:pt x="0" y="23"/>
                  <a:pt x="9" y="13"/>
                </a:cubicBezTo>
                <a:cubicBezTo>
                  <a:pt x="17" y="2"/>
                  <a:pt x="32" y="0"/>
                  <a:pt x="42" y="9"/>
                </a:cubicBezTo>
                <a:close/>
                <a:moveTo>
                  <a:pt x="193" y="127"/>
                </a:moveTo>
                <a:lnTo>
                  <a:pt x="269" y="186"/>
                </a:lnTo>
                <a:cubicBezTo>
                  <a:pt x="279" y="194"/>
                  <a:pt x="281" y="210"/>
                  <a:pt x="273" y="220"/>
                </a:cubicBezTo>
                <a:cubicBezTo>
                  <a:pt x="265" y="230"/>
                  <a:pt x="250" y="232"/>
                  <a:pt x="239" y="224"/>
                </a:cubicBezTo>
                <a:lnTo>
                  <a:pt x="164" y="165"/>
                </a:lnTo>
                <a:cubicBezTo>
                  <a:pt x="153" y="157"/>
                  <a:pt x="152" y="142"/>
                  <a:pt x="160" y="131"/>
                </a:cubicBezTo>
                <a:cubicBezTo>
                  <a:pt x="168" y="121"/>
                  <a:pt x="183" y="119"/>
                  <a:pt x="193" y="127"/>
                </a:cubicBezTo>
                <a:close/>
                <a:moveTo>
                  <a:pt x="345" y="245"/>
                </a:moveTo>
                <a:lnTo>
                  <a:pt x="420" y="305"/>
                </a:lnTo>
                <a:cubicBezTo>
                  <a:pt x="430" y="313"/>
                  <a:pt x="432" y="328"/>
                  <a:pt x="424" y="338"/>
                </a:cubicBezTo>
                <a:cubicBezTo>
                  <a:pt x="416" y="349"/>
                  <a:pt x="401" y="351"/>
                  <a:pt x="390" y="342"/>
                </a:cubicBezTo>
                <a:lnTo>
                  <a:pt x="315" y="283"/>
                </a:lnTo>
                <a:cubicBezTo>
                  <a:pt x="304" y="275"/>
                  <a:pt x="303" y="260"/>
                  <a:pt x="311" y="250"/>
                </a:cubicBezTo>
                <a:cubicBezTo>
                  <a:pt x="319" y="239"/>
                  <a:pt x="334" y="237"/>
                  <a:pt x="345" y="245"/>
                </a:cubicBezTo>
                <a:close/>
                <a:moveTo>
                  <a:pt x="496" y="364"/>
                </a:moveTo>
                <a:lnTo>
                  <a:pt x="571" y="423"/>
                </a:lnTo>
                <a:cubicBezTo>
                  <a:pt x="582" y="431"/>
                  <a:pt x="583" y="446"/>
                  <a:pt x="575" y="457"/>
                </a:cubicBezTo>
                <a:cubicBezTo>
                  <a:pt x="567" y="467"/>
                  <a:pt x="552" y="469"/>
                  <a:pt x="542" y="461"/>
                </a:cubicBezTo>
                <a:lnTo>
                  <a:pt x="466" y="402"/>
                </a:lnTo>
                <a:cubicBezTo>
                  <a:pt x="456" y="394"/>
                  <a:pt x="454" y="378"/>
                  <a:pt x="462" y="368"/>
                </a:cubicBezTo>
                <a:cubicBezTo>
                  <a:pt x="470" y="358"/>
                  <a:pt x="485" y="356"/>
                  <a:pt x="496" y="364"/>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36" name="Freeform 21"/>
          <p:cNvSpPr>
            <a:spLocks/>
          </p:cNvSpPr>
          <p:nvPr/>
        </p:nvSpPr>
        <p:spPr bwMode="auto">
          <a:xfrm>
            <a:off x="648275" y="1844202"/>
            <a:ext cx="1644061" cy="1020252"/>
          </a:xfrm>
          <a:custGeom>
            <a:avLst/>
            <a:gdLst>
              <a:gd name="T0" fmla="*/ 6 w 5269"/>
              <a:gd name="T1" fmla="*/ 2510 h 2549"/>
              <a:gd name="T2" fmla="*/ 582 w 5269"/>
              <a:gd name="T3" fmla="*/ 1422 h 2549"/>
              <a:gd name="T4" fmla="*/ 585 w 5269"/>
              <a:gd name="T5" fmla="*/ 1418 h 2549"/>
              <a:gd name="T6" fmla="*/ 1177 w 5269"/>
              <a:gd name="T7" fmla="*/ 682 h 2549"/>
              <a:gd name="T8" fmla="*/ 1187 w 5269"/>
              <a:gd name="T9" fmla="*/ 675 h 2549"/>
              <a:gd name="T10" fmla="*/ 1763 w 5269"/>
              <a:gd name="T11" fmla="*/ 451 h 2549"/>
              <a:gd name="T12" fmla="*/ 2339 w 5269"/>
              <a:gd name="T13" fmla="*/ 227 h 2549"/>
              <a:gd name="T14" fmla="*/ 2344 w 5269"/>
              <a:gd name="T15" fmla="*/ 226 h 2549"/>
              <a:gd name="T16" fmla="*/ 2920 w 5269"/>
              <a:gd name="T17" fmla="*/ 146 h 2549"/>
              <a:gd name="T18" fmla="*/ 3497 w 5269"/>
              <a:gd name="T19" fmla="*/ 82 h 2549"/>
              <a:gd name="T20" fmla="*/ 4075 w 5269"/>
              <a:gd name="T21" fmla="*/ 65 h 2549"/>
              <a:gd name="T22" fmla="*/ 4667 w 5269"/>
              <a:gd name="T23" fmla="*/ 65 h 2549"/>
              <a:gd name="T24" fmla="*/ 5241 w 5269"/>
              <a:gd name="T25" fmla="*/ 2 h 2549"/>
              <a:gd name="T26" fmla="*/ 5267 w 5269"/>
              <a:gd name="T27" fmla="*/ 23 h 2549"/>
              <a:gd name="T28" fmla="*/ 5246 w 5269"/>
              <a:gd name="T29" fmla="*/ 49 h 2549"/>
              <a:gd name="T30" fmla="*/ 4667 w 5269"/>
              <a:gd name="T31" fmla="*/ 113 h 2549"/>
              <a:gd name="T32" fmla="*/ 4076 w 5269"/>
              <a:gd name="T33" fmla="*/ 113 h 2549"/>
              <a:gd name="T34" fmla="*/ 3502 w 5269"/>
              <a:gd name="T35" fmla="*/ 129 h 2549"/>
              <a:gd name="T36" fmla="*/ 2927 w 5269"/>
              <a:gd name="T37" fmla="*/ 193 h 2549"/>
              <a:gd name="T38" fmla="*/ 2351 w 5269"/>
              <a:gd name="T39" fmla="*/ 273 h 2549"/>
              <a:gd name="T40" fmla="*/ 2356 w 5269"/>
              <a:gd name="T41" fmla="*/ 272 h 2549"/>
              <a:gd name="T42" fmla="*/ 1780 w 5269"/>
              <a:gd name="T43" fmla="*/ 496 h 2549"/>
              <a:gd name="T44" fmla="*/ 1204 w 5269"/>
              <a:gd name="T45" fmla="*/ 720 h 2549"/>
              <a:gd name="T46" fmla="*/ 1214 w 5269"/>
              <a:gd name="T47" fmla="*/ 713 h 2549"/>
              <a:gd name="T48" fmla="*/ 622 w 5269"/>
              <a:gd name="T49" fmla="*/ 1449 h 2549"/>
              <a:gd name="T50" fmla="*/ 625 w 5269"/>
              <a:gd name="T51" fmla="*/ 1445 h 2549"/>
              <a:gd name="T52" fmla="*/ 49 w 5269"/>
              <a:gd name="T53" fmla="*/ 2533 h 2549"/>
              <a:gd name="T54" fmla="*/ 16 w 5269"/>
              <a:gd name="T55" fmla="*/ 2543 h 2549"/>
              <a:gd name="T56" fmla="*/ 6 w 5269"/>
              <a:gd name="T57" fmla="*/ 251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9" h="2549">
                <a:moveTo>
                  <a:pt x="6" y="2510"/>
                </a:moveTo>
                <a:lnTo>
                  <a:pt x="582" y="1422"/>
                </a:lnTo>
                <a:cubicBezTo>
                  <a:pt x="583" y="1421"/>
                  <a:pt x="584" y="1420"/>
                  <a:pt x="585" y="1418"/>
                </a:cubicBezTo>
                <a:lnTo>
                  <a:pt x="1177" y="682"/>
                </a:lnTo>
                <a:cubicBezTo>
                  <a:pt x="1179" y="679"/>
                  <a:pt x="1183" y="677"/>
                  <a:pt x="1187" y="675"/>
                </a:cubicBezTo>
                <a:lnTo>
                  <a:pt x="1763" y="451"/>
                </a:lnTo>
                <a:lnTo>
                  <a:pt x="2339" y="227"/>
                </a:lnTo>
                <a:cubicBezTo>
                  <a:pt x="2341" y="226"/>
                  <a:pt x="2342" y="226"/>
                  <a:pt x="2344" y="226"/>
                </a:cubicBezTo>
                <a:lnTo>
                  <a:pt x="2920" y="146"/>
                </a:lnTo>
                <a:lnTo>
                  <a:pt x="3497" y="82"/>
                </a:lnTo>
                <a:lnTo>
                  <a:pt x="4075" y="65"/>
                </a:lnTo>
                <a:lnTo>
                  <a:pt x="4667" y="65"/>
                </a:lnTo>
                <a:lnTo>
                  <a:pt x="5241" y="2"/>
                </a:lnTo>
                <a:cubicBezTo>
                  <a:pt x="5254" y="0"/>
                  <a:pt x="5266" y="10"/>
                  <a:pt x="5267" y="23"/>
                </a:cubicBezTo>
                <a:cubicBezTo>
                  <a:pt x="5269" y="36"/>
                  <a:pt x="5259" y="48"/>
                  <a:pt x="5246" y="49"/>
                </a:cubicBezTo>
                <a:lnTo>
                  <a:pt x="4667" y="113"/>
                </a:lnTo>
                <a:lnTo>
                  <a:pt x="4076" y="113"/>
                </a:lnTo>
                <a:lnTo>
                  <a:pt x="3502" y="129"/>
                </a:lnTo>
                <a:lnTo>
                  <a:pt x="2927" y="193"/>
                </a:lnTo>
                <a:lnTo>
                  <a:pt x="2351" y="273"/>
                </a:lnTo>
                <a:lnTo>
                  <a:pt x="2356" y="272"/>
                </a:lnTo>
                <a:lnTo>
                  <a:pt x="1780" y="496"/>
                </a:lnTo>
                <a:lnTo>
                  <a:pt x="1204" y="720"/>
                </a:lnTo>
                <a:lnTo>
                  <a:pt x="1214" y="713"/>
                </a:lnTo>
                <a:lnTo>
                  <a:pt x="622" y="1449"/>
                </a:lnTo>
                <a:lnTo>
                  <a:pt x="625" y="1445"/>
                </a:lnTo>
                <a:lnTo>
                  <a:pt x="49" y="2533"/>
                </a:lnTo>
                <a:cubicBezTo>
                  <a:pt x="42" y="2544"/>
                  <a:pt x="28" y="2549"/>
                  <a:pt x="16" y="2543"/>
                </a:cubicBezTo>
                <a:cubicBezTo>
                  <a:pt x="5" y="2536"/>
                  <a:pt x="0" y="2522"/>
                  <a:pt x="6" y="2510"/>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7" name="Rectangle 22"/>
          <p:cNvSpPr>
            <a:spLocks noChangeArrowheads="1"/>
          </p:cNvSpPr>
          <p:nvPr/>
        </p:nvSpPr>
        <p:spPr bwMode="auto">
          <a:xfrm>
            <a:off x="641619" y="2834540"/>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38" name="Rectangle 23"/>
          <p:cNvSpPr>
            <a:spLocks noChangeArrowheads="1"/>
          </p:cNvSpPr>
          <p:nvPr/>
        </p:nvSpPr>
        <p:spPr bwMode="auto">
          <a:xfrm>
            <a:off x="641619" y="2834540"/>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39" name="Rectangle 24"/>
          <p:cNvSpPr>
            <a:spLocks noChangeArrowheads="1"/>
          </p:cNvSpPr>
          <p:nvPr/>
        </p:nvSpPr>
        <p:spPr bwMode="auto">
          <a:xfrm>
            <a:off x="821334" y="2398662"/>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0" name="Rectangle 25"/>
          <p:cNvSpPr>
            <a:spLocks noChangeArrowheads="1"/>
          </p:cNvSpPr>
          <p:nvPr/>
        </p:nvSpPr>
        <p:spPr bwMode="auto">
          <a:xfrm>
            <a:off x="821334" y="2398662"/>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1" name="Rectangle 26"/>
          <p:cNvSpPr>
            <a:spLocks noChangeArrowheads="1"/>
          </p:cNvSpPr>
          <p:nvPr/>
        </p:nvSpPr>
        <p:spPr bwMode="auto">
          <a:xfrm>
            <a:off x="1006041" y="210380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2" name="Rectangle 27"/>
          <p:cNvSpPr>
            <a:spLocks noChangeArrowheads="1"/>
          </p:cNvSpPr>
          <p:nvPr/>
        </p:nvSpPr>
        <p:spPr bwMode="auto">
          <a:xfrm>
            <a:off x="1006041" y="210380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3" name="Rectangle 28"/>
          <p:cNvSpPr>
            <a:spLocks noChangeArrowheads="1"/>
          </p:cNvSpPr>
          <p:nvPr/>
        </p:nvSpPr>
        <p:spPr bwMode="auto">
          <a:xfrm>
            <a:off x="1185756" y="201406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4" name="Rectangle 29"/>
          <p:cNvSpPr>
            <a:spLocks noChangeArrowheads="1"/>
          </p:cNvSpPr>
          <p:nvPr/>
        </p:nvSpPr>
        <p:spPr bwMode="auto">
          <a:xfrm>
            <a:off x="1185756" y="201406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5" name="Rectangle 30"/>
          <p:cNvSpPr>
            <a:spLocks noChangeArrowheads="1"/>
          </p:cNvSpPr>
          <p:nvPr/>
        </p:nvSpPr>
        <p:spPr bwMode="auto">
          <a:xfrm>
            <a:off x="1365471" y="192432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6" name="Rectangle 31"/>
          <p:cNvSpPr>
            <a:spLocks noChangeArrowheads="1"/>
          </p:cNvSpPr>
          <p:nvPr/>
        </p:nvSpPr>
        <p:spPr bwMode="auto">
          <a:xfrm>
            <a:off x="1365471" y="192432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7" name="Rectangle 32"/>
          <p:cNvSpPr>
            <a:spLocks noChangeArrowheads="1"/>
          </p:cNvSpPr>
          <p:nvPr/>
        </p:nvSpPr>
        <p:spPr bwMode="auto">
          <a:xfrm>
            <a:off x="1545186" y="1892278"/>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8" name="Rectangle 33"/>
          <p:cNvSpPr>
            <a:spLocks noChangeArrowheads="1"/>
          </p:cNvSpPr>
          <p:nvPr/>
        </p:nvSpPr>
        <p:spPr bwMode="auto">
          <a:xfrm>
            <a:off x="1545186" y="1892278"/>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9" name="Rectangle 34"/>
          <p:cNvSpPr>
            <a:spLocks noChangeArrowheads="1"/>
          </p:cNvSpPr>
          <p:nvPr/>
        </p:nvSpPr>
        <p:spPr bwMode="auto">
          <a:xfrm>
            <a:off x="1724902" y="186663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0" name="Rectangle 35"/>
          <p:cNvSpPr>
            <a:spLocks noChangeArrowheads="1"/>
          </p:cNvSpPr>
          <p:nvPr/>
        </p:nvSpPr>
        <p:spPr bwMode="auto">
          <a:xfrm>
            <a:off x="1724902" y="186663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1" name="Rectangle 36"/>
          <p:cNvSpPr>
            <a:spLocks noChangeArrowheads="1"/>
          </p:cNvSpPr>
          <p:nvPr/>
        </p:nvSpPr>
        <p:spPr bwMode="auto">
          <a:xfrm>
            <a:off x="1904617"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2" name="Rectangle 37"/>
          <p:cNvSpPr>
            <a:spLocks noChangeArrowheads="1"/>
          </p:cNvSpPr>
          <p:nvPr/>
        </p:nvSpPr>
        <p:spPr bwMode="auto">
          <a:xfrm>
            <a:off x="1904617"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3" name="Rectangle 38"/>
          <p:cNvSpPr>
            <a:spLocks noChangeArrowheads="1"/>
          </p:cNvSpPr>
          <p:nvPr/>
        </p:nvSpPr>
        <p:spPr bwMode="auto">
          <a:xfrm>
            <a:off x="2089324"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4" name="Rectangle 39"/>
          <p:cNvSpPr>
            <a:spLocks noChangeArrowheads="1"/>
          </p:cNvSpPr>
          <p:nvPr/>
        </p:nvSpPr>
        <p:spPr bwMode="auto">
          <a:xfrm>
            <a:off x="2089324"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5" name="Rectangle 40"/>
          <p:cNvSpPr>
            <a:spLocks noChangeArrowheads="1"/>
          </p:cNvSpPr>
          <p:nvPr/>
        </p:nvSpPr>
        <p:spPr bwMode="auto">
          <a:xfrm>
            <a:off x="2269039" y="183458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6" name="Rectangle 41"/>
          <p:cNvSpPr>
            <a:spLocks noChangeArrowheads="1"/>
          </p:cNvSpPr>
          <p:nvPr/>
        </p:nvSpPr>
        <p:spPr bwMode="auto">
          <a:xfrm>
            <a:off x="2269039" y="183458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7" name="Rectangle 42"/>
          <p:cNvSpPr>
            <a:spLocks noChangeArrowheads="1"/>
          </p:cNvSpPr>
          <p:nvPr/>
        </p:nvSpPr>
        <p:spPr bwMode="auto">
          <a:xfrm>
            <a:off x="2448754"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8" name="Rectangle 43"/>
          <p:cNvSpPr>
            <a:spLocks noChangeArrowheads="1"/>
          </p:cNvSpPr>
          <p:nvPr/>
        </p:nvSpPr>
        <p:spPr bwMode="auto">
          <a:xfrm>
            <a:off x="2448754"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9" name="Rectangle 44"/>
          <p:cNvSpPr>
            <a:spLocks noChangeArrowheads="1"/>
          </p:cNvSpPr>
          <p:nvPr/>
        </p:nvSpPr>
        <p:spPr bwMode="auto">
          <a:xfrm>
            <a:off x="2628469" y="192432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0" name="Rectangle 45"/>
          <p:cNvSpPr>
            <a:spLocks noChangeArrowheads="1"/>
          </p:cNvSpPr>
          <p:nvPr/>
        </p:nvSpPr>
        <p:spPr bwMode="auto">
          <a:xfrm>
            <a:off x="2628469" y="192432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1" name="Rectangle 46"/>
          <p:cNvSpPr>
            <a:spLocks noChangeArrowheads="1"/>
          </p:cNvSpPr>
          <p:nvPr/>
        </p:nvSpPr>
        <p:spPr bwMode="auto">
          <a:xfrm>
            <a:off x="2808185" y="202688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2" name="Rectangle 47"/>
          <p:cNvSpPr>
            <a:spLocks noChangeArrowheads="1"/>
          </p:cNvSpPr>
          <p:nvPr/>
        </p:nvSpPr>
        <p:spPr bwMode="auto">
          <a:xfrm>
            <a:off x="2808185" y="202688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3" name="Rectangle 48"/>
          <p:cNvSpPr>
            <a:spLocks noChangeArrowheads="1"/>
          </p:cNvSpPr>
          <p:nvPr/>
        </p:nvSpPr>
        <p:spPr bwMode="auto">
          <a:xfrm>
            <a:off x="2992892" y="2155085"/>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4" name="Rectangle 49"/>
          <p:cNvSpPr>
            <a:spLocks noChangeArrowheads="1"/>
          </p:cNvSpPr>
          <p:nvPr/>
        </p:nvSpPr>
        <p:spPr bwMode="auto">
          <a:xfrm>
            <a:off x="2992892" y="2155085"/>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5" name="Rectangle 50"/>
          <p:cNvSpPr>
            <a:spLocks noChangeArrowheads="1"/>
          </p:cNvSpPr>
          <p:nvPr/>
        </p:nvSpPr>
        <p:spPr bwMode="auto">
          <a:xfrm>
            <a:off x="3172607" y="2296104"/>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6" name="Rectangle 51"/>
          <p:cNvSpPr>
            <a:spLocks noChangeArrowheads="1"/>
          </p:cNvSpPr>
          <p:nvPr/>
        </p:nvSpPr>
        <p:spPr bwMode="auto">
          <a:xfrm>
            <a:off x="3172607" y="2296104"/>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7" name="Rectangle 52"/>
          <p:cNvSpPr>
            <a:spLocks noChangeArrowheads="1"/>
          </p:cNvSpPr>
          <p:nvPr/>
        </p:nvSpPr>
        <p:spPr bwMode="auto">
          <a:xfrm>
            <a:off x="3352322" y="2456353"/>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8" name="Rectangle 53"/>
          <p:cNvSpPr>
            <a:spLocks noChangeArrowheads="1"/>
          </p:cNvSpPr>
          <p:nvPr/>
        </p:nvSpPr>
        <p:spPr bwMode="auto">
          <a:xfrm>
            <a:off x="3352322" y="2456353"/>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9" name="Rectangle 54"/>
          <p:cNvSpPr>
            <a:spLocks noChangeArrowheads="1"/>
          </p:cNvSpPr>
          <p:nvPr/>
        </p:nvSpPr>
        <p:spPr bwMode="auto">
          <a:xfrm>
            <a:off x="3532037" y="2610192"/>
            <a:ext cx="29953"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70" name="Freeform 55"/>
          <p:cNvSpPr>
            <a:spLocks noEditPoints="1"/>
          </p:cNvSpPr>
          <p:nvPr/>
        </p:nvSpPr>
        <p:spPr bwMode="auto">
          <a:xfrm>
            <a:off x="3529541" y="2606986"/>
            <a:ext cx="34945" cy="51280"/>
          </a:xfrm>
          <a:custGeom>
            <a:avLst/>
            <a:gdLst>
              <a:gd name="T0" fmla="*/ 0 w 112"/>
              <a:gd name="T1" fmla="*/ 8 h 128"/>
              <a:gd name="T2" fmla="*/ 8 w 112"/>
              <a:gd name="T3" fmla="*/ 0 h 128"/>
              <a:gd name="T4" fmla="*/ 104 w 112"/>
              <a:gd name="T5" fmla="*/ 0 h 128"/>
              <a:gd name="T6" fmla="*/ 112 w 112"/>
              <a:gd name="T7" fmla="*/ 8 h 128"/>
              <a:gd name="T8" fmla="*/ 112 w 112"/>
              <a:gd name="T9" fmla="*/ 120 h 128"/>
              <a:gd name="T10" fmla="*/ 104 w 112"/>
              <a:gd name="T11" fmla="*/ 128 h 128"/>
              <a:gd name="T12" fmla="*/ 8 w 112"/>
              <a:gd name="T13" fmla="*/ 128 h 128"/>
              <a:gd name="T14" fmla="*/ 0 w 112"/>
              <a:gd name="T15" fmla="*/ 120 h 128"/>
              <a:gd name="T16" fmla="*/ 0 w 112"/>
              <a:gd name="T17" fmla="*/ 8 h 128"/>
              <a:gd name="T18" fmla="*/ 16 w 112"/>
              <a:gd name="T19" fmla="*/ 120 h 128"/>
              <a:gd name="T20" fmla="*/ 8 w 112"/>
              <a:gd name="T21" fmla="*/ 112 h 128"/>
              <a:gd name="T22" fmla="*/ 104 w 112"/>
              <a:gd name="T23" fmla="*/ 112 h 128"/>
              <a:gd name="T24" fmla="*/ 96 w 112"/>
              <a:gd name="T25" fmla="*/ 120 h 128"/>
              <a:gd name="T26" fmla="*/ 96 w 112"/>
              <a:gd name="T27" fmla="*/ 8 h 128"/>
              <a:gd name="T28" fmla="*/ 104 w 112"/>
              <a:gd name="T29" fmla="*/ 16 h 128"/>
              <a:gd name="T30" fmla="*/ 8 w 112"/>
              <a:gd name="T31" fmla="*/ 16 h 128"/>
              <a:gd name="T32" fmla="*/ 16 w 112"/>
              <a:gd name="T33" fmla="*/ 8 h 128"/>
              <a:gd name="T34" fmla="*/ 16 w 112"/>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8">
                <a:moveTo>
                  <a:pt x="0" y="8"/>
                </a:moveTo>
                <a:cubicBezTo>
                  <a:pt x="0" y="4"/>
                  <a:pt x="4" y="0"/>
                  <a:pt x="8" y="0"/>
                </a:cubicBezTo>
                <a:lnTo>
                  <a:pt x="104" y="0"/>
                </a:lnTo>
                <a:cubicBezTo>
                  <a:pt x="109" y="0"/>
                  <a:pt x="112" y="4"/>
                  <a:pt x="112" y="8"/>
                </a:cubicBezTo>
                <a:lnTo>
                  <a:pt x="112" y="120"/>
                </a:lnTo>
                <a:cubicBezTo>
                  <a:pt x="112" y="125"/>
                  <a:pt x="109" y="128"/>
                  <a:pt x="104" y="128"/>
                </a:cubicBezTo>
                <a:lnTo>
                  <a:pt x="8" y="128"/>
                </a:lnTo>
                <a:cubicBezTo>
                  <a:pt x="4" y="128"/>
                  <a:pt x="0" y="125"/>
                  <a:pt x="0" y="120"/>
                </a:cubicBezTo>
                <a:lnTo>
                  <a:pt x="0" y="8"/>
                </a:lnTo>
                <a:close/>
                <a:moveTo>
                  <a:pt x="16" y="120"/>
                </a:moveTo>
                <a:lnTo>
                  <a:pt x="8" y="112"/>
                </a:lnTo>
                <a:lnTo>
                  <a:pt x="104" y="112"/>
                </a:lnTo>
                <a:lnTo>
                  <a:pt x="96" y="120"/>
                </a:lnTo>
                <a:lnTo>
                  <a:pt x="96" y="8"/>
                </a:lnTo>
                <a:lnTo>
                  <a:pt x="104"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71" name="Rectangle 56"/>
          <p:cNvSpPr>
            <a:spLocks noChangeArrowheads="1"/>
          </p:cNvSpPr>
          <p:nvPr/>
        </p:nvSpPr>
        <p:spPr bwMode="auto">
          <a:xfrm>
            <a:off x="3711752" y="2776851"/>
            <a:ext cx="34945"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72" name="Freeform 57"/>
          <p:cNvSpPr>
            <a:spLocks noEditPoints="1"/>
          </p:cNvSpPr>
          <p:nvPr/>
        </p:nvSpPr>
        <p:spPr bwMode="auto">
          <a:xfrm>
            <a:off x="3709256" y="2773645"/>
            <a:ext cx="39937" cy="51280"/>
          </a:xfrm>
          <a:custGeom>
            <a:avLst/>
            <a:gdLst>
              <a:gd name="T0" fmla="*/ 0 w 128"/>
              <a:gd name="T1" fmla="*/ 8 h 128"/>
              <a:gd name="T2" fmla="*/ 8 w 128"/>
              <a:gd name="T3" fmla="*/ 0 h 128"/>
              <a:gd name="T4" fmla="*/ 120 w 128"/>
              <a:gd name="T5" fmla="*/ 0 h 128"/>
              <a:gd name="T6" fmla="*/ 128 w 128"/>
              <a:gd name="T7" fmla="*/ 8 h 128"/>
              <a:gd name="T8" fmla="*/ 128 w 128"/>
              <a:gd name="T9" fmla="*/ 120 h 128"/>
              <a:gd name="T10" fmla="*/ 120 w 128"/>
              <a:gd name="T11" fmla="*/ 128 h 128"/>
              <a:gd name="T12" fmla="*/ 8 w 128"/>
              <a:gd name="T13" fmla="*/ 128 h 128"/>
              <a:gd name="T14" fmla="*/ 0 w 128"/>
              <a:gd name="T15" fmla="*/ 120 h 128"/>
              <a:gd name="T16" fmla="*/ 0 w 128"/>
              <a:gd name="T17" fmla="*/ 8 h 128"/>
              <a:gd name="T18" fmla="*/ 16 w 128"/>
              <a:gd name="T19" fmla="*/ 120 h 128"/>
              <a:gd name="T20" fmla="*/ 8 w 128"/>
              <a:gd name="T21" fmla="*/ 112 h 128"/>
              <a:gd name="T22" fmla="*/ 120 w 128"/>
              <a:gd name="T23" fmla="*/ 112 h 128"/>
              <a:gd name="T24" fmla="*/ 112 w 128"/>
              <a:gd name="T25" fmla="*/ 120 h 128"/>
              <a:gd name="T26" fmla="*/ 112 w 128"/>
              <a:gd name="T27" fmla="*/ 8 h 128"/>
              <a:gd name="T28" fmla="*/ 120 w 128"/>
              <a:gd name="T29" fmla="*/ 16 h 128"/>
              <a:gd name="T30" fmla="*/ 8 w 128"/>
              <a:gd name="T31" fmla="*/ 16 h 128"/>
              <a:gd name="T32" fmla="*/ 16 w 128"/>
              <a:gd name="T33" fmla="*/ 8 h 128"/>
              <a:gd name="T34" fmla="*/ 16 w 128"/>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73" name="Rectangle 58"/>
          <p:cNvSpPr>
            <a:spLocks noChangeArrowheads="1"/>
          </p:cNvSpPr>
          <p:nvPr/>
        </p:nvSpPr>
        <p:spPr bwMode="auto">
          <a:xfrm>
            <a:off x="3891468" y="2956329"/>
            <a:ext cx="34945"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u="none"/>
          </a:p>
        </p:txBody>
      </p:sp>
      <p:sp>
        <p:nvSpPr>
          <p:cNvPr id="74" name="Freeform 59"/>
          <p:cNvSpPr>
            <a:spLocks noEditPoints="1"/>
          </p:cNvSpPr>
          <p:nvPr/>
        </p:nvSpPr>
        <p:spPr bwMode="auto">
          <a:xfrm>
            <a:off x="3888971" y="2953124"/>
            <a:ext cx="39937" cy="51280"/>
          </a:xfrm>
          <a:custGeom>
            <a:avLst/>
            <a:gdLst>
              <a:gd name="T0" fmla="*/ 0 w 128"/>
              <a:gd name="T1" fmla="*/ 8 h 128"/>
              <a:gd name="T2" fmla="*/ 8 w 128"/>
              <a:gd name="T3" fmla="*/ 0 h 128"/>
              <a:gd name="T4" fmla="*/ 120 w 128"/>
              <a:gd name="T5" fmla="*/ 0 h 128"/>
              <a:gd name="T6" fmla="*/ 128 w 128"/>
              <a:gd name="T7" fmla="*/ 8 h 128"/>
              <a:gd name="T8" fmla="*/ 128 w 128"/>
              <a:gd name="T9" fmla="*/ 120 h 128"/>
              <a:gd name="T10" fmla="*/ 120 w 128"/>
              <a:gd name="T11" fmla="*/ 128 h 128"/>
              <a:gd name="T12" fmla="*/ 8 w 128"/>
              <a:gd name="T13" fmla="*/ 128 h 128"/>
              <a:gd name="T14" fmla="*/ 0 w 128"/>
              <a:gd name="T15" fmla="*/ 120 h 128"/>
              <a:gd name="T16" fmla="*/ 0 w 128"/>
              <a:gd name="T17" fmla="*/ 8 h 128"/>
              <a:gd name="T18" fmla="*/ 16 w 128"/>
              <a:gd name="T19" fmla="*/ 120 h 128"/>
              <a:gd name="T20" fmla="*/ 8 w 128"/>
              <a:gd name="T21" fmla="*/ 112 h 128"/>
              <a:gd name="T22" fmla="*/ 120 w 128"/>
              <a:gd name="T23" fmla="*/ 112 h 128"/>
              <a:gd name="T24" fmla="*/ 112 w 128"/>
              <a:gd name="T25" fmla="*/ 120 h 128"/>
              <a:gd name="T26" fmla="*/ 112 w 128"/>
              <a:gd name="T27" fmla="*/ 8 h 128"/>
              <a:gd name="T28" fmla="*/ 120 w 128"/>
              <a:gd name="T29" fmla="*/ 16 h 128"/>
              <a:gd name="T30" fmla="*/ 8 w 128"/>
              <a:gd name="T31" fmla="*/ 16 h 128"/>
              <a:gd name="T32" fmla="*/ 16 w 128"/>
              <a:gd name="T33" fmla="*/ 8 h 128"/>
              <a:gd name="T34" fmla="*/ 16 w 128"/>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77" name="Rectangle 62"/>
          <p:cNvSpPr>
            <a:spLocks noChangeArrowheads="1"/>
          </p:cNvSpPr>
          <p:nvPr/>
        </p:nvSpPr>
        <p:spPr bwMode="auto">
          <a:xfrm>
            <a:off x="566272" y="255190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666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78" name="Rectangle 63"/>
          <p:cNvSpPr>
            <a:spLocks noChangeArrowheads="1"/>
          </p:cNvSpPr>
          <p:nvPr/>
        </p:nvSpPr>
        <p:spPr bwMode="auto">
          <a:xfrm>
            <a:off x="743957" y="223307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762</a:t>
            </a:r>
            <a:endParaRPr kumimoji="1" lang="ja-JP" altLang="ja-JP" sz="9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79" name="Rectangle 64"/>
          <p:cNvSpPr>
            <a:spLocks noChangeArrowheads="1"/>
          </p:cNvSpPr>
          <p:nvPr/>
        </p:nvSpPr>
        <p:spPr bwMode="auto">
          <a:xfrm>
            <a:off x="870923" y="1974526"/>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828</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0" name="Rectangle 65"/>
          <p:cNvSpPr>
            <a:spLocks noChangeArrowheads="1"/>
          </p:cNvSpPr>
          <p:nvPr/>
        </p:nvSpPr>
        <p:spPr bwMode="auto">
          <a:xfrm>
            <a:off x="1046123" y="1880209"/>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847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1" name="Rectangle 66"/>
          <p:cNvSpPr>
            <a:spLocks noChangeArrowheads="1"/>
          </p:cNvSpPr>
          <p:nvPr/>
        </p:nvSpPr>
        <p:spPr bwMode="auto">
          <a:xfrm>
            <a:off x="1243544" y="1781317"/>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2" name="Rectangle 67"/>
          <p:cNvSpPr>
            <a:spLocks noChangeArrowheads="1"/>
          </p:cNvSpPr>
          <p:nvPr/>
        </p:nvSpPr>
        <p:spPr bwMode="auto">
          <a:xfrm>
            <a:off x="1445478" y="172882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873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3" name="Rectangle 68"/>
          <p:cNvSpPr>
            <a:spLocks noChangeArrowheads="1"/>
          </p:cNvSpPr>
          <p:nvPr/>
        </p:nvSpPr>
        <p:spPr bwMode="auto">
          <a:xfrm>
            <a:off x="1647414" y="167739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4" name="Rectangle 69"/>
          <p:cNvSpPr>
            <a:spLocks noChangeArrowheads="1"/>
          </p:cNvSpPr>
          <p:nvPr/>
        </p:nvSpPr>
        <p:spPr bwMode="auto">
          <a:xfrm>
            <a:off x="1844002" y="1662902"/>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5" name="Rectangle 70"/>
          <p:cNvSpPr>
            <a:spLocks noChangeArrowheads="1"/>
          </p:cNvSpPr>
          <p:nvPr/>
        </p:nvSpPr>
        <p:spPr bwMode="auto">
          <a:xfrm>
            <a:off x="2035243" y="1634981"/>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882</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8" name="Rectangle 74"/>
          <p:cNvSpPr>
            <a:spLocks noChangeArrowheads="1"/>
          </p:cNvSpPr>
          <p:nvPr/>
        </p:nvSpPr>
        <p:spPr bwMode="auto">
          <a:xfrm>
            <a:off x="2588178" y="177063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9" name="Rectangle 75"/>
          <p:cNvSpPr>
            <a:spLocks noChangeArrowheads="1"/>
          </p:cNvSpPr>
          <p:nvPr/>
        </p:nvSpPr>
        <p:spPr bwMode="auto">
          <a:xfrm>
            <a:off x="2786785" y="1880974"/>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844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0" name="Rectangle 76"/>
          <p:cNvSpPr>
            <a:spLocks noChangeArrowheads="1"/>
          </p:cNvSpPr>
          <p:nvPr/>
        </p:nvSpPr>
        <p:spPr bwMode="auto">
          <a:xfrm>
            <a:off x="2984449" y="2017416"/>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816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1" name="Rectangle 77"/>
          <p:cNvSpPr>
            <a:spLocks noChangeArrowheads="1"/>
          </p:cNvSpPr>
          <p:nvPr/>
        </p:nvSpPr>
        <p:spPr bwMode="auto">
          <a:xfrm>
            <a:off x="3161314" y="2122125"/>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784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2" name="Rectangle 78"/>
          <p:cNvSpPr>
            <a:spLocks noChangeArrowheads="1"/>
          </p:cNvSpPr>
          <p:nvPr/>
        </p:nvSpPr>
        <p:spPr bwMode="auto">
          <a:xfrm>
            <a:off x="3388098" y="232174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750</a:t>
            </a:r>
            <a:endParaRPr kumimoji="1" lang="ja-JP" altLang="ja-JP" sz="9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9" name="サブタイトル 2"/>
          <p:cNvSpPr txBox="1">
            <a:spLocks/>
          </p:cNvSpPr>
          <p:nvPr/>
        </p:nvSpPr>
        <p:spPr>
          <a:xfrm>
            <a:off x="168810" y="3511060"/>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939" name="テキスト ボックス 938"/>
          <p:cNvSpPr txBox="1"/>
          <p:nvPr/>
        </p:nvSpPr>
        <p:spPr>
          <a:xfrm>
            <a:off x="895738" y="3898270"/>
            <a:ext cx="3093652"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◆大阪府の地域別人口の推移</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2393" name="AutoShape 374"/>
          <p:cNvSpPr>
            <a:spLocks noChangeAspect="1" noChangeArrowheads="1" noTextEdit="1"/>
          </p:cNvSpPr>
          <p:nvPr/>
        </p:nvSpPr>
        <p:spPr bwMode="auto">
          <a:xfrm>
            <a:off x="213433" y="3990704"/>
            <a:ext cx="3914073" cy="261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377"/>
          <p:cNvSpPr>
            <a:spLocks noEditPoints="1"/>
          </p:cNvSpPr>
          <p:nvPr/>
        </p:nvSpPr>
        <p:spPr bwMode="auto">
          <a:xfrm>
            <a:off x="534862" y="4281499"/>
            <a:ext cx="3371485" cy="1868639"/>
          </a:xfrm>
          <a:custGeom>
            <a:avLst/>
            <a:gdLst>
              <a:gd name="T0" fmla="*/ 0 w 1541"/>
              <a:gd name="T1" fmla="*/ 1209 h 1211"/>
              <a:gd name="T2" fmla="*/ 1541 w 1541"/>
              <a:gd name="T3" fmla="*/ 1209 h 1211"/>
              <a:gd name="T4" fmla="*/ 1541 w 1541"/>
              <a:gd name="T5" fmla="*/ 1211 h 1211"/>
              <a:gd name="T6" fmla="*/ 0 w 1541"/>
              <a:gd name="T7" fmla="*/ 1211 h 1211"/>
              <a:gd name="T8" fmla="*/ 0 w 1541"/>
              <a:gd name="T9" fmla="*/ 1209 h 1211"/>
              <a:gd name="T10" fmla="*/ 0 w 1541"/>
              <a:gd name="T11" fmla="*/ 1009 h 1211"/>
              <a:gd name="T12" fmla="*/ 1541 w 1541"/>
              <a:gd name="T13" fmla="*/ 1009 h 1211"/>
              <a:gd name="T14" fmla="*/ 1541 w 1541"/>
              <a:gd name="T15" fmla="*/ 1011 h 1211"/>
              <a:gd name="T16" fmla="*/ 0 w 1541"/>
              <a:gd name="T17" fmla="*/ 1011 h 1211"/>
              <a:gd name="T18" fmla="*/ 0 w 1541"/>
              <a:gd name="T19" fmla="*/ 1009 h 1211"/>
              <a:gd name="T20" fmla="*/ 0 w 1541"/>
              <a:gd name="T21" fmla="*/ 806 h 1211"/>
              <a:gd name="T22" fmla="*/ 1541 w 1541"/>
              <a:gd name="T23" fmla="*/ 806 h 1211"/>
              <a:gd name="T24" fmla="*/ 1541 w 1541"/>
              <a:gd name="T25" fmla="*/ 808 h 1211"/>
              <a:gd name="T26" fmla="*/ 0 w 1541"/>
              <a:gd name="T27" fmla="*/ 808 h 1211"/>
              <a:gd name="T28" fmla="*/ 0 w 1541"/>
              <a:gd name="T29" fmla="*/ 806 h 1211"/>
              <a:gd name="T30" fmla="*/ 0 w 1541"/>
              <a:gd name="T31" fmla="*/ 605 h 1211"/>
              <a:gd name="T32" fmla="*/ 1541 w 1541"/>
              <a:gd name="T33" fmla="*/ 605 h 1211"/>
              <a:gd name="T34" fmla="*/ 1541 w 1541"/>
              <a:gd name="T35" fmla="*/ 608 h 1211"/>
              <a:gd name="T36" fmla="*/ 0 w 1541"/>
              <a:gd name="T37" fmla="*/ 608 h 1211"/>
              <a:gd name="T38" fmla="*/ 0 w 1541"/>
              <a:gd name="T39" fmla="*/ 605 h 1211"/>
              <a:gd name="T40" fmla="*/ 0 w 1541"/>
              <a:gd name="T41" fmla="*/ 403 h 1211"/>
              <a:gd name="T42" fmla="*/ 1541 w 1541"/>
              <a:gd name="T43" fmla="*/ 403 h 1211"/>
              <a:gd name="T44" fmla="*/ 1541 w 1541"/>
              <a:gd name="T45" fmla="*/ 405 h 1211"/>
              <a:gd name="T46" fmla="*/ 0 w 1541"/>
              <a:gd name="T47" fmla="*/ 405 h 1211"/>
              <a:gd name="T48" fmla="*/ 0 w 1541"/>
              <a:gd name="T49" fmla="*/ 403 h 1211"/>
              <a:gd name="T50" fmla="*/ 0 w 1541"/>
              <a:gd name="T51" fmla="*/ 200 h 1211"/>
              <a:gd name="T52" fmla="*/ 1541 w 1541"/>
              <a:gd name="T53" fmla="*/ 200 h 1211"/>
              <a:gd name="T54" fmla="*/ 1541 w 1541"/>
              <a:gd name="T55" fmla="*/ 202 h 1211"/>
              <a:gd name="T56" fmla="*/ 0 w 1541"/>
              <a:gd name="T57" fmla="*/ 202 h 1211"/>
              <a:gd name="T58" fmla="*/ 0 w 1541"/>
              <a:gd name="T59" fmla="*/ 200 h 1211"/>
              <a:gd name="T60" fmla="*/ 0 w 1541"/>
              <a:gd name="T61" fmla="*/ 0 h 1211"/>
              <a:gd name="T62" fmla="*/ 1541 w 1541"/>
              <a:gd name="T63" fmla="*/ 0 h 1211"/>
              <a:gd name="T64" fmla="*/ 1541 w 1541"/>
              <a:gd name="T65" fmla="*/ 2 h 1211"/>
              <a:gd name="T66" fmla="*/ 0 w 1541"/>
              <a:gd name="T67" fmla="*/ 2 h 1211"/>
              <a:gd name="T68" fmla="*/ 0 w 1541"/>
              <a:gd name="T6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1" h="1211">
                <a:moveTo>
                  <a:pt x="0" y="1209"/>
                </a:moveTo>
                <a:lnTo>
                  <a:pt x="1541" y="1209"/>
                </a:lnTo>
                <a:lnTo>
                  <a:pt x="1541" y="1211"/>
                </a:lnTo>
                <a:lnTo>
                  <a:pt x="0" y="1211"/>
                </a:lnTo>
                <a:lnTo>
                  <a:pt x="0" y="1209"/>
                </a:lnTo>
                <a:close/>
                <a:moveTo>
                  <a:pt x="0" y="1009"/>
                </a:moveTo>
                <a:lnTo>
                  <a:pt x="1541" y="1009"/>
                </a:lnTo>
                <a:lnTo>
                  <a:pt x="1541" y="1011"/>
                </a:lnTo>
                <a:lnTo>
                  <a:pt x="0" y="1011"/>
                </a:lnTo>
                <a:lnTo>
                  <a:pt x="0" y="1009"/>
                </a:lnTo>
                <a:close/>
                <a:moveTo>
                  <a:pt x="0" y="806"/>
                </a:moveTo>
                <a:lnTo>
                  <a:pt x="1541" y="806"/>
                </a:lnTo>
                <a:lnTo>
                  <a:pt x="1541" y="808"/>
                </a:lnTo>
                <a:lnTo>
                  <a:pt x="0" y="808"/>
                </a:lnTo>
                <a:lnTo>
                  <a:pt x="0" y="806"/>
                </a:lnTo>
                <a:close/>
                <a:moveTo>
                  <a:pt x="0" y="605"/>
                </a:moveTo>
                <a:lnTo>
                  <a:pt x="1541" y="605"/>
                </a:lnTo>
                <a:lnTo>
                  <a:pt x="1541" y="608"/>
                </a:lnTo>
                <a:lnTo>
                  <a:pt x="0" y="608"/>
                </a:lnTo>
                <a:lnTo>
                  <a:pt x="0" y="605"/>
                </a:lnTo>
                <a:close/>
                <a:moveTo>
                  <a:pt x="0" y="403"/>
                </a:moveTo>
                <a:lnTo>
                  <a:pt x="1541" y="403"/>
                </a:lnTo>
                <a:lnTo>
                  <a:pt x="1541" y="405"/>
                </a:lnTo>
                <a:lnTo>
                  <a:pt x="0" y="405"/>
                </a:lnTo>
                <a:lnTo>
                  <a:pt x="0" y="403"/>
                </a:lnTo>
                <a:close/>
                <a:moveTo>
                  <a:pt x="0" y="200"/>
                </a:moveTo>
                <a:lnTo>
                  <a:pt x="1541" y="200"/>
                </a:lnTo>
                <a:lnTo>
                  <a:pt x="1541" y="202"/>
                </a:lnTo>
                <a:lnTo>
                  <a:pt x="0" y="202"/>
                </a:lnTo>
                <a:lnTo>
                  <a:pt x="0" y="200"/>
                </a:lnTo>
                <a:close/>
                <a:moveTo>
                  <a:pt x="0" y="0"/>
                </a:moveTo>
                <a:lnTo>
                  <a:pt x="1541" y="0"/>
                </a:lnTo>
                <a:lnTo>
                  <a:pt x="1541" y="2"/>
                </a:lnTo>
                <a:lnTo>
                  <a:pt x="0" y="2"/>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64" name="Rectangle 378"/>
          <p:cNvSpPr>
            <a:spLocks noChangeArrowheads="1"/>
          </p:cNvSpPr>
          <p:nvPr/>
        </p:nvSpPr>
        <p:spPr bwMode="auto">
          <a:xfrm>
            <a:off x="533459" y="4283041"/>
            <a:ext cx="4376" cy="2178794"/>
          </a:xfrm>
          <a:prstGeom prst="rect">
            <a:avLst/>
          </a:pr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2565" name="Freeform 379"/>
          <p:cNvSpPr>
            <a:spLocks noEditPoints="1"/>
          </p:cNvSpPr>
          <p:nvPr/>
        </p:nvSpPr>
        <p:spPr bwMode="auto">
          <a:xfrm>
            <a:off x="515956" y="4281499"/>
            <a:ext cx="19691" cy="2181880"/>
          </a:xfrm>
          <a:custGeom>
            <a:avLst/>
            <a:gdLst>
              <a:gd name="T0" fmla="*/ 0 w 9"/>
              <a:gd name="T1" fmla="*/ 1412 h 1414"/>
              <a:gd name="T2" fmla="*/ 9 w 9"/>
              <a:gd name="T3" fmla="*/ 1412 h 1414"/>
              <a:gd name="T4" fmla="*/ 9 w 9"/>
              <a:gd name="T5" fmla="*/ 1414 h 1414"/>
              <a:gd name="T6" fmla="*/ 0 w 9"/>
              <a:gd name="T7" fmla="*/ 1414 h 1414"/>
              <a:gd name="T8" fmla="*/ 0 w 9"/>
              <a:gd name="T9" fmla="*/ 1412 h 1414"/>
              <a:gd name="T10" fmla="*/ 0 w 9"/>
              <a:gd name="T11" fmla="*/ 1209 h 1414"/>
              <a:gd name="T12" fmla="*/ 9 w 9"/>
              <a:gd name="T13" fmla="*/ 1209 h 1414"/>
              <a:gd name="T14" fmla="*/ 9 w 9"/>
              <a:gd name="T15" fmla="*/ 1211 h 1414"/>
              <a:gd name="T16" fmla="*/ 0 w 9"/>
              <a:gd name="T17" fmla="*/ 1211 h 1414"/>
              <a:gd name="T18" fmla="*/ 0 w 9"/>
              <a:gd name="T19" fmla="*/ 1209 h 1414"/>
              <a:gd name="T20" fmla="*/ 0 w 9"/>
              <a:gd name="T21" fmla="*/ 1009 h 1414"/>
              <a:gd name="T22" fmla="*/ 9 w 9"/>
              <a:gd name="T23" fmla="*/ 1009 h 1414"/>
              <a:gd name="T24" fmla="*/ 9 w 9"/>
              <a:gd name="T25" fmla="*/ 1011 h 1414"/>
              <a:gd name="T26" fmla="*/ 0 w 9"/>
              <a:gd name="T27" fmla="*/ 1011 h 1414"/>
              <a:gd name="T28" fmla="*/ 0 w 9"/>
              <a:gd name="T29" fmla="*/ 1009 h 1414"/>
              <a:gd name="T30" fmla="*/ 0 w 9"/>
              <a:gd name="T31" fmla="*/ 806 h 1414"/>
              <a:gd name="T32" fmla="*/ 9 w 9"/>
              <a:gd name="T33" fmla="*/ 806 h 1414"/>
              <a:gd name="T34" fmla="*/ 9 w 9"/>
              <a:gd name="T35" fmla="*/ 808 h 1414"/>
              <a:gd name="T36" fmla="*/ 0 w 9"/>
              <a:gd name="T37" fmla="*/ 808 h 1414"/>
              <a:gd name="T38" fmla="*/ 0 w 9"/>
              <a:gd name="T39" fmla="*/ 806 h 1414"/>
              <a:gd name="T40" fmla="*/ 0 w 9"/>
              <a:gd name="T41" fmla="*/ 605 h 1414"/>
              <a:gd name="T42" fmla="*/ 9 w 9"/>
              <a:gd name="T43" fmla="*/ 605 h 1414"/>
              <a:gd name="T44" fmla="*/ 9 w 9"/>
              <a:gd name="T45" fmla="*/ 608 h 1414"/>
              <a:gd name="T46" fmla="*/ 0 w 9"/>
              <a:gd name="T47" fmla="*/ 608 h 1414"/>
              <a:gd name="T48" fmla="*/ 0 w 9"/>
              <a:gd name="T49" fmla="*/ 605 h 1414"/>
              <a:gd name="T50" fmla="*/ 0 w 9"/>
              <a:gd name="T51" fmla="*/ 403 h 1414"/>
              <a:gd name="T52" fmla="*/ 9 w 9"/>
              <a:gd name="T53" fmla="*/ 403 h 1414"/>
              <a:gd name="T54" fmla="*/ 9 w 9"/>
              <a:gd name="T55" fmla="*/ 405 h 1414"/>
              <a:gd name="T56" fmla="*/ 0 w 9"/>
              <a:gd name="T57" fmla="*/ 405 h 1414"/>
              <a:gd name="T58" fmla="*/ 0 w 9"/>
              <a:gd name="T59" fmla="*/ 403 h 1414"/>
              <a:gd name="T60" fmla="*/ 0 w 9"/>
              <a:gd name="T61" fmla="*/ 200 h 1414"/>
              <a:gd name="T62" fmla="*/ 9 w 9"/>
              <a:gd name="T63" fmla="*/ 200 h 1414"/>
              <a:gd name="T64" fmla="*/ 9 w 9"/>
              <a:gd name="T65" fmla="*/ 202 h 1414"/>
              <a:gd name="T66" fmla="*/ 0 w 9"/>
              <a:gd name="T67" fmla="*/ 202 h 1414"/>
              <a:gd name="T68" fmla="*/ 0 w 9"/>
              <a:gd name="T69" fmla="*/ 200 h 1414"/>
              <a:gd name="T70" fmla="*/ 0 w 9"/>
              <a:gd name="T71" fmla="*/ 0 h 1414"/>
              <a:gd name="T72" fmla="*/ 9 w 9"/>
              <a:gd name="T73" fmla="*/ 0 h 1414"/>
              <a:gd name="T74" fmla="*/ 9 w 9"/>
              <a:gd name="T75" fmla="*/ 2 h 1414"/>
              <a:gd name="T76" fmla="*/ 0 w 9"/>
              <a:gd name="T77" fmla="*/ 2 h 1414"/>
              <a:gd name="T78" fmla="*/ 0 w 9"/>
              <a:gd name="T79"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414">
                <a:moveTo>
                  <a:pt x="0" y="1412"/>
                </a:moveTo>
                <a:lnTo>
                  <a:pt x="9" y="1412"/>
                </a:lnTo>
                <a:lnTo>
                  <a:pt x="9" y="1414"/>
                </a:lnTo>
                <a:lnTo>
                  <a:pt x="0" y="1414"/>
                </a:lnTo>
                <a:lnTo>
                  <a:pt x="0" y="1412"/>
                </a:lnTo>
                <a:close/>
                <a:moveTo>
                  <a:pt x="0" y="1209"/>
                </a:moveTo>
                <a:lnTo>
                  <a:pt x="9" y="1209"/>
                </a:lnTo>
                <a:lnTo>
                  <a:pt x="9" y="1211"/>
                </a:lnTo>
                <a:lnTo>
                  <a:pt x="0" y="1211"/>
                </a:lnTo>
                <a:lnTo>
                  <a:pt x="0" y="1209"/>
                </a:lnTo>
                <a:close/>
                <a:moveTo>
                  <a:pt x="0" y="1009"/>
                </a:moveTo>
                <a:lnTo>
                  <a:pt x="9" y="1009"/>
                </a:lnTo>
                <a:lnTo>
                  <a:pt x="9" y="1011"/>
                </a:lnTo>
                <a:lnTo>
                  <a:pt x="0" y="1011"/>
                </a:lnTo>
                <a:lnTo>
                  <a:pt x="0" y="1009"/>
                </a:lnTo>
                <a:close/>
                <a:moveTo>
                  <a:pt x="0" y="806"/>
                </a:moveTo>
                <a:lnTo>
                  <a:pt x="9" y="806"/>
                </a:lnTo>
                <a:lnTo>
                  <a:pt x="9" y="808"/>
                </a:lnTo>
                <a:lnTo>
                  <a:pt x="0" y="808"/>
                </a:lnTo>
                <a:lnTo>
                  <a:pt x="0" y="806"/>
                </a:lnTo>
                <a:close/>
                <a:moveTo>
                  <a:pt x="0" y="605"/>
                </a:moveTo>
                <a:lnTo>
                  <a:pt x="9" y="605"/>
                </a:lnTo>
                <a:lnTo>
                  <a:pt x="9" y="608"/>
                </a:lnTo>
                <a:lnTo>
                  <a:pt x="0" y="608"/>
                </a:lnTo>
                <a:lnTo>
                  <a:pt x="0" y="605"/>
                </a:lnTo>
                <a:close/>
                <a:moveTo>
                  <a:pt x="0" y="403"/>
                </a:moveTo>
                <a:lnTo>
                  <a:pt x="9" y="403"/>
                </a:lnTo>
                <a:lnTo>
                  <a:pt x="9" y="405"/>
                </a:lnTo>
                <a:lnTo>
                  <a:pt x="0" y="405"/>
                </a:lnTo>
                <a:lnTo>
                  <a:pt x="0" y="403"/>
                </a:lnTo>
                <a:close/>
                <a:moveTo>
                  <a:pt x="0" y="200"/>
                </a:moveTo>
                <a:lnTo>
                  <a:pt x="9" y="200"/>
                </a:lnTo>
                <a:lnTo>
                  <a:pt x="9" y="202"/>
                </a:lnTo>
                <a:lnTo>
                  <a:pt x="0" y="202"/>
                </a:lnTo>
                <a:lnTo>
                  <a:pt x="0" y="200"/>
                </a:lnTo>
                <a:close/>
                <a:moveTo>
                  <a:pt x="0" y="0"/>
                </a:moveTo>
                <a:lnTo>
                  <a:pt x="9" y="0"/>
                </a:lnTo>
                <a:lnTo>
                  <a:pt x="9" y="2"/>
                </a:lnTo>
                <a:lnTo>
                  <a:pt x="0" y="2"/>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2566" name="Rectangle 380"/>
          <p:cNvSpPr>
            <a:spLocks noChangeArrowheads="1"/>
          </p:cNvSpPr>
          <p:nvPr/>
        </p:nvSpPr>
        <p:spPr bwMode="auto">
          <a:xfrm>
            <a:off x="534862" y="6470371"/>
            <a:ext cx="3371485" cy="3086"/>
          </a:xfrm>
          <a:prstGeom prst="rect">
            <a:avLst/>
          </a:pr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a:p>
        </p:txBody>
      </p:sp>
      <p:sp>
        <p:nvSpPr>
          <p:cNvPr id="2567" name="Freeform 381"/>
          <p:cNvSpPr>
            <a:spLocks noEditPoints="1"/>
          </p:cNvSpPr>
          <p:nvPr/>
        </p:nvSpPr>
        <p:spPr bwMode="auto">
          <a:xfrm>
            <a:off x="532673" y="6452267"/>
            <a:ext cx="3375861" cy="16973"/>
          </a:xfrm>
          <a:custGeom>
            <a:avLst/>
            <a:gdLst>
              <a:gd name="T0" fmla="*/ 2 w 1543"/>
              <a:gd name="T1" fmla="*/ 11 h 11"/>
              <a:gd name="T2" fmla="*/ 0 w 1543"/>
              <a:gd name="T3" fmla="*/ 0 h 11"/>
              <a:gd name="T4" fmla="*/ 99 w 1543"/>
              <a:gd name="T5" fmla="*/ 0 h 11"/>
              <a:gd name="T6" fmla="*/ 97 w 1543"/>
              <a:gd name="T7" fmla="*/ 11 h 11"/>
              <a:gd name="T8" fmla="*/ 99 w 1543"/>
              <a:gd name="T9" fmla="*/ 0 h 11"/>
              <a:gd name="T10" fmla="*/ 196 w 1543"/>
              <a:gd name="T11" fmla="*/ 11 h 11"/>
              <a:gd name="T12" fmla="*/ 194 w 1543"/>
              <a:gd name="T13" fmla="*/ 0 h 11"/>
              <a:gd name="T14" fmla="*/ 291 w 1543"/>
              <a:gd name="T15" fmla="*/ 0 h 11"/>
              <a:gd name="T16" fmla="*/ 289 w 1543"/>
              <a:gd name="T17" fmla="*/ 11 h 11"/>
              <a:gd name="T18" fmla="*/ 291 w 1543"/>
              <a:gd name="T19" fmla="*/ 0 h 11"/>
              <a:gd name="T20" fmla="*/ 388 w 1543"/>
              <a:gd name="T21" fmla="*/ 11 h 11"/>
              <a:gd name="T22" fmla="*/ 386 w 1543"/>
              <a:gd name="T23" fmla="*/ 0 h 11"/>
              <a:gd name="T24" fmla="*/ 485 w 1543"/>
              <a:gd name="T25" fmla="*/ 0 h 11"/>
              <a:gd name="T26" fmla="*/ 483 w 1543"/>
              <a:gd name="T27" fmla="*/ 11 h 11"/>
              <a:gd name="T28" fmla="*/ 485 w 1543"/>
              <a:gd name="T29" fmla="*/ 0 h 11"/>
              <a:gd name="T30" fmla="*/ 580 w 1543"/>
              <a:gd name="T31" fmla="*/ 11 h 11"/>
              <a:gd name="T32" fmla="*/ 577 w 1543"/>
              <a:gd name="T33" fmla="*/ 0 h 11"/>
              <a:gd name="T34" fmla="*/ 677 w 1543"/>
              <a:gd name="T35" fmla="*/ 0 h 11"/>
              <a:gd name="T36" fmla="*/ 674 w 1543"/>
              <a:gd name="T37" fmla="*/ 11 h 11"/>
              <a:gd name="T38" fmla="*/ 677 w 1543"/>
              <a:gd name="T39" fmla="*/ 0 h 11"/>
              <a:gd name="T40" fmla="*/ 774 w 1543"/>
              <a:gd name="T41" fmla="*/ 11 h 11"/>
              <a:gd name="T42" fmla="*/ 771 w 1543"/>
              <a:gd name="T43" fmla="*/ 0 h 11"/>
              <a:gd name="T44" fmla="*/ 868 w 1543"/>
              <a:gd name="T45" fmla="*/ 0 h 11"/>
              <a:gd name="T46" fmla="*/ 866 w 1543"/>
              <a:gd name="T47" fmla="*/ 11 h 11"/>
              <a:gd name="T48" fmla="*/ 868 w 1543"/>
              <a:gd name="T49" fmla="*/ 0 h 11"/>
              <a:gd name="T50" fmla="*/ 965 w 1543"/>
              <a:gd name="T51" fmla="*/ 11 h 11"/>
              <a:gd name="T52" fmla="*/ 963 w 1543"/>
              <a:gd name="T53" fmla="*/ 0 h 11"/>
              <a:gd name="T54" fmla="*/ 1063 w 1543"/>
              <a:gd name="T55" fmla="*/ 0 h 11"/>
              <a:gd name="T56" fmla="*/ 1060 w 1543"/>
              <a:gd name="T57" fmla="*/ 11 h 11"/>
              <a:gd name="T58" fmla="*/ 1063 w 1543"/>
              <a:gd name="T59" fmla="*/ 0 h 11"/>
              <a:gd name="T60" fmla="*/ 1157 w 1543"/>
              <a:gd name="T61" fmla="*/ 11 h 11"/>
              <a:gd name="T62" fmla="*/ 1155 w 1543"/>
              <a:gd name="T63" fmla="*/ 0 h 11"/>
              <a:gd name="T64" fmla="*/ 1254 w 1543"/>
              <a:gd name="T65" fmla="*/ 0 h 11"/>
              <a:gd name="T66" fmla="*/ 1252 w 1543"/>
              <a:gd name="T67" fmla="*/ 11 h 11"/>
              <a:gd name="T68" fmla="*/ 1254 w 1543"/>
              <a:gd name="T69" fmla="*/ 0 h 11"/>
              <a:gd name="T70" fmla="*/ 1351 w 1543"/>
              <a:gd name="T71" fmla="*/ 11 h 11"/>
              <a:gd name="T72" fmla="*/ 1349 w 1543"/>
              <a:gd name="T73" fmla="*/ 0 h 11"/>
              <a:gd name="T74" fmla="*/ 1446 w 1543"/>
              <a:gd name="T75" fmla="*/ 0 h 11"/>
              <a:gd name="T76" fmla="*/ 1443 w 1543"/>
              <a:gd name="T77" fmla="*/ 11 h 11"/>
              <a:gd name="T78" fmla="*/ 1446 w 1543"/>
              <a:gd name="T79" fmla="*/ 0 h 11"/>
              <a:gd name="T80" fmla="*/ 1543 w 1543"/>
              <a:gd name="T81" fmla="*/ 11 h 11"/>
              <a:gd name="T82" fmla="*/ 1541 w 1543"/>
              <a:gd name="T8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11">
                <a:moveTo>
                  <a:pt x="2" y="0"/>
                </a:moveTo>
                <a:lnTo>
                  <a:pt x="2" y="11"/>
                </a:lnTo>
                <a:lnTo>
                  <a:pt x="0" y="11"/>
                </a:lnTo>
                <a:lnTo>
                  <a:pt x="0" y="0"/>
                </a:lnTo>
                <a:lnTo>
                  <a:pt x="2" y="0"/>
                </a:lnTo>
                <a:close/>
                <a:moveTo>
                  <a:pt x="99" y="0"/>
                </a:moveTo>
                <a:lnTo>
                  <a:pt x="99" y="11"/>
                </a:lnTo>
                <a:lnTo>
                  <a:pt x="97" y="11"/>
                </a:lnTo>
                <a:lnTo>
                  <a:pt x="97" y="0"/>
                </a:lnTo>
                <a:lnTo>
                  <a:pt x="99" y="0"/>
                </a:lnTo>
                <a:close/>
                <a:moveTo>
                  <a:pt x="196" y="0"/>
                </a:moveTo>
                <a:lnTo>
                  <a:pt x="196" y="11"/>
                </a:lnTo>
                <a:lnTo>
                  <a:pt x="194" y="11"/>
                </a:lnTo>
                <a:lnTo>
                  <a:pt x="194" y="0"/>
                </a:lnTo>
                <a:lnTo>
                  <a:pt x="196" y="0"/>
                </a:lnTo>
                <a:close/>
                <a:moveTo>
                  <a:pt x="291" y="0"/>
                </a:moveTo>
                <a:lnTo>
                  <a:pt x="291" y="11"/>
                </a:lnTo>
                <a:lnTo>
                  <a:pt x="289" y="11"/>
                </a:lnTo>
                <a:lnTo>
                  <a:pt x="289" y="0"/>
                </a:lnTo>
                <a:lnTo>
                  <a:pt x="291" y="0"/>
                </a:lnTo>
                <a:close/>
                <a:moveTo>
                  <a:pt x="388" y="0"/>
                </a:moveTo>
                <a:lnTo>
                  <a:pt x="388" y="11"/>
                </a:lnTo>
                <a:lnTo>
                  <a:pt x="386" y="11"/>
                </a:lnTo>
                <a:lnTo>
                  <a:pt x="386" y="0"/>
                </a:lnTo>
                <a:lnTo>
                  <a:pt x="388" y="0"/>
                </a:lnTo>
                <a:close/>
                <a:moveTo>
                  <a:pt x="485" y="0"/>
                </a:moveTo>
                <a:lnTo>
                  <a:pt x="485" y="11"/>
                </a:lnTo>
                <a:lnTo>
                  <a:pt x="483" y="11"/>
                </a:lnTo>
                <a:lnTo>
                  <a:pt x="483" y="0"/>
                </a:lnTo>
                <a:lnTo>
                  <a:pt x="485" y="0"/>
                </a:lnTo>
                <a:close/>
                <a:moveTo>
                  <a:pt x="580" y="0"/>
                </a:moveTo>
                <a:lnTo>
                  <a:pt x="580" y="11"/>
                </a:lnTo>
                <a:lnTo>
                  <a:pt x="577" y="11"/>
                </a:lnTo>
                <a:lnTo>
                  <a:pt x="577" y="0"/>
                </a:lnTo>
                <a:lnTo>
                  <a:pt x="580" y="0"/>
                </a:lnTo>
                <a:close/>
                <a:moveTo>
                  <a:pt x="677" y="0"/>
                </a:moveTo>
                <a:lnTo>
                  <a:pt x="677" y="11"/>
                </a:lnTo>
                <a:lnTo>
                  <a:pt x="674" y="11"/>
                </a:lnTo>
                <a:lnTo>
                  <a:pt x="674" y="0"/>
                </a:lnTo>
                <a:lnTo>
                  <a:pt x="677" y="0"/>
                </a:lnTo>
                <a:close/>
                <a:moveTo>
                  <a:pt x="774" y="0"/>
                </a:moveTo>
                <a:lnTo>
                  <a:pt x="774" y="11"/>
                </a:lnTo>
                <a:lnTo>
                  <a:pt x="771" y="11"/>
                </a:lnTo>
                <a:lnTo>
                  <a:pt x="771" y="0"/>
                </a:lnTo>
                <a:lnTo>
                  <a:pt x="774" y="0"/>
                </a:lnTo>
                <a:close/>
                <a:moveTo>
                  <a:pt x="868" y="0"/>
                </a:moveTo>
                <a:lnTo>
                  <a:pt x="868" y="11"/>
                </a:lnTo>
                <a:lnTo>
                  <a:pt x="866" y="11"/>
                </a:lnTo>
                <a:lnTo>
                  <a:pt x="866" y="0"/>
                </a:lnTo>
                <a:lnTo>
                  <a:pt x="868" y="0"/>
                </a:lnTo>
                <a:close/>
                <a:moveTo>
                  <a:pt x="965" y="0"/>
                </a:moveTo>
                <a:lnTo>
                  <a:pt x="965" y="11"/>
                </a:lnTo>
                <a:lnTo>
                  <a:pt x="963" y="11"/>
                </a:lnTo>
                <a:lnTo>
                  <a:pt x="963" y="0"/>
                </a:lnTo>
                <a:lnTo>
                  <a:pt x="965" y="0"/>
                </a:lnTo>
                <a:close/>
                <a:moveTo>
                  <a:pt x="1063" y="0"/>
                </a:moveTo>
                <a:lnTo>
                  <a:pt x="1063" y="11"/>
                </a:lnTo>
                <a:lnTo>
                  <a:pt x="1060" y="11"/>
                </a:lnTo>
                <a:lnTo>
                  <a:pt x="1060" y="0"/>
                </a:lnTo>
                <a:lnTo>
                  <a:pt x="1063" y="0"/>
                </a:lnTo>
                <a:close/>
                <a:moveTo>
                  <a:pt x="1157" y="0"/>
                </a:moveTo>
                <a:lnTo>
                  <a:pt x="1157" y="11"/>
                </a:lnTo>
                <a:lnTo>
                  <a:pt x="1155" y="11"/>
                </a:lnTo>
                <a:lnTo>
                  <a:pt x="1155" y="0"/>
                </a:lnTo>
                <a:lnTo>
                  <a:pt x="1157" y="0"/>
                </a:lnTo>
                <a:close/>
                <a:moveTo>
                  <a:pt x="1254" y="0"/>
                </a:moveTo>
                <a:lnTo>
                  <a:pt x="1254" y="11"/>
                </a:lnTo>
                <a:lnTo>
                  <a:pt x="1252" y="11"/>
                </a:lnTo>
                <a:lnTo>
                  <a:pt x="1252" y="0"/>
                </a:lnTo>
                <a:lnTo>
                  <a:pt x="1254" y="0"/>
                </a:lnTo>
                <a:close/>
                <a:moveTo>
                  <a:pt x="1351" y="0"/>
                </a:moveTo>
                <a:lnTo>
                  <a:pt x="1351" y="11"/>
                </a:lnTo>
                <a:lnTo>
                  <a:pt x="1349" y="11"/>
                </a:lnTo>
                <a:lnTo>
                  <a:pt x="1349" y="0"/>
                </a:lnTo>
                <a:lnTo>
                  <a:pt x="1351" y="0"/>
                </a:lnTo>
                <a:close/>
                <a:moveTo>
                  <a:pt x="1446" y="0"/>
                </a:moveTo>
                <a:lnTo>
                  <a:pt x="1446" y="11"/>
                </a:lnTo>
                <a:lnTo>
                  <a:pt x="1443" y="11"/>
                </a:lnTo>
                <a:lnTo>
                  <a:pt x="1443" y="0"/>
                </a:lnTo>
                <a:lnTo>
                  <a:pt x="1446" y="0"/>
                </a:lnTo>
                <a:close/>
                <a:moveTo>
                  <a:pt x="1543" y="0"/>
                </a:moveTo>
                <a:lnTo>
                  <a:pt x="1543" y="11"/>
                </a:lnTo>
                <a:lnTo>
                  <a:pt x="1541" y="11"/>
                </a:lnTo>
                <a:lnTo>
                  <a:pt x="1541" y="0"/>
                </a:lnTo>
                <a:lnTo>
                  <a:pt x="1543"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a:p>
        </p:txBody>
      </p:sp>
      <p:sp>
        <p:nvSpPr>
          <p:cNvPr id="2568" name="Freeform 382"/>
          <p:cNvSpPr>
            <a:spLocks noEditPoints="1"/>
          </p:cNvSpPr>
          <p:nvPr/>
        </p:nvSpPr>
        <p:spPr bwMode="auto">
          <a:xfrm>
            <a:off x="2530185" y="4795336"/>
            <a:ext cx="223161" cy="9258"/>
          </a:xfrm>
          <a:custGeom>
            <a:avLst/>
            <a:gdLst>
              <a:gd name="T0" fmla="*/ 24 w 688"/>
              <a:gd name="T1" fmla="*/ 0 h 48"/>
              <a:gd name="T2" fmla="*/ 120 w 688"/>
              <a:gd name="T3" fmla="*/ 0 h 48"/>
              <a:gd name="T4" fmla="*/ 144 w 688"/>
              <a:gd name="T5" fmla="*/ 24 h 48"/>
              <a:gd name="T6" fmla="*/ 120 w 688"/>
              <a:gd name="T7" fmla="*/ 48 h 48"/>
              <a:gd name="T8" fmla="*/ 24 w 688"/>
              <a:gd name="T9" fmla="*/ 48 h 48"/>
              <a:gd name="T10" fmla="*/ 0 w 688"/>
              <a:gd name="T11" fmla="*/ 24 h 48"/>
              <a:gd name="T12" fmla="*/ 24 w 688"/>
              <a:gd name="T13" fmla="*/ 0 h 48"/>
              <a:gd name="T14" fmla="*/ 216 w 688"/>
              <a:gd name="T15" fmla="*/ 0 h 48"/>
              <a:gd name="T16" fmla="*/ 312 w 688"/>
              <a:gd name="T17" fmla="*/ 0 h 48"/>
              <a:gd name="T18" fmla="*/ 336 w 688"/>
              <a:gd name="T19" fmla="*/ 24 h 48"/>
              <a:gd name="T20" fmla="*/ 312 w 688"/>
              <a:gd name="T21" fmla="*/ 48 h 48"/>
              <a:gd name="T22" fmla="*/ 216 w 688"/>
              <a:gd name="T23" fmla="*/ 48 h 48"/>
              <a:gd name="T24" fmla="*/ 192 w 688"/>
              <a:gd name="T25" fmla="*/ 24 h 48"/>
              <a:gd name="T26" fmla="*/ 216 w 688"/>
              <a:gd name="T27" fmla="*/ 0 h 48"/>
              <a:gd name="T28" fmla="*/ 408 w 688"/>
              <a:gd name="T29" fmla="*/ 0 h 48"/>
              <a:gd name="T30" fmla="*/ 504 w 688"/>
              <a:gd name="T31" fmla="*/ 0 h 48"/>
              <a:gd name="T32" fmla="*/ 528 w 688"/>
              <a:gd name="T33" fmla="*/ 24 h 48"/>
              <a:gd name="T34" fmla="*/ 504 w 688"/>
              <a:gd name="T35" fmla="*/ 48 h 48"/>
              <a:gd name="T36" fmla="*/ 408 w 688"/>
              <a:gd name="T37" fmla="*/ 48 h 48"/>
              <a:gd name="T38" fmla="*/ 384 w 688"/>
              <a:gd name="T39" fmla="*/ 24 h 48"/>
              <a:gd name="T40" fmla="*/ 408 w 688"/>
              <a:gd name="T41" fmla="*/ 0 h 48"/>
              <a:gd name="T42" fmla="*/ 600 w 688"/>
              <a:gd name="T43" fmla="*/ 0 h 48"/>
              <a:gd name="T44" fmla="*/ 664 w 688"/>
              <a:gd name="T45" fmla="*/ 0 h 48"/>
              <a:gd name="T46" fmla="*/ 688 w 688"/>
              <a:gd name="T47" fmla="*/ 24 h 48"/>
              <a:gd name="T48" fmla="*/ 664 w 688"/>
              <a:gd name="T49" fmla="*/ 48 h 48"/>
              <a:gd name="T50" fmla="*/ 600 w 688"/>
              <a:gd name="T51" fmla="*/ 48 h 48"/>
              <a:gd name="T52" fmla="*/ 576 w 688"/>
              <a:gd name="T53" fmla="*/ 24 h 48"/>
              <a:gd name="T54" fmla="*/ 600 w 688"/>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64" y="0"/>
                </a:lnTo>
                <a:cubicBezTo>
                  <a:pt x="678" y="0"/>
                  <a:pt x="688" y="11"/>
                  <a:pt x="688" y="24"/>
                </a:cubicBezTo>
                <a:cubicBezTo>
                  <a:pt x="688" y="38"/>
                  <a:pt x="678" y="48"/>
                  <a:pt x="664" y="48"/>
                </a:cubicBezTo>
                <a:lnTo>
                  <a:pt x="600" y="48"/>
                </a:lnTo>
                <a:cubicBezTo>
                  <a:pt x="587" y="48"/>
                  <a:pt x="576" y="38"/>
                  <a:pt x="576" y="24"/>
                </a:cubicBezTo>
                <a:cubicBezTo>
                  <a:pt x="576" y="11"/>
                  <a:pt x="587" y="0"/>
                  <a:pt x="600" y="0"/>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69" name="Freeform 383"/>
          <p:cNvSpPr>
            <a:spLocks noEditPoints="1"/>
          </p:cNvSpPr>
          <p:nvPr/>
        </p:nvSpPr>
        <p:spPr bwMode="auto">
          <a:xfrm>
            <a:off x="2738032" y="4795336"/>
            <a:ext cx="229725" cy="37034"/>
          </a:xfrm>
          <a:custGeom>
            <a:avLst/>
            <a:gdLst>
              <a:gd name="T0" fmla="*/ 31 w 709"/>
              <a:gd name="T1" fmla="*/ 3 h 181"/>
              <a:gd name="T2" fmla="*/ 125 w 709"/>
              <a:gd name="T3" fmla="*/ 21 h 181"/>
              <a:gd name="T4" fmla="*/ 144 w 709"/>
              <a:gd name="T5" fmla="*/ 49 h 181"/>
              <a:gd name="T6" fmla="*/ 116 w 709"/>
              <a:gd name="T7" fmla="*/ 68 h 181"/>
              <a:gd name="T8" fmla="*/ 22 w 709"/>
              <a:gd name="T9" fmla="*/ 50 h 181"/>
              <a:gd name="T10" fmla="*/ 3 w 709"/>
              <a:gd name="T11" fmla="*/ 22 h 181"/>
              <a:gd name="T12" fmla="*/ 31 w 709"/>
              <a:gd name="T13" fmla="*/ 3 h 181"/>
              <a:gd name="T14" fmla="*/ 220 w 709"/>
              <a:gd name="T15" fmla="*/ 40 h 181"/>
              <a:gd name="T16" fmla="*/ 314 w 709"/>
              <a:gd name="T17" fmla="*/ 58 h 181"/>
              <a:gd name="T18" fmla="*/ 333 w 709"/>
              <a:gd name="T19" fmla="*/ 86 h 181"/>
              <a:gd name="T20" fmla="*/ 305 w 709"/>
              <a:gd name="T21" fmla="*/ 105 h 181"/>
              <a:gd name="T22" fmla="*/ 210 w 709"/>
              <a:gd name="T23" fmla="*/ 87 h 181"/>
              <a:gd name="T24" fmla="*/ 191 w 709"/>
              <a:gd name="T25" fmla="*/ 59 h 181"/>
              <a:gd name="T26" fmla="*/ 220 w 709"/>
              <a:gd name="T27" fmla="*/ 40 h 181"/>
              <a:gd name="T28" fmla="*/ 408 w 709"/>
              <a:gd name="T29" fmla="*/ 76 h 181"/>
              <a:gd name="T30" fmla="*/ 502 w 709"/>
              <a:gd name="T31" fmla="*/ 95 h 181"/>
              <a:gd name="T32" fmla="*/ 521 w 709"/>
              <a:gd name="T33" fmla="*/ 123 h 181"/>
              <a:gd name="T34" fmla="*/ 493 w 709"/>
              <a:gd name="T35" fmla="*/ 142 h 181"/>
              <a:gd name="T36" fmla="*/ 399 w 709"/>
              <a:gd name="T37" fmla="*/ 124 h 181"/>
              <a:gd name="T38" fmla="*/ 380 w 709"/>
              <a:gd name="T39" fmla="*/ 95 h 181"/>
              <a:gd name="T40" fmla="*/ 408 w 709"/>
              <a:gd name="T41" fmla="*/ 76 h 181"/>
              <a:gd name="T42" fmla="*/ 596 w 709"/>
              <a:gd name="T43" fmla="*/ 113 h 181"/>
              <a:gd name="T44" fmla="*/ 687 w 709"/>
              <a:gd name="T45" fmla="*/ 131 h 181"/>
              <a:gd name="T46" fmla="*/ 706 w 709"/>
              <a:gd name="T47" fmla="*/ 159 h 181"/>
              <a:gd name="T48" fmla="*/ 678 w 709"/>
              <a:gd name="T49" fmla="*/ 178 h 181"/>
              <a:gd name="T50" fmla="*/ 587 w 709"/>
              <a:gd name="T51" fmla="*/ 160 h 181"/>
              <a:gd name="T52" fmla="*/ 568 w 709"/>
              <a:gd name="T53" fmla="*/ 132 h 181"/>
              <a:gd name="T54" fmla="*/ 596 w 709"/>
              <a:gd name="T55" fmla="*/ 11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9" h="181">
                <a:moveTo>
                  <a:pt x="31" y="3"/>
                </a:moveTo>
                <a:lnTo>
                  <a:pt x="125" y="21"/>
                </a:lnTo>
                <a:cubicBezTo>
                  <a:pt x="138" y="24"/>
                  <a:pt x="147" y="36"/>
                  <a:pt x="144" y="49"/>
                </a:cubicBezTo>
                <a:cubicBezTo>
                  <a:pt x="142" y="62"/>
                  <a:pt x="129" y="71"/>
                  <a:pt x="116" y="68"/>
                </a:cubicBezTo>
                <a:lnTo>
                  <a:pt x="22" y="50"/>
                </a:lnTo>
                <a:cubicBezTo>
                  <a:pt x="9" y="47"/>
                  <a:pt x="0" y="35"/>
                  <a:pt x="3" y="22"/>
                </a:cubicBezTo>
                <a:cubicBezTo>
                  <a:pt x="5" y="9"/>
                  <a:pt x="18" y="0"/>
                  <a:pt x="31" y="3"/>
                </a:cubicBezTo>
                <a:close/>
                <a:moveTo>
                  <a:pt x="220" y="40"/>
                </a:moveTo>
                <a:lnTo>
                  <a:pt x="314" y="58"/>
                </a:lnTo>
                <a:cubicBezTo>
                  <a:pt x="327" y="61"/>
                  <a:pt x="335" y="73"/>
                  <a:pt x="333" y="86"/>
                </a:cubicBezTo>
                <a:cubicBezTo>
                  <a:pt x="330" y="99"/>
                  <a:pt x="318" y="108"/>
                  <a:pt x="305" y="105"/>
                </a:cubicBezTo>
                <a:lnTo>
                  <a:pt x="210" y="87"/>
                </a:lnTo>
                <a:cubicBezTo>
                  <a:pt x="197" y="84"/>
                  <a:pt x="189" y="72"/>
                  <a:pt x="191" y="59"/>
                </a:cubicBezTo>
                <a:cubicBezTo>
                  <a:pt x="194" y="46"/>
                  <a:pt x="207" y="37"/>
                  <a:pt x="220" y="40"/>
                </a:cubicBezTo>
                <a:close/>
                <a:moveTo>
                  <a:pt x="408" y="76"/>
                </a:moveTo>
                <a:lnTo>
                  <a:pt x="502" y="95"/>
                </a:lnTo>
                <a:cubicBezTo>
                  <a:pt x="515" y="97"/>
                  <a:pt x="524" y="110"/>
                  <a:pt x="521" y="123"/>
                </a:cubicBezTo>
                <a:cubicBezTo>
                  <a:pt x="519" y="136"/>
                  <a:pt x="506" y="144"/>
                  <a:pt x="493" y="142"/>
                </a:cubicBezTo>
                <a:lnTo>
                  <a:pt x="399" y="124"/>
                </a:lnTo>
                <a:cubicBezTo>
                  <a:pt x="386" y="121"/>
                  <a:pt x="377" y="108"/>
                  <a:pt x="380" y="95"/>
                </a:cubicBezTo>
                <a:cubicBezTo>
                  <a:pt x="382" y="82"/>
                  <a:pt x="395" y="74"/>
                  <a:pt x="408" y="76"/>
                </a:cubicBezTo>
                <a:close/>
                <a:moveTo>
                  <a:pt x="596" y="113"/>
                </a:moveTo>
                <a:lnTo>
                  <a:pt x="687" y="131"/>
                </a:lnTo>
                <a:cubicBezTo>
                  <a:pt x="700" y="133"/>
                  <a:pt x="709" y="146"/>
                  <a:pt x="706" y="159"/>
                </a:cubicBezTo>
                <a:cubicBezTo>
                  <a:pt x="703" y="172"/>
                  <a:pt x="691" y="181"/>
                  <a:pt x="678" y="178"/>
                </a:cubicBezTo>
                <a:lnTo>
                  <a:pt x="587" y="160"/>
                </a:lnTo>
                <a:cubicBezTo>
                  <a:pt x="574" y="158"/>
                  <a:pt x="566" y="145"/>
                  <a:pt x="568" y="132"/>
                </a:cubicBezTo>
                <a:cubicBezTo>
                  <a:pt x="571" y="119"/>
                  <a:pt x="583" y="111"/>
                  <a:pt x="596" y="113"/>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0" name="Freeform 384"/>
          <p:cNvSpPr>
            <a:spLocks noEditPoints="1"/>
          </p:cNvSpPr>
          <p:nvPr/>
        </p:nvSpPr>
        <p:spPr bwMode="auto">
          <a:xfrm>
            <a:off x="2950254" y="4821567"/>
            <a:ext cx="225350" cy="49377"/>
          </a:xfrm>
          <a:custGeom>
            <a:avLst/>
            <a:gdLst>
              <a:gd name="T0" fmla="*/ 33 w 698"/>
              <a:gd name="T1" fmla="*/ 3 h 242"/>
              <a:gd name="T2" fmla="*/ 125 w 698"/>
              <a:gd name="T3" fmla="*/ 30 h 242"/>
              <a:gd name="T4" fmla="*/ 142 w 698"/>
              <a:gd name="T5" fmla="*/ 60 h 242"/>
              <a:gd name="T6" fmla="*/ 112 w 698"/>
              <a:gd name="T7" fmla="*/ 76 h 242"/>
              <a:gd name="T8" fmla="*/ 20 w 698"/>
              <a:gd name="T9" fmla="*/ 50 h 242"/>
              <a:gd name="T10" fmla="*/ 3 w 698"/>
              <a:gd name="T11" fmla="*/ 20 h 242"/>
              <a:gd name="T12" fmla="*/ 33 w 698"/>
              <a:gd name="T13" fmla="*/ 3 h 242"/>
              <a:gd name="T14" fmla="*/ 217 w 698"/>
              <a:gd name="T15" fmla="*/ 57 h 242"/>
              <a:gd name="T16" fmla="*/ 310 w 698"/>
              <a:gd name="T17" fmla="*/ 84 h 242"/>
              <a:gd name="T18" fmla="*/ 326 w 698"/>
              <a:gd name="T19" fmla="*/ 114 h 242"/>
              <a:gd name="T20" fmla="*/ 296 w 698"/>
              <a:gd name="T21" fmla="*/ 130 h 242"/>
              <a:gd name="T22" fmla="*/ 204 w 698"/>
              <a:gd name="T23" fmla="*/ 103 h 242"/>
              <a:gd name="T24" fmla="*/ 188 w 698"/>
              <a:gd name="T25" fmla="*/ 74 h 242"/>
              <a:gd name="T26" fmla="*/ 217 w 698"/>
              <a:gd name="T27" fmla="*/ 57 h 242"/>
              <a:gd name="T28" fmla="*/ 402 w 698"/>
              <a:gd name="T29" fmla="*/ 111 h 242"/>
              <a:gd name="T30" fmla="*/ 494 w 698"/>
              <a:gd name="T31" fmla="*/ 138 h 242"/>
              <a:gd name="T32" fmla="*/ 510 w 698"/>
              <a:gd name="T33" fmla="*/ 168 h 242"/>
              <a:gd name="T34" fmla="*/ 480 w 698"/>
              <a:gd name="T35" fmla="*/ 184 h 242"/>
              <a:gd name="T36" fmla="*/ 388 w 698"/>
              <a:gd name="T37" fmla="*/ 157 h 242"/>
              <a:gd name="T38" fmla="*/ 372 w 698"/>
              <a:gd name="T39" fmla="*/ 128 h 242"/>
              <a:gd name="T40" fmla="*/ 402 w 698"/>
              <a:gd name="T41" fmla="*/ 111 h 242"/>
              <a:gd name="T42" fmla="*/ 586 w 698"/>
              <a:gd name="T43" fmla="*/ 165 h 242"/>
              <a:gd name="T44" fmla="*/ 678 w 698"/>
              <a:gd name="T45" fmla="*/ 192 h 242"/>
              <a:gd name="T46" fmla="*/ 694 w 698"/>
              <a:gd name="T47" fmla="*/ 222 h 242"/>
              <a:gd name="T48" fmla="*/ 665 w 698"/>
              <a:gd name="T49" fmla="*/ 238 h 242"/>
              <a:gd name="T50" fmla="*/ 573 w 698"/>
              <a:gd name="T51" fmla="*/ 211 h 242"/>
              <a:gd name="T52" fmla="*/ 556 w 698"/>
              <a:gd name="T53" fmla="*/ 182 h 242"/>
              <a:gd name="T54" fmla="*/ 586 w 698"/>
              <a:gd name="T55" fmla="*/ 16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242">
                <a:moveTo>
                  <a:pt x="33" y="3"/>
                </a:moveTo>
                <a:lnTo>
                  <a:pt x="125" y="30"/>
                </a:lnTo>
                <a:cubicBezTo>
                  <a:pt x="138" y="34"/>
                  <a:pt x="145" y="47"/>
                  <a:pt x="142" y="60"/>
                </a:cubicBezTo>
                <a:cubicBezTo>
                  <a:pt x="138" y="73"/>
                  <a:pt x="125" y="80"/>
                  <a:pt x="112" y="76"/>
                </a:cubicBezTo>
                <a:lnTo>
                  <a:pt x="20" y="50"/>
                </a:lnTo>
                <a:cubicBezTo>
                  <a:pt x="7" y="46"/>
                  <a:pt x="0" y="32"/>
                  <a:pt x="3" y="20"/>
                </a:cubicBezTo>
                <a:cubicBezTo>
                  <a:pt x="7" y="7"/>
                  <a:pt x="20" y="0"/>
                  <a:pt x="33" y="3"/>
                </a:cubicBezTo>
                <a:close/>
                <a:moveTo>
                  <a:pt x="217" y="57"/>
                </a:moveTo>
                <a:lnTo>
                  <a:pt x="310" y="84"/>
                </a:lnTo>
                <a:cubicBezTo>
                  <a:pt x="322" y="88"/>
                  <a:pt x="330" y="101"/>
                  <a:pt x="326" y="114"/>
                </a:cubicBezTo>
                <a:cubicBezTo>
                  <a:pt x="322" y="127"/>
                  <a:pt x="309" y="134"/>
                  <a:pt x="296" y="130"/>
                </a:cubicBezTo>
                <a:lnTo>
                  <a:pt x="204" y="103"/>
                </a:lnTo>
                <a:cubicBezTo>
                  <a:pt x="191" y="100"/>
                  <a:pt x="184" y="86"/>
                  <a:pt x="188" y="74"/>
                </a:cubicBezTo>
                <a:cubicBezTo>
                  <a:pt x="191" y="61"/>
                  <a:pt x="205" y="54"/>
                  <a:pt x="217" y="57"/>
                </a:cubicBezTo>
                <a:close/>
                <a:moveTo>
                  <a:pt x="402" y="111"/>
                </a:moveTo>
                <a:lnTo>
                  <a:pt x="494" y="138"/>
                </a:lnTo>
                <a:cubicBezTo>
                  <a:pt x="507" y="142"/>
                  <a:pt x="514" y="155"/>
                  <a:pt x="510" y="168"/>
                </a:cubicBezTo>
                <a:cubicBezTo>
                  <a:pt x="506" y="181"/>
                  <a:pt x="493" y="188"/>
                  <a:pt x="480" y="184"/>
                </a:cubicBezTo>
                <a:lnTo>
                  <a:pt x="388" y="157"/>
                </a:lnTo>
                <a:cubicBezTo>
                  <a:pt x="376" y="154"/>
                  <a:pt x="368" y="140"/>
                  <a:pt x="372" y="128"/>
                </a:cubicBezTo>
                <a:cubicBezTo>
                  <a:pt x="376" y="115"/>
                  <a:pt x="389" y="108"/>
                  <a:pt x="402" y="111"/>
                </a:cubicBezTo>
                <a:close/>
                <a:moveTo>
                  <a:pt x="586" y="165"/>
                </a:moveTo>
                <a:lnTo>
                  <a:pt x="678" y="192"/>
                </a:lnTo>
                <a:cubicBezTo>
                  <a:pt x="691" y="196"/>
                  <a:pt x="698" y="209"/>
                  <a:pt x="694" y="222"/>
                </a:cubicBezTo>
                <a:cubicBezTo>
                  <a:pt x="691" y="235"/>
                  <a:pt x="677" y="242"/>
                  <a:pt x="665" y="238"/>
                </a:cubicBezTo>
                <a:lnTo>
                  <a:pt x="573" y="211"/>
                </a:lnTo>
                <a:cubicBezTo>
                  <a:pt x="560" y="208"/>
                  <a:pt x="553" y="194"/>
                  <a:pt x="556" y="182"/>
                </a:cubicBezTo>
                <a:cubicBezTo>
                  <a:pt x="560" y="169"/>
                  <a:pt x="573" y="162"/>
                  <a:pt x="586" y="165"/>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1" name="Freeform 385"/>
          <p:cNvSpPr>
            <a:spLocks noEditPoints="1"/>
          </p:cNvSpPr>
          <p:nvPr/>
        </p:nvSpPr>
        <p:spPr bwMode="auto">
          <a:xfrm>
            <a:off x="3162476" y="4860144"/>
            <a:ext cx="223161" cy="55550"/>
          </a:xfrm>
          <a:custGeom>
            <a:avLst/>
            <a:gdLst>
              <a:gd name="T0" fmla="*/ 35 w 689"/>
              <a:gd name="T1" fmla="*/ 5 h 276"/>
              <a:gd name="T2" fmla="*/ 126 w 689"/>
              <a:gd name="T3" fmla="*/ 37 h 276"/>
              <a:gd name="T4" fmla="*/ 141 w 689"/>
              <a:gd name="T5" fmla="*/ 67 h 276"/>
              <a:gd name="T6" fmla="*/ 110 w 689"/>
              <a:gd name="T7" fmla="*/ 82 h 276"/>
              <a:gd name="T8" fmla="*/ 20 w 689"/>
              <a:gd name="T9" fmla="*/ 50 h 276"/>
              <a:gd name="T10" fmla="*/ 5 w 689"/>
              <a:gd name="T11" fmla="*/ 20 h 276"/>
              <a:gd name="T12" fmla="*/ 35 w 689"/>
              <a:gd name="T13" fmla="*/ 5 h 276"/>
              <a:gd name="T14" fmla="*/ 217 w 689"/>
              <a:gd name="T15" fmla="*/ 68 h 276"/>
              <a:gd name="T16" fmla="*/ 307 w 689"/>
              <a:gd name="T17" fmla="*/ 100 h 276"/>
              <a:gd name="T18" fmla="*/ 322 w 689"/>
              <a:gd name="T19" fmla="*/ 131 h 276"/>
              <a:gd name="T20" fmla="*/ 291 w 689"/>
              <a:gd name="T21" fmla="*/ 145 h 276"/>
              <a:gd name="T22" fmla="*/ 201 w 689"/>
              <a:gd name="T23" fmla="*/ 114 h 276"/>
              <a:gd name="T24" fmla="*/ 186 w 689"/>
              <a:gd name="T25" fmla="*/ 83 h 276"/>
              <a:gd name="T26" fmla="*/ 217 w 689"/>
              <a:gd name="T27" fmla="*/ 68 h 276"/>
              <a:gd name="T28" fmla="*/ 398 w 689"/>
              <a:gd name="T29" fmla="*/ 132 h 276"/>
              <a:gd name="T30" fmla="*/ 488 w 689"/>
              <a:gd name="T31" fmla="*/ 163 h 276"/>
              <a:gd name="T32" fmla="*/ 503 w 689"/>
              <a:gd name="T33" fmla="*/ 194 h 276"/>
              <a:gd name="T34" fmla="*/ 473 w 689"/>
              <a:gd name="T35" fmla="*/ 209 h 276"/>
              <a:gd name="T36" fmla="*/ 382 w 689"/>
              <a:gd name="T37" fmla="*/ 177 h 276"/>
              <a:gd name="T38" fmla="*/ 367 w 689"/>
              <a:gd name="T39" fmla="*/ 146 h 276"/>
              <a:gd name="T40" fmla="*/ 398 w 689"/>
              <a:gd name="T41" fmla="*/ 132 h 276"/>
              <a:gd name="T42" fmla="*/ 579 w 689"/>
              <a:gd name="T43" fmla="*/ 195 h 276"/>
              <a:gd name="T44" fmla="*/ 670 w 689"/>
              <a:gd name="T45" fmla="*/ 227 h 276"/>
              <a:gd name="T46" fmla="*/ 684 w 689"/>
              <a:gd name="T47" fmla="*/ 257 h 276"/>
              <a:gd name="T48" fmla="*/ 654 w 689"/>
              <a:gd name="T49" fmla="*/ 272 h 276"/>
              <a:gd name="T50" fmla="*/ 563 w 689"/>
              <a:gd name="T51" fmla="*/ 240 h 276"/>
              <a:gd name="T52" fmla="*/ 548 w 689"/>
              <a:gd name="T53" fmla="*/ 210 h 276"/>
              <a:gd name="T54" fmla="*/ 579 w 689"/>
              <a:gd name="T55"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276">
                <a:moveTo>
                  <a:pt x="35" y="5"/>
                </a:moveTo>
                <a:lnTo>
                  <a:pt x="126" y="37"/>
                </a:lnTo>
                <a:cubicBezTo>
                  <a:pt x="139" y="41"/>
                  <a:pt x="145" y="55"/>
                  <a:pt x="141" y="67"/>
                </a:cubicBezTo>
                <a:cubicBezTo>
                  <a:pt x="136" y="80"/>
                  <a:pt x="123" y="86"/>
                  <a:pt x="110" y="82"/>
                </a:cubicBezTo>
                <a:lnTo>
                  <a:pt x="20" y="50"/>
                </a:lnTo>
                <a:cubicBezTo>
                  <a:pt x="7" y="46"/>
                  <a:pt x="0" y="32"/>
                  <a:pt x="5" y="20"/>
                </a:cubicBezTo>
                <a:cubicBezTo>
                  <a:pt x="9" y="7"/>
                  <a:pt x="23" y="0"/>
                  <a:pt x="35" y="5"/>
                </a:cubicBezTo>
                <a:close/>
                <a:moveTo>
                  <a:pt x="217" y="68"/>
                </a:moveTo>
                <a:lnTo>
                  <a:pt x="307" y="100"/>
                </a:lnTo>
                <a:cubicBezTo>
                  <a:pt x="320" y="104"/>
                  <a:pt x="326" y="118"/>
                  <a:pt x="322" y="131"/>
                </a:cubicBezTo>
                <a:cubicBezTo>
                  <a:pt x="318" y="143"/>
                  <a:pt x="304" y="150"/>
                  <a:pt x="291" y="145"/>
                </a:cubicBezTo>
                <a:lnTo>
                  <a:pt x="201" y="114"/>
                </a:lnTo>
                <a:cubicBezTo>
                  <a:pt x="188" y="109"/>
                  <a:pt x="182" y="95"/>
                  <a:pt x="186" y="83"/>
                </a:cubicBezTo>
                <a:cubicBezTo>
                  <a:pt x="190" y="70"/>
                  <a:pt x="204" y="64"/>
                  <a:pt x="217" y="68"/>
                </a:cubicBezTo>
                <a:close/>
                <a:moveTo>
                  <a:pt x="398" y="132"/>
                </a:moveTo>
                <a:lnTo>
                  <a:pt x="488" y="163"/>
                </a:lnTo>
                <a:cubicBezTo>
                  <a:pt x="501" y="168"/>
                  <a:pt x="508" y="181"/>
                  <a:pt x="503" y="194"/>
                </a:cubicBezTo>
                <a:cubicBezTo>
                  <a:pt x="499" y="206"/>
                  <a:pt x="485" y="213"/>
                  <a:pt x="473" y="209"/>
                </a:cubicBezTo>
                <a:lnTo>
                  <a:pt x="382" y="177"/>
                </a:lnTo>
                <a:cubicBezTo>
                  <a:pt x="369" y="173"/>
                  <a:pt x="363" y="159"/>
                  <a:pt x="367" y="146"/>
                </a:cubicBezTo>
                <a:cubicBezTo>
                  <a:pt x="372" y="134"/>
                  <a:pt x="385" y="127"/>
                  <a:pt x="398" y="132"/>
                </a:cubicBezTo>
                <a:close/>
                <a:moveTo>
                  <a:pt x="579" y="195"/>
                </a:moveTo>
                <a:lnTo>
                  <a:pt x="670" y="227"/>
                </a:lnTo>
                <a:cubicBezTo>
                  <a:pt x="682" y="231"/>
                  <a:pt x="689" y="245"/>
                  <a:pt x="684" y="257"/>
                </a:cubicBezTo>
                <a:cubicBezTo>
                  <a:pt x="680" y="270"/>
                  <a:pt x="666" y="276"/>
                  <a:pt x="654" y="272"/>
                </a:cubicBezTo>
                <a:lnTo>
                  <a:pt x="563" y="240"/>
                </a:lnTo>
                <a:cubicBezTo>
                  <a:pt x="551" y="236"/>
                  <a:pt x="544" y="222"/>
                  <a:pt x="548" y="210"/>
                </a:cubicBezTo>
                <a:cubicBezTo>
                  <a:pt x="553" y="197"/>
                  <a:pt x="567" y="191"/>
                  <a:pt x="579" y="195"/>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2" name="Freeform 386"/>
          <p:cNvSpPr>
            <a:spLocks noEditPoints="1"/>
          </p:cNvSpPr>
          <p:nvPr/>
        </p:nvSpPr>
        <p:spPr bwMode="auto">
          <a:xfrm>
            <a:off x="3368135" y="4904892"/>
            <a:ext cx="218785" cy="64808"/>
          </a:xfrm>
          <a:custGeom>
            <a:avLst/>
            <a:gdLst>
              <a:gd name="T0" fmla="*/ 37 w 675"/>
              <a:gd name="T1" fmla="*/ 5 h 312"/>
              <a:gd name="T2" fmla="*/ 125 w 675"/>
              <a:gd name="T3" fmla="*/ 42 h 312"/>
              <a:gd name="T4" fmla="*/ 138 w 675"/>
              <a:gd name="T5" fmla="*/ 73 h 312"/>
              <a:gd name="T6" fmla="*/ 107 w 675"/>
              <a:gd name="T7" fmla="*/ 86 h 312"/>
              <a:gd name="T8" fmla="*/ 18 w 675"/>
              <a:gd name="T9" fmla="*/ 50 h 312"/>
              <a:gd name="T10" fmla="*/ 5 w 675"/>
              <a:gd name="T11" fmla="*/ 18 h 312"/>
              <a:gd name="T12" fmla="*/ 37 w 675"/>
              <a:gd name="T13" fmla="*/ 5 h 312"/>
              <a:gd name="T14" fmla="*/ 214 w 675"/>
              <a:gd name="T15" fmla="*/ 79 h 312"/>
              <a:gd name="T16" fmla="*/ 303 w 675"/>
              <a:gd name="T17" fmla="*/ 116 h 312"/>
              <a:gd name="T18" fmla="*/ 316 w 675"/>
              <a:gd name="T19" fmla="*/ 147 h 312"/>
              <a:gd name="T20" fmla="*/ 284 w 675"/>
              <a:gd name="T21" fmla="*/ 160 h 312"/>
              <a:gd name="T22" fmla="*/ 196 w 675"/>
              <a:gd name="T23" fmla="*/ 123 h 312"/>
              <a:gd name="T24" fmla="*/ 183 w 675"/>
              <a:gd name="T25" fmla="*/ 92 h 312"/>
              <a:gd name="T26" fmla="*/ 214 w 675"/>
              <a:gd name="T27" fmla="*/ 79 h 312"/>
              <a:gd name="T28" fmla="*/ 391 w 675"/>
              <a:gd name="T29" fmla="*/ 152 h 312"/>
              <a:gd name="T30" fmla="*/ 480 w 675"/>
              <a:gd name="T31" fmla="*/ 189 h 312"/>
              <a:gd name="T32" fmla="*/ 493 w 675"/>
              <a:gd name="T33" fmla="*/ 221 h 312"/>
              <a:gd name="T34" fmla="*/ 462 w 675"/>
              <a:gd name="T35" fmla="*/ 233 h 312"/>
              <a:gd name="T36" fmla="*/ 373 w 675"/>
              <a:gd name="T37" fmla="*/ 197 h 312"/>
              <a:gd name="T38" fmla="*/ 360 w 675"/>
              <a:gd name="T39" fmla="*/ 165 h 312"/>
              <a:gd name="T40" fmla="*/ 391 w 675"/>
              <a:gd name="T41" fmla="*/ 152 h 312"/>
              <a:gd name="T42" fmla="*/ 569 w 675"/>
              <a:gd name="T43" fmla="*/ 226 h 312"/>
              <a:gd name="T44" fmla="*/ 657 w 675"/>
              <a:gd name="T45" fmla="*/ 263 h 312"/>
              <a:gd name="T46" fmla="*/ 670 w 675"/>
              <a:gd name="T47" fmla="*/ 294 h 312"/>
              <a:gd name="T48" fmla="*/ 639 w 675"/>
              <a:gd name="T49" fmla="*/ 307 h 312"/>
              <a:gd name="T50" fmla="*/ 550 w 675"/>
              <a:gd name="T51" fmla="*/ 270 h 312"/>
              <a:gd name="T52" fmla="*/ 537 w 675"/>
              <a:gd name="T53" fmla="*/ 239 h 312"/>
              <a:gd name="T54" fmla="*/ 569 w 675"/>
              <a:gd name="T55"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5" h="312">
                <a:moveTo>
                  <a:pt x="37" y="5"/>
                </a:moveTo>
                <a:lnTo>
                  <a:pt x="125" y="42"/>
                </a:lnTo>
                <a:cubicBezTo>
                  <a:pt x="138" y="47"/>
                  <a:pt x="143" y="61"/>
                  <a:pt x="138" y="73"/>
                </a:cubicBezTo>
                <a:cubicBezTo>
                  <a:pt x="133" y="86"/>
                  <a:pt x="119" y="91"/>
                  <a:pt x="107" y="86"/>
                </a:cubicBezTo>
                <a:lnTo>
                  <a:pt x="18" y="50"/>
                </a:lnTo>
                <a:cubicBezTo>
                  <a:pt x="6" y="45"/>
                  <a:pt x="0" y="31"/>
                  <a:pt x="5" y="18"/>
                </a:cubicBezTo>
                <a:cubicBezTo>
                  <a:pt x="10" y="6"/>
                  <a:pt x="24" y="0"/>
                  <a:pt x="37" y="5"/>
                </a:cubicBezTo>
                <a:close/>
                <a:moveTo>
                  <a:pt x="214" y="79"/>
                </a:moveTo>
                <a:lnTo>
                  <a:pt x="303" y="116"/>
                </a:lnTo>
                <a:cubicBezTo>
                  <a:pt x="315" y="121"/>
                  <a:pt x="321" y="135"/>
                  <a:pt x="316" y="147"/>
                </a:cubicBezTo>
                <a:cubicBezTo>
                  <a:pt x="311" y="159"/>
                  <a:pt x="297" y="165"/>
                  <a:pt x="284" y="160"/>
                </a:cubicBezTo>
                <a:lnTo>
                  <a:pt x="196" y="123"/>
                </a:lnTo>
                <a:cubicBezTo>
                  <a:pt x="183" y="118"/>
                  <a:pt x="178" y="104"/>
                  <a:pt x="183" y="92"/>
                </a:cubicBezTo>
                <a:cubicBezTo>
                  <a:pt x="188" y="80"/>
                  <a:pt x="202" y="74"/>
                  <a:pt x="214" y="79"/>
                </a:cubicBezTo>
                <a:close/>
                <a:moveTo>
                  <a:pt x="391" y="152"/>
                </a:moveTo>
                <a:lnTo>
                  <a:pt x="480" y="189"/>
                </a:lnTo>
                <a:cubicBezTo>
                  <a:pt x="492" y="194"/>
                  <a:pt x="498" y="208"/>
                  <a:pt x="493" y="221"/>
                </a:cubicBezTo>
                <a:cubicBezTo>
                  <a:pt x="488" y="233"/>
                  <a:pt x="474" y="239"/>
                  <a:pt x="462" y="233"/>
                </a:cubicBezTo>
                <a:lnTo>
                  <a:pt x="373" y="197"/>
                </a:lnTo>
                <a:cubicBezTo>
                  <a:pt x="361" y="192"/>
                  <a:pt x="355" y="178"/>
                  <a:pt x="360" y="165"/>
                </a:cubicBezTo>
                <a:cubicBezTo>
                  <a:pt x="365" y="153"/>
                  <a:pt x="379" y="147"/>
                  <a:pt x="391" y="152"/>
                </a:cubicBezTo>
                <a:close/>
                <a:moveTo>
                  <a:pt x="569" y="226"/>
                </a:moveTo>
                <a:lnTo>
                  <a:pt x="657" y="263"/>
                </a:lnTo>
                <a:cubicBezTo>
                  <a:pt x="670" y="268"/>
                  <a:pt x="675" y="282"/>
                  <a:pt x="670" y="294"/>
                </a:cubicBezTo>
                <a:cubicBezTo>
                  <a:pt x="665" y="306"/>
                  <a:pt x="651" y="312"/>
                  <a:pt x="639" y="307"/>
                </a:cubicBezTo>
                <a:lnTo>
                  <a:pt x="550" y="270"/>
                </a:lnTo>
                <a:cubicBezTo>
                  <a:pt x="538" y="265"/>
                  <a:pt x="532" y="251"/>
                  <a:pt x="537" y="239"/>
                </a:cubicBezTo>
                <a:cubicBezTo>
                  <a:pt x="542" y="227"/>
                  <a:pt x="556" y="221"/>
                  <a:pt x="569" y="226"/>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3" name="Freeform 387"/>
          <p:cNvSpPr>
            <a:spLocks noEditPoints="1"/>
          </p:cNvSpPr>
          <p:nvPr/>
        </p:nvSpPr>
        <p:spPr bwMode="auto">
          <a:xfrm>
            <a:off x="3580356" y="4960442"/>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4" name="Freeform 388"/>
          <p:cNvSpPr>
            <a:spLocks/>
          </p:cNvSpPr>
          <p:nvPr/>
        </p:nvSpPr>
        <p:spPr bwMode="auto">
          <a:xfrm>
            <a:off x="635503" y="4492897"/>
            <a:ext cx="1912185" cy="354903"/>
          </a:xfrm>
          <a:custGeom>
            <a:avLst/>
            <a:gdLst>
              <a:gd name="T0" fmla="*/ 42 w 5908"/>
              <a:gd name="T1" fmla="*/ 8 h 1746"/>
              <a:gd name="T2" fmla="*/ 682 w 5908"/>
              <a:gd name="T3" fmla="*/ 536 h 1746"/>
              <a:gd name="T4" fmla="*/ 1339 w 5908"/>
              <a:gd name="T5" fmla="*/ 1161 h 1746"/>
              <a:gd name="T6" fmla="*/ 1335 w 5908"/>
              <a:gd name="T7" fmla="*/ 1158 h 1746"/>
              <a:gd name="T8" fmla="*/ 1991 w 5908"/>
              <a:gd name="T9" fmla="*/ 1558 h 1746"/>
              <a:gd name="T10" fmla="*/ 1980 w 5908"/>
              <a:gd name="T11" fmla="*/ 1554 h 1746"/>
              <a:gd name="T12" fmla="*/ 2620 w 5908"/>
              <a:gd name="T13" fmla="*/ 1586 h 1746"/>
              <a:gd name="T14" fmla="*/ 3276 w 5908"/>
              <a:gd name="T15" fmla="*/ 1618 h 1746"/>
              <a:gd name="T16" fmla="*/ 3933 w 5908"/>
              <a:gd name="T17" fmla="*/ 1683 h 1746"/>
              <a:gd name="T18" fmla="*/ 4571 w 5908"/>
              <a:gd name="T19" fmla="*/ 1698 h 1746"/>
              <a:gd name="T20" fmla="*/ 4567 w 5908"/>
              <a:gd name="T21" fmla="*/ 1699 h 1746"/>
              <a:gd name="T22" fmla="*/ 5223 w 5908"/>
              <a:gd name="T23" fmla="*/ 1603 h 1746"/>
              <a:gd name="T24" fmla="*/ 5878 w 5908"/>
              <a:gd name="T25" fmla="*/ 1491 h 1746"/>
              <a:gd name="T26" fmla="*/ 5906 w 5908"/>
              <a:gd name="T27" fmla="*/ 1510 h 1746"/>
              <a:gd name="T28" fmla="*/ 5887 w 5908"/>
              <a:gd name="T29" fmla="*/ 1538 h 1746"/>
              <a:gd name="T30" fmla="*/ 5230 w 5908"/>
              <a:gd name="T31" fmla="*/ 1650 h 1746"/>
              <a:gd name="T32" fmla="*/ 4574 w 5908"/>
              <a:gd name="T33" fmla="*/ 1746 h 1746"/>
              <a:gd name="T34" fmla="*/ 4570 w 5908"/>
              <a:gd name="T35" fmla="*/ 1746 h 1746"/>
              <a:gd name="T36" fmla="*/ 3928 w 5908"/>
              <a:gd name="T37" fmla="*/ 1730 h 1746"/>
              <a:gd name="T38" fmla="*/ 3273 w 5908"/>
              <a:gd name="T39" fmla="*/ 1666 h 1746"/>
              <a:gd name="T40" fmla="*/ 2617 w 5908"/>
              <a:gd name="T41" fmla="*/ 1634 h 1746"/>
              <a:gd name="T42" fmla="*/ 1977 w 5908"/>
              <a:gd name="T43" fmla="*/ 1602 h 1746"/>
              <a:gd name="T44" fmla="*/ 1966 w 5908"/>
              <a:gd name="T45" fmla="*/ 1599 h 1746"/>
              <a:gd name="T46" fmla="*/ 1310 w 5908"/>
              <a:gd name="T47" fmla="*/ 1199 h 1746"/>
              <a:gd name="T48" fmla="*/ 1306 w 5908"/>
              <a:gd name="T49" fmla="*/ 1196 h 1746"/>
              <a:gd name="T50" fmla="*/ 651 w 5908"/>
              <a:gd name="T51" fmla="*/ 573 h 1746"/>
              <a:gd name="T52" fmla="*/ 11 w 5908"/>
              <a:gd name="T53" fmla="*/ 45 h 1746"/>
              <a:gd name="T54" fmla="*/ 8 w 5908"/>
              <a:gd name="T55" fmla="*/ 11 h 1746"/>
              <a:gd name="T56" fmla="*/ 42 w 5908"/>
              <a:gd name="T57" fmla="*/ 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08" h="1746">
                <a:moveTo>
                  <a:pt x="42" y="8"/>
                </a:moveTo>
                <a:lnTo>
                  <a:pt x="682" y="536"/>
                </a:lnTo>
                <a:lnTo>
                  <a:pt x="1339" y="1161"/>
                </a:lnTo>
                <a:lnTo>
                  <a:pt x="1335" y="1158"/>
                </a:lnTo>
                <a:lnTo>
                  <a:pt x="1991" y="1558"/>
                </a:lnTo>
                <a:lnTo>
                  <a:pt x="1980" y="1554"/>
                </a:lnTo>
                <a:lnTo>
                  <a:pt x="2620" y="1586"/>
                </a:lnTo>
                <a:lnTo>
                  <a:pt x="3276" y="1618"/>
                </a:lnTo>
                <a:lnTo>
                  <a:pt x="3933" y="1683"/>
                </a:lnTo>
                <a:lnTo>
                  <a:pt x="4571" y="1698"/>
                </a:lnTo>
                <a:lnTo>
                  <a:pt x="4567" y="1699"/>
                </a:lnTo>
                <a:lnTo>
                  <a:pt x="5223" y="1603"/>
                </a:lnTo>
                <a:lnTo>
                  <a:pt x="5878" y="1491"/>
                </a:lnTo>
                <a:cubicBezTo>
                  <a:pt x="5891" y="1489"/>
                  <a:pt x="5904" y="1497"/>
                  <a:pt x="5906" y="1510"/>
                </a:cubicBezTo>
                <a:cubicBezTo>
                  <a:pt x="5908" y="1523"/>
                  <a:pt x="5900" y="1536"/>
                  <a:pt x="5887" y="1538"/>
                </a:cubicBezTo>
                <a:lnTo>
                  <a:pt x="5230" y="1650"/>
                </a:lnTo>
                <a:lnTo>
                  <a:pt x="4574" y="1746"/>
                </a:lnTo>
                <a:cubicBezTo>
                  <a:pt x="4573" y="1746"/>
                  <a:pt x="4571" y="1746"/>
                  <a:pt x="4570" y="1746"/>
                </a:cubicBezTo>
                <a:lnTo>
                  <a:pt x="3928" y="1730"/>
                </a:lnTo>
                <a:lnTo>
                  <a:pt x="3273" y="1666"/>
                </a:lnTo>
                <a:lnTo>
                  <a:pt x="2617" y="1634"/>
                </a:lnTo>
                <a:lnTo>
                  <a:pt x="1977" y="1602"/>
                </a:lnTo>
                <a:cubicBezTo>
                  <a:pt x="1973" y="1602"/>
                  <a:pt x="1969" y="1601"/>
                  <a:pt x="1966" y="1599"/>
                </a:cubicBezTo>
                <a:lnTo>
                  <a:pt x="1310" y="1199"/>
                </a:lnTo>
                <a:cubicBezTo>
                  <a:pt x="1309" y="1198"/>
                  <a:pt x="1307" y="1197"/>
                  <a:pt x="1306" y="1196"/>
                </a:cubicBezTo>
                <a:lnTo>
                  <a:pt x="651" y="573"/>
                </a:lnTo>
                <a:lnTo>
                  <a:pt x="11" y="45"/>
                </a:lnTo>
                <a:cubicBezTo>
                  <a:pt x="1" y="37"/>
                  <a:pt x="0" y="21"/>
                  <a:pt x="8" y="11"/>
                </a:cubicBezTo>
                <a:cubicBezTo>
                  <a:pt x="16" y="1"/>
                  <a:pt x="32" y="0"/>
                  <a:pt x="42" y="8"/>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5" name="Freeform 389"/>
          <p:cNvSpPr>
            <a:spLocks/>
          </p:cNvSpPr>
          <p:nvPr/>
        </p:nvSpPr>
        <p:spPr bwMode="auto">
          <a:xfrm>
            <a:off x="607060" y="447438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6" name="Freeform 390"/>
          <p:cNvSpPr>
            <a:spLocks/>
          </p:cNvSpPr>
          <p:nvPr/>
        </p:nvSpPr>
        <p:spPr bwMode="auto">
          <a:xfrm>
            <a:off x="607060" y="447438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7" name="Freeform 391"/>
          <p:cNvSpPr>
            <a:spLocks/>
          </p:cNvSpPr>
          <p:nvPr/>
        </p:nvSpPr>
        <p:spPr bwMode="auto">
          <a:xfrm>
            <a:off x="814907" y="458239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8" name="Freeform 392"/>
          <p:cNvSpPr>
            <a:spLocks/>
          </p:cNvSpPr>
          <p:nvPr/>
        </p:nvSpPr>
        <p:spPr bwMode="auto">
          <a:xfrm>
            <a:off x="814907" y="458239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9" name="Freeform 393"/>
          <p:cNvSpPr>
            <a:spLocks/>
          </p:cNvSpPr>
          <p:nvPr/>
        </p:nvSpPr>
        <p:spPr bwMode="auto">
          <a:xfrm>
            <a:off x="1027128" y="4708925"/>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0" name="Freeform 394"/>
          <p:cNvSpPr>
            <a:spLocks/>
          </p:cNvSpPr>
          <p:nvPr/>
        </p:nvSpPr>
        <p:spPr bwMode="auto">
          <a:xfrm>
            <a:off x="1027128" y="4708925"/>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1" name="Freeform 395"/>
          <p:cNvSpPr>
            <a:spLocks/>
          </p:cNvSpPr>
          <p:nvPr/>
        </p:nvSpPr>
        <p:spPr bwMode="auto">
          <a:xfrm>
            <a:off x="1239351" y="4790706"/>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2" name="Freeform 396"/>
          <p:cNvSpPr>
            <a:spLocks/>
          </p:cNvSpPr>
          <p:nvPr/>
        </p:nvSpPr>
        <p:spPr bwMode="auto">
          <a:xfrm>
            <a:off x="1239351" y="4790706"/>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3" name="Freeform 397"/>
          <p:cNvSpPr>
            <a:spLocks/>
          </p:cNvSpPr>
          <p:nvPr/>
        </p:nvSpPr>
        <p:spPr bwMode="auto">
          <a:xfrm>
            <a:off x="1447197" y="4796878"/>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4" name="Freeform 398"/>
          <p:cNvSpPr>
            <a:spLocks/>
          </p:cNvSpPr>
          <p:nvPr/>
        </p:nvSpPr>
        <p:spPr bwMode="auto">
          <a:xfrm>
            <a:off x="1447197" y="4796878"/>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5" name="Freeform 399"/>
          <p:cNvSpPr>
            <a:spLocks/>
          </p:cNvSpPr>
          <p:nvPr/>
        </p:nvSpPr>
        <p:spPr bwMode="auto">
          <a:xfrm>
            <a:off x="1659419" y="4803051"/>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6" name="Freeform 400"/>
          <p:cNvSpPr>
            <a:spLocks/>
          </p:cNvSpPr>
          <p:nvPr/>
        </p:nvSpPr>
        <p:spPr bwMode="auto">
          <a:xfrm>
            <a:off x="1659419" y="4803051"/>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7" name="Freeform 401"/>
          <p:cNvSpPr>
            <a:spLocks/>
          </p:cNvSpPr>
          <p:nvPr/>
        </p:nvSpPr>
        <p:spPr bwMode="auto">
          <a:xfrm>
            <a:off x="1871640" y="4816938"/>
            <a:ext cx="72200" cy="44748"/>
          </a:xfrm>
          <a:custGeom>
            <a:avLst/>
            <a:gdLst>
              <a:gd name="T0" fmla="*/ 16 w 33"/>
              <a:gd name="T1" fmla="*/ 1 h 29"/>
              <a:gd name="T2" fmla="*/ 16 w 33"/>
              <a:gd name="T3" fmla="*/ 0 h 29"/>
              <a:gd name="T4" fmla="*/ 16 w 33"/>
              <a:gd name="T5" fmla="*/ 1 h 29"/>
              <a:gd name="T6" fmla="*/ 32 w 33"/>
              <a:gd name="T7" fmla="*/ 15 h 29"/>
              <a:gd name="T8" fmla="*/ 33 w 33"/>
              <a:gd name="T9" fmla="*/ 15 h 29"/>
              <a:gd name="T10" fmla="*/ 32 w 33"/>
              <a:gd name="T11" fmla="*/ 15 h 29"/>
              <a:gd name="T12" fmla="*/ 16 w 33"/>
              <a:gd name="T13" fmla="*/ 28 h 29"/>
              <a:gd name="T14" fmla="*/ 16 w 33"/>
              <a:gd name="T15" fmla="*/ 29 h 29"/>
              <a:gd name="T16" fmla="*/ 16 w 33"/>
              <a:gd name="T17" fmla="*/ 28 h 29"/>
              <a:gd name="T18" fmla="*/ 1 w 33"/>
              <a:gd name="T19" fmla="*/ 15 h 29"/>
              <a:gd name="T20" fmla="*/ 0 w 33"/>
              <a:gd name="T21" fmla="*/ 15 h 29"/>
              <a:gd name="T22" fmla="*/ 1 w 33"/>
              <a:gd name="T23" fmla="*/ 15 h 29"/>
              <a:gd name="T24" fmla="*/ 16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6" y="1"/>
                </a:moveTo>
                <a:lnTo>
                  <a:pt x="16" y="0"/>
                </a:lnTo>
                <a:lnTo>
                  <a:pt x="16" y="1"/>
                </a:lnTo>
                <a:lnTo>
                  <a:pt x="32" y="15"/>
                </a:lnTo>
                <a:lnTo>
                  <a:pt x="33" y="15"/>
                </a:lnTo>
                <a:lnTo>
                  <a:pt x="32" y="15"/>
                </a:lnTo>
                <a:lnTo>
                  <a:pt x="16" y="28"/>
                </a:lnTo>
                <a:lnTo>
                  <a:pt x="16" y="29"/>
                </a:lnTo>
                <a:lnTo>
                  <a:pt x="16" y="28"/>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8" name="Freeform 402"/>
          <p:cNvSpPr>
            <a:spLocks/>
          </p:cNvSpPr>
          <p:nvPr/>
        </p:nvSpPr>
        <p:spPr bwMode="auto">
          <a:xfrm>
            <a:off x="1871640" y="4816938"/>
            <a:ext cx="72200" cy="44748"/>
          </a:xfrm>
          <a:custGeom>
            <a:avLst/>
            <a:gdLst>
              <a:gd name="T0" fmla="*/ 16 w 33"/>
              <a:gd name="T1" fmla="*/ 1 h 29"/>
              <a:gd name="T2" fmla="*/ 16 w 33"/>
              <a:gd name="T3" fmla="*/ 0 h 29"/>
              <a:gd name="T4" fmla="*/ 16 w 33"/>
              <a:gd name="T5" fmla="*/ 1 h 29"/>
              <a:gd name="T6" fmla="*/ 32 w 33"/>
              <a:gd name="T7" fmla="*/ 15 h 29"/>
              <a:gd name="T8" fmla="*/ 33 w 33"/>
              <a:gd name="T9" fmla="*/ 15 h 29"/>
              <a:gd name="T10" fmla="*/ 32 w 33"/>
              <a:gd name="T11" fmla="*/ 15 h 29"/>
              <a:gd name="T12" fmla="*/ 16 w 33"/>
              <a:gd name="T13" fmla="*/ 28 h 29"/>
              <a:gd name="T14" fmla="*/ 16 w 33"/>
              <a:gd name="T15" fmla="*/ 29 h 29"/>
              <a:gd name="T16" fmla="*/ 16 w 33"/>
              <a:gd name="T17" fmla="*/ 28 h 29"/>
              <a:gd name="T18" fmla="*/ 1 w 33"/>
              <a:gd name="T19" fmla="*/ 15 h 29"/>
              <a:gd name="T20" fmla="*/ 0 w 33"/>
              <a:gd name="T21" fmla="*/ 15 h 29"/>
              <a:gd name="T22" fmla="*/ 1 w 33"/>
              <a:gd name="T23" fmla="*/ 15 h 29"/>
              <a:gd name="T24" fmla="*/ 16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6" y="1"/>
                </a:moveTo>
                <a:lnTo>
                  <a:pt x="16" y="0"/>
                </a:lnTo>
                <a:lnTo>
                  <a:pt x="16" y="1"/>
                </a:lnTo>
                <a:lnTo>
                  <a:pt x="32" y="15"/>
                </a:lnTo>
                <a:lnTo>
                  <a:pt x="33" y="15"/>
                </a:lnTo>
                <a:lnTo>
                  <a:pt x="32" y="15"/>
                </a:lnTo>
                <a:lnTo>
                  <a:pt x="16" y="28"/>
                </a:lnTo>
                <a:lnTo>
                  <a:pt x="16" y="29"/>
                </a:lnTo>
                <a:lnTo>
                  <a:pt x="16" y="28"/>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9" name="Freeform 403"/>
          <p:cNvSpPr>
            <a:spLocks/>
          </p:cNvSpPr>
          <p:nvPr/>
        </p:nvSpPr>
        <p:spPr bwMode="auto">
          <a:xfrm>
            <a:off x="2077299" y="482002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2 w 33"/>
              <a:gd name="T19" fmla="*/ 15 h 29"/>
              <a:gd name="T20" fmla="*/ 0 w 33"/>
              <a:gd name="T21" fmla="*/ 15 h 29"/>
              <a:gd name="T22" fmla="*/ 2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2" y="15"/>
                </a:lnTo>
                <a:lnTo>
                  <a:pt x="0" y="15"/>
                </a:lnTo>
                <a:lnTo>
                  <a:pt x="2"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0" name="Freeform 404"/>
          <p:cNvSpPr>
            <a:spLocks/>
          </p:cNvSpPr>
          <p:nvPr/>
        </p:nvSpPr>
        <p:spPr bwMode="auto">
          <a:xfrm>
            <a:off x="2077299" y="482002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2 w 33"/>
              <a:gd name="T19" fmla="*/ 15 h 29"/>
              <a:gd name="T20" fmla="*/ 0 w 33"/>
              <a:gd name="T21" fmla="*/ 15 h 29"/>
              <a:gd name="T22" fmla="*/ 2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2" y="15"/>
                </a:lnTo>
                <a:lnTo>
                  <a:pt x="0" y="15"/>
                </a:lnTo>
                <a:lnTo>
                  <a:pt x="2"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1" name="Freeform 405"/>
          <p:cNvSpPr>
            <a:spLocks/>
          </p:cNvSpPr>
          <p:nvPr/>
        </p:nvSpPr>
        <p:spPr bwMode="auto">
          <a:xfrm>
            <a:off x="2289521" y="4799964"/>
            <a:ext cx="74387" cy="46291"/>
          </a:xfrm>
          <a:custGeom>
            <a:avLst/>
            <a:gdLst>
              <a:gd name="T0" fmla="*/ 17 w 34"/>
              <a:gd name="T1" fmla="*/ 1 h 30"/>
              <a:gd name="T2" fmla="*/ 17 w 34"/>
              <a:gd name="T3" fmla="*/ 0 h 30"/>
              <a:gd name="T4" fmla="*/ 17 w 34"/>
              <a:gd name="T5" fmla="*/ 1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1"/>
                </a:moveTo>
                <a:lnTo>
                  <a:pt x="17" y="0"/>
                </a:lnTo>
                <a:lnTo>
                  <a:pt x="17" y="1"/>
                </a:lnTo>
                <a:lnTo>
                  <a:pt x="32" y="15"/>
                </a:lnTo>
                <a:lnTo>
                  <a:pt x="34" y="15"/>
                </a:lnTo>
                <a:lnTo>
                  <a:pt x="32" y="15"/>
                </a:lnTo>
                <a:lnTo>
                  <a:pt x="17" y="29"/>
                </a:lnTo>
                <a:lnTo>
                  <a:pt x="17" y="30"/>
                </a:lnTo>
                <a:lnTo>
                  <a:pt x="17" y="29"/>
                </a:lnTo>
                <a:lnTo>
                  <a:pt x="2" y="15"/>
                </a:lnTo>
                <a:lnTo>
                  <a:pt x="0" y="15"/>
                </a:lnTo>
                <a:lnTo>
                  <a:pt x="2"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2" name="Freeform 406"/>
          <p:cNvSpPr>
            <a:spLocks/>
          </p:cNvSpPr>
          <p:nvPr/>
        </p:nvSpPr>
        <p:spPr bwMode="auto">
          <a:xfrm>
            <a:off x="2289521" y="4799964"/>
            <a:ext cx="74387" cy="46291"/>
          </a:xfrm>
          <a:custGeom>
            <a:avLst/>
            <a:gdLst>
              <a:gd name="T0" fmla="*/ 17 w 34"/>
              <a:gd name="T1" fmla="*/ 1 h 30"/>
              <a:gd name="T2" fmla="*/ 17 w 34"/>
              <a:gd name="T3" fmla="*/ 0 h 30"/>
              <a:gd name="T4" fmla="*/ 17 w 34"/>
              <a:gd name="T5" fmla="*/ 1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1"/>
                </a:moveTo>
                <a:lnTo>
                  <a:pt x="17" y="0"/>
                </a:lnTo>
                <a:lnTo>
                  <a:pt x="17" y="1"/>
                </a:lnTo>
                <a:lnTo>
                  <a:pt x="32" y="15"/>
                </a:lnTo>
                <a:lnTo>
                  <a:pt x="34" y="15"/>
                </a:lnTo>
                <a:lnTo>
                  <a:pt x="32" y="15"/>
                </a:lnTo>
                <a:lnTo>
                  <a:pt x="17" y="29"/>
                </a:lnTo>
                <a:lnTo>
                  <a:pt x="17" y="30"/>
                </a:lnTo>
                <a:lnTo>
                  <a:pt x="17" y="29"/>
                </a:lnTo>
                <a:lnTo>
                  <a:pt x="2" y="15"/>
                </a:lnTo>
                <a:lnTo>
                  <a:pt x="0" y="15"/>
                </a:lnTo>
                <a:lnTo>
                  <a:pt x="2"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3" name="Freeform 407"/>
          <p:cNvSpPr>
            <a:spLocks/>
          </p:cNvSpPr>
          <p:nvPr/>
        </p:nvSpPr>
        <p:spPr bwMode="auto">
          <a:xfrm>
            <a:off x="2501744" y="4776819"/>
            <a:ext cx="74387" cy="46291"/>
          </a:xfrm>
          <a:custGeom>
            <a:avLst/>
            <a:gdLst>
              <a:gd name="T0" fmla="*/ 17 w 34"/>
              <a:gd name="T1" fmla="*/ 2 h 30"/>
              <a:gd name="T2" fmla="*/ 17 w 34"/>
              <a:gd name="T3" fmla="*/ 0 h 30"/>
              <a:gd name="T4" fmla="*/ 17 w 34"/>
              <a:gd name="T5" fmla="*/ 2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2"/>
                </a:moveTo>
                <a:lnTo>
                  <a:pt x="17" y="0"/>
                </a:lnTo>
                <a:lnTo>
                  <a:pt x="17" y="2"/>
                </a:lnTo>
                <a:lnTo>
                  <a:pt x="32" y="15"/>
                </a:lnTo>
                <a:lnTo>
                  <a:pt x="34" y="15"/>
                </a:lnTo>
                <a:lnTo>
                  <a:pt x="32" y="15"/>
                </a:lnTo>
                <a:lnTo>
                  <a:pt x="17" y="29"/>
                </a:lnTo>
                <a:lnTo>
                  <a:pt x="17" y="30"/>
                </a:lnTo>
                <a:lnTo>
                  <a:pt x="17" y="29"/>
                </a:lnTo>
                <a:lnTo>
                  <a:pt x="2" y="15"/>
                </a:lnTo>
                <a:lnTo>
                  <a:pt x="0" y="15"/>
                </a:lnTo>
                <a:lnTo>
                  <a:pt x="2" y="15"/>
                </a:lnTo>
                <a:lnTo>
                  <a:pt x="1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4" name="Freeform 408"/>
          <p:cNvSpPr>
            <a:spLocks/>
          </p:cNvSpPr>
          <p:nvPr/>
        </p:nvSpPr>
        <p:spPr bwMode="auto">
          <a:xfrm>
            <a:off x="2501744" y="4776819"/>
            <a:ext cx="74387" cy="46291"/>
          </a:xfrm>
          <a:custGeom>
            <a:avLst/>
            <a:gdLst>
              <a:gd name="T0" fmla="*/ 17 w 34"/>
              <a:gd name="T1" fmla="*/ 2 h 30"/>
              <a:gd name="T2" fmla="*/ 17 w 34"/>
              <a:gd name="T3" fmla="*/ 0 h 30"/>
              <a:gd name="T4" fmla="*/ 17 w 34"/>
              <a:gd name="T5" fmla="*/ 2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2"/>
                </a:moveTo>
                <a:lnTo>
                  <a:pt x="17" y="0"/>
                </a:lnTo>
                <a:lnTo>
                  <a:pt x="17" y="2"/>
                </a:lnTo>
                <a:lnTo>
                  <a:pt x="32" y="15"/>
                </a:lnTo>
                <a:lnTo>
                  <a:pt x="34" y="15"/>
                </a:lnTo>
                <a:lnTo>
                  <a:pt x="32" y="15"/>
                </a:lnTo>
                <a:lnTo>
                  <a:pt x="17" y="29"/>
                </a:lnTo>
                <a:lnTo>
                  <a:pt x="17" y="30"/>
                </a:lnTo>
                <a:lnTo>
                  <a:pt x="17" y="29"/>
                </a:lnTo>
                <a:lnTo>
                  <a:pt x="2" y="15"/>
                </a:lnTo>
                <a:lnTo>
                  <a:pt x="0" y="15"/>
                </a:lnTo>
                <a:lnTo>
                  <a:pt x="2" y="15"/>
                </a:lnTo>
                <a:lnTo>
                  <a:pt x="17" y="2"/>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5" name="Freeform 409"/>
          <p:cNvSpPr>
            <a:spLocks/>
          </p:cNvSpPr>
          <p:nvPr/>
        </p:nvSpPr>
        <p:spPr bwMode="auto">
          <a:xfrm>
            <a:off x="2709590" y="4776819"/>
            <a:ext cx="72200" cy="46291"/>
          </a:xfrm>
          <a:custGeom>
            <a:avLst/>
            <a:gdLst>
              <a:gd name="T0" fmla="*/ 17 w 33"/>
              <a:gd name="T1" fmla="*/ 2 h 30"/>
              <a:gd name="T2" fmla="*/ 17 w 33"/>
              <a:gd name="T3" fmla="*/ 0 h 30"/>
              <a:gd name="T4" fmla="*/ 17 w 33"/>
              <a:gd name="T5" fmla="*/ 2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2"/>
                </a:moveTo>
                <a:lnTo>
                  <a:pt x="17" y="0"/>
                </a:lnTo>
                <a:lnTo>
                  <a:pt x="17" y="2"/>
                </a:lnTo>
                <a:lnTo>
                  <a:pt x="32" y="15"/>
                </a:lnTo>
                <a:lnTo>
                  <a:pt x="33" y="15"/>
                </a:lnTo>
                <a:lnTo>
                  <a:pt x="32" y="15"/>
                </a:lnTo>
                <a:lnTo>
                  <a:pt x="17" y="29"/>
                </a:lnTo>
                <a:lnTo>
                  <a:pt x="17" y="30"/>
                </a:lnTo>
                <a:lnTo>
                  <a:pt x="17" y="29"/>
                </a:lnTo>
                <a:lnTo>
                  <a:pt x="1" y="15"/>
                </a:lnTo>
                <a:lnTo>
                  <a:pt x="0" y="15"/>
                </a:lnTo>
                <a:lnTo>
                  <a:pt x="1" y="15"/>
                </a:lnTo>
                <a:lnTo>
                  <a:pt x="1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6" name="Freeform 410"/>
          <p:cNvSpPr>
            <a:spLocks/>
          </p:cNvSpPr>
          <p:nvPr/>
        </p:nvSpPr>
        <p:spPr bwMode="auto">
          <a:xfrm>
            <a:off x="2709590" y="4776819"/>
            <a:ext cx="72200" cy="46291"/>
          </a:xfrm>
          <a:custGeom>
            <a:avLst/>
            <a:gdLst>
              <a:gd name="T0" fmla="*/ 17 w 33"/>
              <a:gd name="T1" fmla="*/ 2 h 30"/>
              <a:gd name="T2" fmla="*/ 17 w 33"/>
              <a:gd name="T3" fmla="*/ 0 h 30"/>
              <a:gd name="T4" fmla="*/ 17 w 33"/>
              <a:gd name="T5" fmla="*/ 2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2"/>
                </a:moveTo>
                <a:lnTo>
                  <a:pt x="17" y="0"/>
                </a:lnTo>
                <a:lnTo>
                  <a:pt x="17" y="2"/>
                </a:lnTo>
                <a:lnTo>
                  <a:pt x="32" y="15"/>
                </a:lnTo>
                <a:lnTo>
                  <a:pt x="33" y="15"/>
                </a:lnTo>
                <a:lnTo>
                  <a:pt x="32" y="15"/>
                </a:lnTo>
                <a:lnTo>
                  <a:pt x="17" y="29"/>
                </a:lnTo>
                <a:lnTo>
                  <a:pt x="17" y="30"/>
                </a:lnTo>
                <a:lnTo>
                  <a:pt x="17" y="29"/>
                </a:lnTo>
                <a:lnTo>
                  <a:pt x="1" y="15"/>
                </a:lnTo>
                <a:lnTo>
                  <a:pt x="0" y="15"/>
                </a:lnTo>
                <a:lnTo>
                  <a:pt x="1" y="15"/>
                </a:lnTo>
                <a:lnTo>
                  <a:pt x="17" y="2"/>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7" name="Freeform 411"/>
          <p:cNvSpPr>
            <a:spLocks/>
          </p:cNvSpPr>
          <p:nvPr/>
        </p:nvSpPr>
        <p:spPr bwMode="auto">
          <a:xfrm>
            <a:off x="2921812" y="480305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8" name="Freeform 412"/>
          <p:cNvSpPr>
            <a:spLocks/>
          </p:cNvSpPr>
          <p:nvPr/>
        </p:nvSpPr>
        <p:spPr bwMode="auto">
          <a:xfrm>
            <a:off x="2921812" y="480305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9" name="Freeform 413"/>
          <p:cNvSpPr>
            <a:spLocks/>
          </p:cNvSpPr>
          <p:nvPr/>
        </p:nvSpPr>
        <p:spPr bwMode="auto">
          <a:xfrm>
            <a:off x="3134033" y="4843171"/>
            <a:ext cx="72200" cy="44748"/>
          </a:xfrm>
          <a:custGeom>
            <a:avLst/>
            <a:gdLst>
              <a:gd name="T0" fmla="*/ 17 w 33"/>
              <a:gd name="T1" fmla="*/ 1 h 29"/>
              <a:gd name="T2" fmla="*/ 17 w 33"/>
              <a:gd name="T3" fmla="*/ 0 h 29"/>
              <a:gd name="T4" fmla="*/ 17 w 33"/>
              <a:gd name="T5" fmla="*/ 1 h 29"/>
              <a:gd name="T6" fmla="*/ 32 w 33"/>
              <a:gd name="T7" fmla="*/ 14 h 29"/>
              <a:gd name="T8" fmla="*/ 33 w 33"/>
              <a:gd name="T9" fmla="*/ 14 h 29"/>
              <a:gd name="T10" fmla="*/ 32 w 33"/>
              <a:gd name="T11" fmla="*/ 14 h 29"/>
              <a:gd name="T12" fmla="*/ 17 w 33"/>
              <a:gd name="T13" fmla="*/ 28 h 29"/>
              <a:gd name="T14" fmla="*/ 17 w 33"/>
              <a:gd name="T15" fmla="*/ 29 h 29"/>
              <a:gd name="T16" fmla="*/ 17 w 33"/>
              <a:gd name="T17" fmla="*/ 28 h 29"/>
              <a:gd name="T18" fmla="*/ 1 w 33"/>
              <a:gd name="T19" fmla="*/ 14 h 29"/>
              <a:gd name="T20" fmla="*/ 0 w 33"/>
              <a:gd name="T21" fmla="*/ 14 h 29"/>
              <a:gd name="T22" fmla="*/ 1 w 33"/>
              <a:gd name="T23" fmla="*/ 14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4"/>
                </a:lnTo>
                <a:lnTo>
                  <a:pt x="33" y="14"/>
                </a:lnTo>
                <a:lnTo>
                  <a:pt x="32" y="14"/>
                </a:lnTo>
                <a:lnTo>
                  <a:pt x="17" y="28"/>
                </a:lnTo>
                <a:lnTo>
                  <a:pt x="17" y="29"/>
                </a:lnTo>
                <a:lnTo>
                  <a:pt x="17" y="28"/>
                </a:lnTo>
                <a:lnTo>
                  <a:pt x="1" y="14"/>
                </a:lnTo>
                <a:lnTo>
                  <a:pt x="0" y="14"/>
                </a:lnTo>
                <a:lnTo>
                  <a:pt x="1" y="14"/>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0" name="Freeform 414"/>
          <p:cNvSpPr>
            <a:spLocks/>
          </p:cNvSpPr>
          <p:nvPr/>
        </p:nvSpPr>
        <p:spPr bwMode="auto">
          <a:xfrm>
            <a:off x="3134033" y="4843171"/>
            <a:ext cx="72200" cy="44748"/>
          </a:xfrm>
          <a:custGeom>
            <a:avLst/>
            <a:gdLst>
              <a:gd name="T0" fmla="*/ 17 w 33"/>
              <a:gd name="T1" fmla="*/ 1 h 29"/>
              <a:gd name="T2" fmla="*/ 17 w 33"/>
              <a:gd name="T3" fmla="*/ 0 h 29"/>
              <a:gd name="T4" fmla="*/ 17 w 33"/>
              <a:gd name="T5" fmla="*/ 1 h 29"/>
              <a:gd name="T6" fmla="*/ 32 w 33"/>
              <a:gd name="T7" fmla="*/ 14 h 29"/>
              <a:gd name="T8" fmla="*/ 33 w 33"/>
              <a:gd name="T9" fmla="*/ 14 h 29"/>
              <a:gd name="T10" fmla="*/ 32 w 33"/>
              <a:gd name="T11" fmla="*/ 14 h 29"/>
              <a:gd name="T12" fmla="*/ 17 w 33"/>
              <a:gd name="T13" fmla="*/ 28 h 29"/>
              <a:gd name="T14" fmla="*/ 17 w 33"/>
              <a:gd name="T15" fmla="*/ 29 h 29"/>
              <a:gd name="T16" fmla="*/ 17 w 33"/>
              <a:gd name="T17" fmla="*/ 28 h 29"/>
              <a:gd name="T18" fmla="*/ 1 w 33"/>
              <a:gd name="T19" fmla="*/ 14 h 29"/>
              <a:gd name="T20" fmla="*/ 0 w 33"/>
              <a:gd name="T21" fmla="*/ 14 h 29"/>
              <a:gd name="T22" fmla="*/ 1 w 33"/>
              <a:gd name="T23" fmla="*/ 14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4"/>
                </a:lnTo>
                <a:lnTo>
                  <a:pt x="33" y="14"/>
                </a:lnTo>
                <a:lnTo>
                  <a:pt x="32" y="14"/>
                </a:lnTo>
                <a:lnTo>
                  <a:pt x="17" y="28"/>
                </a:lnTo>
                <a:lnTo>
                  <a:pt x="17" y="29"/>
                </a:lnTo>
                <a:lnTo>
                  <a:pt x="17" y="28"/>
                </a:lnTo>
                <a:lnTo>
                  <a:pt x="1" y="14"/>
                </a:lnTo>
                <a:lnTo>
                  <a:pt x="0" y="14"/>
                </a:lnTo>
                <a:lnTo>
                  <a:pt x="1" y="14"/>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1" name="Freeform 415"/>
          <p:cNvSpPr>
            <a:spLocks/>
          </p:cNvSpPr>
          <p:nvPr/>
        </p:nvSpPr>
        <p:spPr bwMode="auto">
          <a:xfrm>
            <a:off x="3341880" y="4887920"/>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2" name="Freeform 416"/>
          <p:cNvSpPr>
            <a:spLocks/>
          </p:cNvSpPr>
          <p:nvPr/>
        </p:nvSpPr>
        <p:spPr bwMode="auto">
          <a:xfrm>
            <a:off x="3341880" y="4887920"/>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3" name="Freeform 417"/>
          <p:cNvSpPr>
            <a:spLocks/>
          </p:cNvSpPr>
          <p:nvPr/>
        </p:nvSpPr>
        <p:spPr bwMode="auto">
          <a:xfrm>
            <a:off x="3554102" y="4943469"/>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4" name="Freeform 418"/>
          <p:cNvSpPr>
            <a:spLocks/>
          </p:cNvSpPr>
          <p:nvPr/>
        </p:nvSpPr>
        <p:spPr bwMode="auto">
          <a:xfrm>
            <a:off x="3554102" y="4943469"/>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5" name="Freeform 419"/>
          <p:cNvSpPr>
            <a:spLocks/>
          </p:cNvSpPr>
          <p:nvPr/>
        </p:nvSpPr>
        <p:spPr bwMode="auto">
          <a:xfrm>
            <a:off x="3766324" y="5002105"/>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6" name="Freeform 420"/>
          <p:cNvSpPr>
            <a:spLocks/>
          </p:cNvSpPr>
          <p:nvPr/>
        </p:nvSpPr>
        <p:spPr bwMode="auto">
          <a:xfrm>
            <a:off x="3766324" y="5002105"/>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7" name="Freeform 421"/>
          <p:cNvSpPr>
            <a:spLocks noEditPoints="1"/>
          </p:cNvSpPr>
          <p:nvPr/>
        </p:nvSpPr>
        <p:spPr bwMode="auto">
          <a:xfrm>
            <a:off x="2530185" y="5361636"/>
            <a:ext cx="223161" cy="10801"/>
          </a:xfrm>
          <a:custGeom>
            <a:avLst/>
            <a:gdLst>
              <a:gd name="T0" fmla="*/ 24 w 688"/>
              <a:gd name="T1" fmla="*/ 0 h 48"/>
              <a:gd name="T2" fmla="*/ 120 w 688"/>
              <a:gd name="T3" fmla="*/ 0 h 48"/>
              <a:gd name="T4" fmla="*/ 144 w 688"/>
              <a:gd name="T5" fmla="*/ 24 h 48"/>
              <a:gd name="T6" fmla="*/ 120 w 688"/>
              <a:gd name="T7" fmla="*/ 48 h 48"/>
              <a:gd name="T8" fmla="*/ 24 w 688"/>
              <a:gd name="T9" fmla="*/ 48 h 48"/>
              <a:gd name="T10" fmla="*/ 0 w 688"/>
              <a:gd name="T11" fmla="*/ 24 h 48"/>
              <a:gd name="T12" fmla="*/ 24 w 688"/>
              <a:gd name="T13" fmla="*/ 0 h 48"/>
              <a:gd name="T14" fmla="*/ 216 w 688"/>
              <a:gd name="T15" fmla="*/ 0 h 48"/>
              <a:gd name="T16" fmla="*/ 312 w 688"/>
              <a:gd name="T17" fmla="*/ 0 h 48"/>
              <a:gd name="T18" fmla="*/ 336 w 688"/>
              <a:gd name="T19" fmla="*/ 24 h 48"/>
              <a:gd name="T20" fmla="*/ 312 w 688"/>
              <a:gd name="T21" fmla="*/ 48 h 48"/>
              <a:gd name="T22" fmla="*/ 216 w 688"/>
              <a:gd name="T23" fmla="*/ 48 h 48"/>
              <a:gd name="T24" fmla="*/ 192 w 688"/>
              <a:gd name="T25" fmla="*/ 24 h 48"/>
              <a:gd name="T26" fmla="*/ 216 w 688"/>
              <a:gd name="T27" fmla="*/ 0 h 48"/>
              <a:gd name="T28" fmla="*/ 408 w 688"/>
              <a:gd name="T29" fmla="*/ 0 h 48"/>
              <a:gd name="T30" fmla="*/ 504 w 688"/>
              <a:gd name="T31" fmla="*/ 0 h 48"/>
              <a:gd name="T32" fmla="*/ 528 w 688"/>
              <a:gd name="T33" fmla="*/ 24 h 48"/>
              <a:gd name="T34" fmla="*/ 504 w 688"/>
              <a:gd name="T35" fmla="*/ 48 h 48"/>
              <a:gd name="T36" fmla="*/ 408 w 688"/>
              <a:gd name="T37" fmla="*/ 48 h 48"/>
              <a:gd name="T38" fmla="*/ 384 w 688"/>
              <a:gd name="T39" fmla="*/ 24 h 48"/>
              <a:gd name="T40" fmla="*/ 408 w 688"/>
              <a:gd name="T41" fmla="*/ 0 h 48"/>
              <a:gd name="T42" fmla="*/ 600 w 688"/>
              <a:gd name="T43" fmla="*/ 0 h 48"/>
              <a:gd name="T44" fmla="*/ 664 w 688"/>
              <a:gd name="T45" fmla="*/ 0 h 48"/>
              <a:gd name="T46" fmla="*/ 688 w 688"/>
              <a:gd name="T47" fmla="*/ 24 h 48"/>
              <a:gd name="T48" fmla="*/ 664 w 688"/>
              <a:gd name="T49" fmla="*/ 48 h 48"/>
              <a:gd name="T50" fmla="*/ 600 w 688"/>
              <a:gd name="T51" fmla="*/ 48 h 48"/>
              <a:gd name="T52" fmla="*/ 576 w 688"/>
              <a:gd name="T53" fmla="*/ 24 h 48"/>
              <a:gd name="T54" fmla="*/ 600 w 688"/>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64" y="0"/>
                </a:lnTo>
                <a:cubicBezTo>
                  <a:pt x="678" y="0"/>
                  <a:pt x="688" y="11"/>
                  <a:pt x="688" y="24"/>
                </a:cubicBezTo>
                <a:cubicBezTo>
                  <a:pt x="688" y="38"/>
                  <a:pt x="678" y="48"/>
                  <a:pt x="664" y="48"/>
                </a:cubicBezTo>
                <a:lnTo>
                  <a:pt x="600" y="48"/>
                </a:lnTo>
                <a:cubicBezTo>
                  <a:pt x="587" y="48"/>
                  <a:pt x="576" y="38"/>
                  <a:pt x="576" y="24"/>
                </a:cubicBezTo>
                <a:cubicBezTo>
                  <a:pt x="576" y="11"/>
                  <a:pt x="587" y="0"/>
                  <a:pt x="600" y="0"/>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8" name="Freeform 422"/>
          <p:cNvSpPr>
            <a:spLocks noEditPoints="1"/>
          </p:cNvSpPr>
          <p:nvPr/>
        </p:nvSpPr>
        <p:spPr bwMode="auto">
          <a:xfrm>
            <a:off x="2738032" y="5361636"/>
            <a:ext cx="227537" cy="20059"/>
          </a:xfrm>
          <a:custGeom>
            <a:avLst/>
            <a:gdLst>
              <a:gd name="T0" fmla="*/ 26 w 705"/>
              <a:gd name="T1" fmla="*/ 1 h 97"/>
              <a:gd name="T2" fmla="*/ 122 w 705"/>
              <a:gd name="T3" fmla="*/ 8 h 97"/>
              <a:gd name="T4" fmla="*/ 144 w 705"/>
              <a:gd name="T5" fmla="*/ 33 h 97"/>
              <a:gd name="T6" fmla="*/ 118 w 705"/>
              <a:gd name="T7" fmla="*/ 55 h 97"/>
              <a:gd name="T8" fmla="*/ 23 w 705"/>
              <a:gd name="T9" fmla="*/ 48 h 97"/>
              <a:gd name="T10" fmla="*/ 1 w 705"/>
              <a:gd name="T11" fmla="*/ 23 h 97"/>
              <a:gd name="T12" fmla="*/ 26 w 705"/>
              <a:gd name="T13" fmla="*/ 1 h 97"/>
              <a:gd name="T14" fmla="*/ 218 w 705"/>
              <a:gd name="T15" fmla="*/ 15 h 97"/>
              <a:gd name="T16" fmla="*/ 313 w 705"/>
              <a:gd name="T17" fmla="*/ 22 h 97"/>
              <a:gd name="T18" fmla="*/ 336 w 705"/>
              <a:gd name="T19" fmla="*/ 47 h 97"/>
              <a:gd name="T20" fmla="*/ 310 w 705"/>
              <a:gd name="T21" fmla="*/ 69 h 97"/>
              <a:gd name="T22" fmla="*/ 214 w 705"/>
              <a:gd name="T23" fmla="*/ 62 h 97"/>
              <a:gd name="T24" fmla="*/ 192 w 705"/>
              <a:gd name="T25" fmla="*/ 37 h 97"/>
              <a:gd name="T26" fmla="*/ 218 w 705"/>
              <a:gd name="T27" fmla="*/ 15 h 97"/>
              <a:gd name="T28" fmla="*/ 409 w 705"/>
              <a:gd name="T29" fmla="*/ 29 h 97"/>
              <a:gd name="T30" fmla="*/ 505 w 705"/>
              <a:gd name="T31" fmla="*/ 36 h 97"/>
              <a:gd name="T32" fmla="*/ 527 w 705"/>
              <a:gd name="T33" fmla="*/ 61 h 97"/>
              <a:gd name="T34" fmla="*/ 501 w 705"/>
              <a:gd name="T35" fmla="*/ 83 h 97"/>
              <a:gd name="T36" fmla="*/ 406 w 705"/>
              <a:gd name="T37" fmla="*/ 76 h 97"/>
              <a:gd name="T38" fmla="*/ 384 w 705"/>
              <a:gd name="T39" fmla="*/ 51 h 97"/>
              <a:gd name="T40" fmla="*/ 409 w 705"/>
              <a:gd name="T41" fmla="*/ 29 h 97"/>
              <a:gd name="T42" fmla="*/ 601 w 705"/>
              <a:gd name="T43" fmla="*/ 43 h 97"/>
              <a:gd name="T44" fmla="*/ 682 w 705"/>
              <a:gd name="T45" fmla="*/ 49 h 97"/>
              <a:gd name="T46" fmla="*/ 704 w 705"/>
              <a:gd name="T47" fmla="*/ 74 h 97"/>
              <a:gd name="T48" fmla="*/ 679 w 705"/>
              <a:gd name="T49" fmla="*/ 96 h 97"/>
              <a:gd name="T50" fmla="*/ 597 w 705"/>
              <a:gd name="T51" fmla="*/ 90 h 97"/>
              <a:gd name="T52" fmla="*/ 575 w 705"/>
              <a:gd name="T53" fmla="*/ 65 h 97"/>
              <a:gd name="T54" fmla="*/ 601 w 705"/>
              <a:gd name="T5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5" h="97">
                <a:moveTo>
                  <a:pt x="26" y="1"/>
                </a:moveTo>
                <a:lnTo>
                  <a:pt x="122" y="8"/>
                </a:lnTo>
                <a:cubicBezTo>
                  <a:pt x="135" y="9"/>
                  <a:pt x="145" y="20"/>
                  <a:pt x="144" y="33"/>
                </a:cubicBezTo>
                <a:cubicBezTo>
                  <a:pt x="143" y="46"/>
                  <a:pt x="132" y="56"/>
                  <a:pt x="118" y="55"/>
                </a:cubicBezTo>
                <a:lnTo>
                  <a:pt x="23" y="48"/>
                </a:lnTo>
                <a:cubicBezTo>
                  <a:pt x="9" y="47"/>
                  <a:pt x="0" y="36"/>
                  <a:pt x="1" y="23"/>
                </a:cubicBezTo>
                <a:cubicBezTo>
                  <a:pt x="1" y="9"/>
                  <a:pt x="13" y="0"/>
                  <a:pt x="26" y="1"/>
                </a:cubicBezTo>
                <a:close/>
                <a:moveTo>
                  <a:pt x="218" y="15"/>
                </a:moveTo>
                <a:lnTo>
                  <a:pt x="313" y="22"/>
                </a:lnTo>
                <a:cubicBezTo>
                  <a:pt x="327" y="23"/>
                  <a:pt x="337" y="34"/>
                  <a:pt x="336" y="47"/>
                </a:cubicBezTo>
                <a:cubicBezTo>
                  <a:pt x="335" y="60"/>
                  <a:pt x="323" y="70"/>
                  <a:pt x="310" y="69"/>
                </a:cubicBezTo>
                <a:lnTo>
                  <a:pt x="214" y="62"/>
                </a:lnTo>
                <a:cubicBezTo>
                  <a:pt x="201" y="61"/>
                  <a:pt x="191" y="50"/>
                  <a:pt x="192" y="37"/>
                </a:cubicBezTo>
                <a:cubicBezTo>
                  <a:pt x="193" y="24"/>
                  <a:pt x="204" y="14"/>
                  <a:pt x="218" y="15"/>
                </a:cubicBezTo>
                <a:close/>
                <a:moveTo>
                  <a:pt x="409" y="29"/>
                </a:moveTo>
                <a:lnTo>
                  <a:pt x="505" y="36"/>
                </a:lnTo>
                <a:cubicBezTo>
                  <a:pt x="518" y="37"/>
                  <a:pt x="528" y="48"/>
                  <a:pt x="527" y="61"/>
                </a:cubicBezTo>
                <a:cubicBezTo>
                  <a:pt x="526" y="74"/>
                  <a:pt x="515" y="84"/>
                  <a:pt x="501" y="83"/>
                </a:cubicBezTo>
                <a:lnTo>
                  <a:pt x="406" y="76"/>
                </a:lnTo>
                <a:cubicBezTo>
                  <a:pt x="392" y="75"/>
                  <a:pt x="383" y="64"/>
                  <a:pt x="384" y="51"/>
                </a:cubicBezTo>
                <a:cubicBezTo>
                  <a:pt x="384" y="38"/>
                  <a:pt x="396" y="28"/>
                  <a:pt x="409" y="29"/>
                </a:cubicBezTo>
                <a:close/>
                <a:moveTo>
                  <a:pt x="601" y="43"/>
                </a:moveTo>
                <a:lnTo>
                  <a:pt x="682" y="49"/>
                </a:lnTo>
                <a:cubicBezTo>
                  <a:pt x="695" y="50"/>
                  <a:pt x="705" y="61"/>
                  <a:pt x="704" y="74"/>
                </a:cubicBezTo>
                <a:cubicBezTo>
                  <a:pt x="703" y="87"/>
                  <a:pt x="692" y="97"/>
                  <a:pt x="679" y="96"/>
                </a:cubicBezTo>
                <a:lnTo>
                  <a:pt x="597" y="90"/>
                </a:lnTo>
                <a:cubicBezTo>
                  <a:pt x="584" y="89"/>
                  <a:pt x="574" y="78"/>
                  <a:pt x="575" y="65"/>
                </a:cubicBezTo>
                <a:cubicBezTo>
                  <a:pt x="576" y="52"/>
                  <a:pt x="587" y="42"/>
                  <a:pt x="601" y="43"/>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9" name="Freeform 423"/>
          <p:cNvSpPr>
            <a:spLocks noEditPoints="1"/>
          </p:cNvSpPr>
          <p:nvPr/>
        </p:nvSpPr>
        <p:spPr bwMode="auto">
          <a:xfrm>
            <a:off x="2950254" y="5372439"/>
            <a:ext cx="229725" cy="32404"/>
          </a:xfrm>
          <a:custGeom>
            <a:avLst/>
            <a:gdLst>
              <a:gd name="T0" fmla="*/ 30 w 707"/>
              <a:gd name="T1" fmla="*/ 2 h 163"/>
              <a:gd name="T2" fmla="*/ 124 w 707"/>
              <a:gd name="T3" fmla="*/ 18 h 163"/>
              <a:gd name="T4" fmla="*/ 144 w 707"/>
              <a:gd name="T5" fmla="*/ 46 h 163"/>
              <a:gd name="T6" fmla="*/ 116 w 707"/>
              <a:gd name="T7" fmla="*/ 65 h 163"/>
              <a:gd name="T8" fmla="*/ 21 w 707"/>
              <a:gd name="T9" fmla="*/ 49 h 163"/>
              <a:gd name="T10" fmla="*/ 2 w 707"/>
              <a:gd name="T11" fmla="*/ 21 h 163"/>
              <a:gd name="T12" fmla="*/ 30 w 707"/>
              <a:gd name="T13" fmla="*/ 2 h 163"/>
              <a:gd name="T14" fmla="*/ 219 w 707"/>
              <a:gd name="T15" fmla="*/ 34 h 163"/>
              <a:gd name="T16" fmla="*/ 313 w 707"/>
              <a:gd name="T17" fmla="*/ 50 h 163"/>
              <a:gd name="T18" fmla="*/ 333 w 707"/>
              <a:gd name="T19" fmla="*/ 78 h 163"/>
              <a:gd name="T20" fmla="*/ 305 w 707"/>
              <a:gd name="T21" fmla="*/ 98 h 163"/>
              <a:gd name="T22" fmla="*/ 211 w 707"/>
              <a:gd name="T23" fmla="*/ 81 h 163"/>
              <a:gd name="T24" fmla="*/ 191 w 707"/>
              <a:gd name="T25" fmla="*/ 54 h 163"/>
              <a:gd name="T26" fmla="*/ 219 w 707"/>
              <a:gd name="T27" fmla="*/ 34 h 163"/>
              <a:gd name="T28" fmla="*/ 408 w 707"/>
              <a:gd name="T29" fmla="*/ 66 h 163"/>
              <a:gd name="T30" fmla="*/ 503 w 707"/>
              <a:gd name="T31" fmla="*/ 83 h 163"/>
              <a:gd name="T32" fmla="*/ 522 w 707"/>
              <a:gd name="T33" fmla="*/ 110 h 163"/>
              <a:gd name="T34" fmla="*/ 495 w 707"/>
              <a:gd name="T35" fmla="*/ 130 h 163"/>
              <a:gd name="T36" fmla="*/ 400 w 707"/>
              <a:gd name="T37" fmla="*/ 114 h 163"/>
              <a:gd name="T38" fmla="*/ 380 w 707"/>
              <a:gd name="T39" fmla="*/ 86 h 163"/>
              <a:gd name="T40" fmla="*/ 408 w 707"/>
              <a:gd name="T41" fmla="*/ 66 h 163"/>
              <a:gd name="T42" fmla="*/ 597 w 707"/>
              <a:gd name="T43" fmla="*/ 99 h 163"/>
              <a:gd name="T44" fmla="*/ 686 w 707"/>
              <a:gd name="T45" fmla="*/ 114 h 163"/>
              <a:gd name="T46" fmla="*/ 705 w 707"/>
              <a:gd name="T47" fmla="*/ 142 h 163"/>
              <a:gd name="T48" fmla="*/ 677 w 707"/>
              <a:gd name="T49" fmla="*/ 161 h 163"/>
              <a:gd name="T50" fmla="*/ 589 w 707"/>
              <a:gd name="T51" fmla="*/ 146 h 163"/>
              <a:gd name="T52" fmla="*/ 570 w 707"/>
              <a:gd name="T53" fmla="*/ 118 h 163"/>
              <a:gd name="T54" fmla="*/ 597 w 707"/>
              <a:gd name="T55"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63">
                <a:moveTo>
                  <a:pt x="30" y="2"/>
                </a:moveTo>
                <a:lnTo>
                  <a:pt x="124" y="18"/>
                </a:lnTo>
                <a:cubicBezTo>
                  <a:pt x="137" y="20"/>
                  <a:pt x="146" y="33"/>
                  <a:pt x="144" y="46"/>
                </a:cubicBezTo>
                <a:cubicBezTo>
                  <a:pt x="142" y="59"/>
                  <a:pt x="129" y="68"/>
                  <a:pt x="116" y="65"/>
                </a:cubicBezTo>
                <a:lnTo>
                  <a:pt x="21" y="49"/>
                </a:lnTo>
                <a:cubicBezTo>
                  <a:pt x="8" y="47"/>
                  <a:pt x="0" y="34"/>
                  <a:pt x="2" y="21"/>
                </a:cubicBezTo>
                <a:cubicBezTo>
                  <a:pt x="4" y="8"/>
                  <a:pt x="16" y="0"/>
                  <a:pt x="30" y="2"/>
                </a:cubicBezTo>
                <a:close/>
                <a:moveTo>
                  <a:pt x="219" y="34"/>
                </a:moveTo>
                <a:lnTo>
                  <a:pt x="313" y="50"/>
                </a:lnTo>
                <a:cubicBezTo>
                  <a:pt x="326" y="53"/>
                  <a:pt x="335" y="65"/>
                  <a:pt x="333" y="78"/>
                </a:cubicBezTo>
                <a:cubicBezTo>
                  <a:pt x="331" y="91"/>
                  <a:pt x="318" y="100"/>
                  <a:pt x="305" y="98"/>
                </a:cubicBezTo>
                <a:lnTo>
                  <a:pt x="211" y="81"/>
                </a:lnTo>
                <a:cubicBezTo>
                  <a:pt x="198" y="79"/>
                  <a:pt x="189" y="67"/>
                  <a:pt x="191" y="54"/>
                </a:cubicBezTo>
                <a:cubicBezTo>
                  <a:pt x="193" y="41"/>
                  <a:pt x="206" y="32"/>
                  <a:pt x="219" y="34"/>
                </a:cubicBezTo>
                <a:close/>
                <a:moveTo>
                  <a:pt x="408" y="66"/>
                </a:moveTo>
                <a:lnTo>
                  <a:pt x="503" y="83"/>
                </a:lnTo>
                <a:cubicBezTo>
                  <a:pt x="516" y="85"/>
                  <a:pt x="525" y="97"/>
                  <a:pt x="522" y="110"/>
                </a:cubicBezTo>
                <a:cubicBezTo>
                  <a:pt x="520" y="123"/>
                  <a:pt x="508" y="132"/>
                  <a:pt x="495" y="130"/>
                </a:cubicBezTo>
                <a:lnTo>
                  <a:pt x="400" y="114"/>
                </a:lnTo>
                <a:cubicBezTo>
                  <a:pt x="387" y="112"/>
                  <a:pt x="378" y="99"/>
                  <a:pt x="380" y="86"/>
                </a:cubicBezTo>
                <a:cubicBezTo>
                  <a:pt x="383" y="73"/>
                  <a:pt x="395" y="64"/>
                  <a:pt x="408" y="66"/>
                </a:cubicBezTo>
                <a:close/>
                <a:moveTo>
                  <a:pt x="597" y="99"/>
                </a:moveTo>
                <a:lnTo>
                  <a:pt x="686" y="114"/>
                </a:lnTo>
                <a:cubicBezTo>
                  <a:pt x="699" y="116"/>
                  <a:pt x="707" y="128"/>
                  <a:pt x="705" y="142"/>
                </a:cubicBezTo>
                <a:cubicBezTo>
                  <a:pt x="703" y="155"/>
                  <a:pt x="690" y="163"/>
                  <a:pt x="677" y="161"/>
                </a:cubicBezTo>
                <a:lnTo>
                  <a:pt x="589" y="146"/>
                </a:lnTo>
                <a:cubicBezTo>
                  <a:pt x="576" y="144"/>
                  <a:pt x="567" y="131"/>
                  <a:pt x="570" y="118"/>
                </a:cubicBezTo>
                <a:cubicBezTo>
                  <a:pt x="572" y="105"/>
                  <a:pt x="584" y="97"/>
                  <a:pt x="597" y="99"/>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0" name="Freeform 424"/>
          <p:cNvSpPr>
            <a:spLocks noEditPoints="1"/>
          </p:cNvSpPr>
          <p:nvPr/>
        </p:nvSpPr>
        <p:spPr bwMode="auto">
          <a:xfrm>
            <a:off x="3162476" y="5394041"/>
            <a:ext cx="223161" cy="40120"/>
          </a:xfrm>
          <a:custGeom>
            <a:avLst/>
            <a:gdLst>
              <a:gd name="T0" fmla="*/ 32 w 693"/>
              <a:gd name="T1" fmla="*/ 3 h 197"/>
              <a:gd name="T2" fmla="*/ 125 w 693"/>
              <a:gd name="T3" fmla="*/ 24 h 197"/>
              <a:gd name="T4" fmla="*/ 144 w 693"/>
              <a:gd name="T5" fmla="*/ 53 h 197"/>
              <a:gd name="T6" fmla="*/ 115 w 693"/>
              <a:gd name="T7" fmla="*/ 71 h 197"/>
              <a:gd name="T8" fmla="*/ 21 w 693"/>
              <a:gd name="T9" fmla="*/ 50 h 197"/>
              <a:gd name="T10" fmla="*/ 3 w 693"/>
              <a:gd name="T11" fmla="*/ 21 h 197"/>
              <a:gd name="T12" fmla="*/ 32 w 693"/>
              <a:gd name="T13" fmla="*/ 3 h 197"/>
              <a:gd name="T14" fmla="*/ 219 w 693"/>
              <a:gd name="T15" fmla="*/ 45 h 197"/>
              <a:gd name="T16" fmla="*/ 313 w 693"/>
              <a:gd name="T17" fmla="*/ 66 h 197"/>
              <a:gd name="T18" fmla="*/ 331 w 693"/>
              <a:gd name="T19" fmla="*/ 95 h 197"/>
              <a:gd name="T20" fmla="*/ 302 w 693"/>
              <a:gd name="T21" fmla="*/ 113 h 197"/>
              <a:gd name="T22" fmla="*/ 209 w 693"/>
              <a:gd name="T23" fmla="*/ 92 h 197"/>
              <a:gd name="T24" fmla="*/ 190 w 693"/>
              <a:gd name="T25" fmla="*/ 63 h 197"/>
              <a:gd name="T26" fmla="*/ 219 w 693"/>
              <a:gd name="T27" fmla="*/ 45 h 197"/>
              <a:gd name="T28" fmla="*/ 406 w 693"/>
              <a:gd name="T29" fmla="*/ 87 h 197"/>
              <a:gd name="T30" fmla="*/ 500 w 693"/>
              <a:gd name="T31" fmla="*/ 108 h 197"/>
              <a:gd name="T32" fmla="*/ 518 w 693"/>
              <a:gd name="T33" fmla="*/ 137 h 197"/>
              <a:gd name="T34" fmla="*/ 489 w 693"/>
              <a:gd name="T35" fmla="*/ 155 h 197"/>
              <a:gd name="T36" fmla="*/ 396 w 693"/>
              <a:gd name="T37" fmla="*/ 134 h 197"/>
              <a:gd name="T38" fmla="*/ 378 w 693"/>
              <a:gd name="T39" fmla="*/ 105 h 197"/>
              <a:gd name="T40" fmla="*/ 406 w 693"/>
              <a:gd name="T41" fmla="*/ 87 h 197"/>
              <a:gd name="T42" fmla="*/ 594 w 693"/>
              <a:gd name="T43" fmla="*/ 129 h 197"/>
              <a:gd name="T44" fmla="*/ 672 w 693"/>
              <a:gd name="T45" fmla="*/ 147 h 197"/>
              <a:gd name="T46" fmla="*/ 690 w 693"/>
              <a:gd name="T47" fmla="*/ 176 h 197"/>
              <a:gd name="T48" fmla="*/ 661 w 693"/>
              <a:gd name="T49" fmla="*/ 194 h 197"/>
              <a:gd name="T50" fmla="*/ 583 w 693"/>
              <a:gd name="T51" fmla="*/ 176 h 197"/>
              <a:gd name="T52" fmla="*/ 565 w 693"/>
              <a:gd name="T53" fmla="*/ 148 h 197"/>
              <a:gd name="T54" fmla="*/ 594 w 693"/>
              <a:gd name="T55"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3" h="197">
                <a:moveTo>
                  <a:pt x="32" y="3"/>
                </a:moveTo>
                <a:lnTo>
                  <a:pt x="125" y="24"/>
                </a:lnTo>
                <a:cubicBezTo>
                  <a:pt x="138" y="27"/>
                  <a:pt x="146" y="40"/>
                  <a:pt x="144" y="53"/>
                </a:cubicBezTo>
                <a:cubicBezTo>
                  <a:pt x="141" y="66"/>
                  <a:pt x="128" y="74"/>
                  <a:pt x="115" y="71"/>
                </a:cubicBezTo>
                <a:lnTo>
                  <a:pt x="21" y="50"/>
                </a:lnTo>
                <a:cubicBezTo>
                  <a:pt x="8" y="47"/>
                  <a:pt x="0" y="34"/>
                  <a:pt x="3" y="21"/>
                </a:cubicBezTo>
                <a:cubicBezTo>
                  <a:pt x="6" y="8"/>
                  <a:pt x="19" y="0"/>
                  <a:pt x="32" y="3"/>
                </a:cubicBezTo>
                <a:close/>
                <a:moveTo>
                  <a:pt x="219" y="45"/>
                </a:moveTo>
                <a:lnTo>
                  <a:pt x="313" y="66"/>
                </a:lnTo>
                <a:cubicBezTo>
                  <a:pt x="326" y="69"/>
                  <a:pt x="334" y="82"/>
                  <a:pt x="331" y="95"/>
                </a:cubicBezTo>
                <a:cubicBezTo>
                  <a:pt x="328" y="108"/>
                  <a:pt x="315" y="116"/>
                  <a:pt x="302" y="113"/>
                </a:cubicBezTo>
                <a:lnTo>
                  <a:pt x="209" y="92"/>
                </a:lnTo>
                <a:cubicBezTo>
                  <a:pt x="196" y="89"/>
                  <a:pt x="187" y="76"/>
                  <a:pt x="190" y="63"/>
                </a:cubicBezTo>
                <a:cubicBezTo>
                  <a:pt x="193" y="50"/>
                  <a:pt x="206" y="42"/>
                  <a:pt x="219" y="45"/>
                </a:cubicBezTo>
                <a:close/>
                <a:moveTo>
                  <a:pt x="406" y="87"/>
                </a:moveTo>
                <a:lnTo>
                  <a:pt x="500" y="108"/>
                </a:lnTo>
                <a:cubicBezTo>
                  <a:pt x="513" y="111"/>
                  <a:pt x="521" y="124"/>
                  <a:pt x="518" y="137"/>
                </a:cubicBezTo>
                <a:cubicBezTo>
                  <a:pt x="515" y="150"/>
                  <a:pt x="502" y="158"/>
                  <a:pt x="489" y="155"/>
                </a:cubicBezTo>
                <a:lnTo>
                  <a:pt x="396" y="134"/>
                </a:lnTo>
                <a:cubicBezTo>
                  <a:pt x="383" y="131"/>
                  <a:pt x="375" y="118"/>
                  <a:pt x="378" y="105"/>
                </a:cubicBezTo>
                <a:cubicBezTo>
                  <a:pt x="381" y="93"/>
                  <a:pt x="393" y="84"/>
                  <a:pt x="406" y="87"/>
                </a:cubicBezTo>
                <a:close/>
                <a:moveTo>
                  <a:pt x="594" y="129"/>
                </a:moveTo>
                <a:lnTo>
                  <a:pt x="672" y="147"/>
                </a:lnTo>
                <a:cubicBezTo>
                  <a:pt x="685" y="150"/>
                  <a:pt x="693" y="163"/>
                  <a:pt x="690" y="176"/>
                </a:cubicBezTo>
                <a:cubicBezTo>
                  <a:pt x="687" y="189"/>
                  <a:pt x="674" y="197"/>
                  <a:pt x="661" y="194"/>
                </a:cubicBezTo>
                <a:lnTo>
                  <a:pt x="583" y="176"/>
                </a:lnTo>
                <a:cubicBezTo>
                  <a:pt x="570" y="173"/>
                  <a:pt x="562" y="161"/>
                  <a:pt x="565" y="148"/>
                </a:cubicBezTo>
                <a:cubicBezTo>
                  <a:pt x="568" y="135"/>
                  <a:pt x="581" y="127"/>
                  <a:pt x="594" y="129"/>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1" name="Freeform 425"/>
          <p:cNvSpPr>
            <a:spLocks noEditPoints="1"/>
          </p:cNvSpPr>
          <p:nvPr/>
        </p:nvSpPr>
        <p:spPr bwMode="auto">
          <a:xfrm>
            <a:off x="3368135" y="5423358"/>
            <a:ext cx="229725" cy="43205"/>
          </a:xfrm>
          <a:custGeom>
            <a:avLst/>
            <a:gdLst>
              <a:gd name="T0" fmla="*/ 32 w 706"/>
              <a:gd name="T1" fmla="*/ 3 h 212"/>
              <a:gd name="T2" fmla="*/ 125 w 706"/>
              <a:gd name="T3" fmla="*/ 26 h 212"/>
              <a:gd name="T4" fmla="*/ 143 w 706"/>
              <a:gd name="T5" fmla="*/ 55 h 212"/>
              <a:gd name="T6" fmla="*/ 114 w 706"/>
              <a:gd name="T7" fmla="*/ 73 h 212"/>
              <a:gd name="T8" fmla="*/ 21 w 706"/>
              <a:gd name="T9" fmla="*/ 50 h 212"/>
              <a:gd name="T10" fmla="*/ 3 w 706"/>
              <a:gd name="T11" fmla="*/ 21 h 212"/>
              <a:gd name="T12" fmla="*/ 32 w 706"/>
              <a:gd name="T13" fmla="*/ 3 h 212"/>
              <a:gd name="T14" fmla="*/ 219 w 706"/>
              <a:gd name="T15" fmla="*/ 49 h 212"/>
              <a:gd name="T16" fmla="*/ 312 w 706"/>
              <a:gd name="T17" fmla="*/ 71 h 212"/>
              <a:gd name="T18" fmla="*/ 330 w 706"/>
              <a:gd name="T19" fmla="*/ 100 h 212"/>
              <a:gd name="T20" fmla="*/ 301 w 706"/>
              <a:gd name="T21" fmla="*/ 118 h 212"/>
              <a:gd name="T22" fmla="*/ 207 w 706"/>
              <a:gd name="T23" fmla="*/ 95 h 212"/>
              <a:gd name="T24" fmla="*/ 190 w 706"/>
              <a:gd name="T25" fmla="*/ 66 h 212"/>
              <a:gd name="T26" fmla="*/ 219 w 706"/>
              <a:gd name="T27" fmla="*/ 49 h 212"/>
              <a:gd name="T28" fmla="*/ 405 w 706"/>
              <a:gd name="T29" fmla="*/ 94 h 212"/>
              <a:gd name="T30" fmla="*/ 498 w 706"/>
              <a:gd name="T31" fmla="*/ 117 h 212"/>
              <a:gd name="T32" fmla="*/ 516 w 706"/>
              <a:gd name="T33" fmla="*/ 146 h 212"/>
              <a:gd name="T34" fmla="*/ 487 w 706"/>
              <a:gd name="T35" fmla="*/ 164 h 212"/>
              <a:gd name="T36" fmla="*/ 394 w 706"/>
              <a:gd name="T37" fmla="*/ 141 h 212"/>
              <a:gd name="T38" fmla="*/ 376 w 706"/>
              <a:gd name="T39" fmla="*/ 112 h 212"/>
              <a:gd name="T40" fmla="*/ 405 w 706"/>
              <a:gd name="T41" fmla="*/ 94 h 212"/>
              <a:gd name="T42" fmla="*/ 592 w 706"/>
              <a:gd name="T43" fmla="*/ 140 h 212"/>
              <a:gd name="T44" fmla="*/ 685 w 706"/>
              <a:gd name="T45" fmla="*/ 162 h 212"/>
              <a:gd name="T46" fmla="*/ 703 w 706"/>
              <a:gd name="T47" fmla="*/ 191 h 212"/>
              <a:gd name="T48" fmla="*/ 674 w 706"/>
              <a:gd name="T49" fmla="*/ 209 h 212"/>
              <a:gd name="T50" fmla="*/ 580 w 706"/>
              <a:gd name="T51" fmla="*/ 186 h 212"/>
              <a:gd name="T52" fmla="*/ 563 w 706"/>
              <a:gd name="T53" fmla="*/ 157 h 212"/>
              <a:gd name="T54" fmla="*/ 592 w 706"/>
              <a:gd name="T55" fmla="*/ 14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6" h="212">
                <a:moveTo>
                  <a:pt x="32" y="3"/>
                </a:moveTo>
                <a:lnTo>
                  <a:pt x="125" y="26"/>
                </a:lnTo>
                <a:cubicBezTo>
                  <a:pt x="138" y="29"/>
                  <a:pt x="146" y="42"/>
                  <a:pt x="143" y="55"/>
                </a:cubicBezTo>
                <a:cubicBezTo>
                  <a:pt x="140" y="68"/>
                  <a:pt x="127" y="76"/>
                  <a:pt x="114" y="73"/>
                </a:cubicBezTo>
                <a:lnTo>
                  <a:pt x="21" y="50"/>
                </a:lnTo>
                <a:cubicBezTo>
                  <a:pt x="8" y="47"/>
                  <a:pt x="0" y="34"/>
                  <a:pt x="3" y="21"/>
                </a:cubicBezTo>
                <a:cubicBezTo>
                  <a:pt x="6" y="8"/>
                  <a:pt x="19" y="0"/>
                  <a:pt x="32" y="3"/>
                </a:cubicBezTo>
                <a:close/>
                <a:moveTo>
                  <a:pt x="219" y="49"/>
                </a:moveTo>
                <a:lnTo>
                  <a:pt x="312" y="71"/>
                </a:lnTo>
                <a:cubicBezTo>
                  <a:pt x="325" y="75"/>
                  <a:pt x="333" y="88"/>
                  <a:pt x="330" y="100"/>
                </a:cubicBezTo>
                <a:cubicBezTo>
                  <a:pt x="326" y="113"/>
                  <a:pt x="313" y="121"/>
                  <a:pt x="301" y="118"/>
                </a:cubicBezTo>
                <a:lnTo>
                  <a:pt x="207" y="95"/>
                </a:lnTo>
                <a:cubicBezTo>
                  <a:pt x="194" y="92"/>
                  <a:pt x="187" y="79"/>
                  <a:pt x="190" y="66"/>
                </a:cubicBezTo>
                <a:cubicBezTo>
                  <a:pt x="193" y="53"/>
                  <a:pt x="206" y="46"/>
                  <a:pt x="219" y="49"/>
                </a:cubicBezTo>
                <a:close/>
                <a:moveTo>
                  <a:pt x="405" y="94"/>
                </a:moveTo>
                <a:lnTo>
                  <a:pt x="498" y="117"/>
                </a:lnTo>
                <a:cubicBezTo>
                  <a:pt x="511" y="120"/>
                  <a:pt x="519" y="133"/>
                  <a:pt x="516" y="146"/>
                </a:cubicBezTo>
                <a:cubicBezTo>
                  <a:pt x="513" y="159"/>
                  <a:pt x="500" y="167"/>
                  <a:pt x="487" y="164"/>
                </a:cubicBezTo>
                <a:lnTo>
                  <a:pt x="394" y="141"/>
                </a:lnTo>
                <a:cubicBezTo>
                  <a:pt x="381" y="138"/>
                  <a:pt x="373" y="125"/>
                  <a:pt x="376" y="112"/>
                </a:cubicBezTo>
                <a:cubicBezTo>
                  <a:pt x="379" y="99"/>
                  <a:pt x="392" y="91"/>
                  <a:pt x="405" y="94"/>
                </a:cubicBezTo>
                <a:close/>
                <a:moveTo>
                  <a:pt x="592" y="140"/>
                </a:moveTo>
                <a:lnTo>
                  <a:pt x="685" y="162"/>
                </a:lnTo>
                <a:cubicBezTo>
                  <a:pt x="698" y="166"/>
                  <a:pt x="706" y="179"/>
                  <a:pt x="703" y="191"/>
                </a:cubicBezTo>
                <a:cubicBezTo>
                  <a:pt x="700" y="204"/>
                  <a:pt x="687" y="212"/>
                  <a:pt x="674" y="209"/>
                </a:cubicBezTo>
                <a:lnTo>
                  <a:pt x="580" y="186"/>
                </a:lnTo>
                <a:cubicBezTo>
                  <a:pt x="567" y="183"/>
                  <a:pt x="560" y="170"/>
                  <a:pt x="563" y="157"/>
                </a:cubicBezTo>
                <a:cubicBezTo>
                  <a:pt x="566" y="144"/>
                  <a:pt x="579" y="136"/>
                  <a:pt x="592" y="140"/>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2" name="Freeform 426"/>
          <p:cNvSpPr>
            <a:spLocks noEditPoints="1"/>
          </p:cNvSpPr>
          <p:nvPr/>
        </p:nvSpPr>
        <p:spPr bwMode="auto">
          <a:xfrm>
            <a:off x="3582544" y="5455763"/>
            <a:ext cx="225350" cy="49377"/>
          </a:xfrm>
          <a:custGeom>
            <a:avLst/>
            <a:gdLst>
              <a:gd name="T0" fmla="*/ 33 w 698"/>
              <a:gd name="T1" fmla="*/ 3 h 242"/>
              <a:gd name="T2" fmla="*/ 125 w 698"/>
              <a:gd name="T3" fmla="*/ 30 h 242"/>
              <a:gd name="T4" fmla="*/ 142 w 698"/>
              <a:gd name="T5" fmla="*/ 60 h 242"/>
              <a:gd name="T6" fmla="*/ 112 w 698"/>
              <a:gd name="T7" fmla="*/ 76 h 242"/>
              <a:gd name="T8" fmla="*/ 20 w 698"/>
              <a:gd name="T9" fmla="*/ 50 h 242"/>
              <a:gd name="T10" fmla="*/ 3 w 698"/>
              <a:gd name="T11" fmla="*/ 20 h 242"/>
              <a:gd name="T12" fmla="*/ 33 w 698"/>
              <a:gd name="T13" fmla="*/ 3 h 242"/>
              <a:gd name="T14" fmla="*/ 217 w 698"/>
              <a:gd name="T15" fmla="*/ 57 h 242"/>
              <a:gd name="T16" fmla="*/ 310 w 698"/>
              <a:gd name="T17" fmla="*/ 84 h 242"/>
              <a:gd name="T18" fmla="*/ 326 w 698"/>
              <a:gd name="T19" fmla="*/ 114 h 242"/>
              <a:gd name="T20" fmla="*/ 296 w 698"/>
              <a:gd name="T21" fmla="*/ 130 h 242"/>
              <a:gd name="T22" fmla="*/ 204 w 698"/>
              <a:gd name="T23" fmla="*/ 103 h 242"/>
              <a:gd name="T24" fmla="*/ 188 w 698"/>
              <a:gd name="T25" fmla="*/ 74 h 242"/>
              <a:gd name="T26" fmla="*/ 217 w 698"/>
              <a:gd name="T27" fmla="*/ 57 h 242"/>
              <a:gd name="T28" fmla="*/ 402 w 698"/>
              <a:gd name="T29" fmla="*/ 111 h 242"/>
              <a:gd name="T30" fmla="*/ 494 w 698"/>
              <a:gd name="T31" fmla="*/ 138 h 242"/>
              <a:gd name="T32" fmla="*/ 510 w 698"/>
              <a:gd name="T33" fmla="*/ 168 h 242"/>
              <a:gd name="T34" fmla="*/ 480 w 698"/>
              <a:gd name="T35" fmla="*/ 184 h 242"/>
              <a:gd name="T36" fmla="*/ 388 w 698"/>
              <a:gd name="T37" fmla="*/ 157 h 242"/>
              <a:gd name="T38" fmla="*/ 372 w 698"/>
              <a:gd name="T39" fmla="*/ 128 h 242"/>
              <a:gd name="T40" fmla="*/ 402 w 698"/>
              <a:gd name="T41" fmla="*/ 111 h 242"/>
              <a:gd name="T42" fmla="*/ 586 w 698"/>
              <a:gd name="T43" fmla="*/ 165 h 242"/>
              <a:gd name="T44" fmla="*/ 678 w 698"/>
              <a:gd name="T45" fmla="*/ 192 h 242"/>
              <a:gd name="T46" fmla="*/ 694 w 698"/>
              <a:gd name="T47" fmla="*/ 222 h 242"/>
              <a:gd name="T48" fmla="*/ 665 w 698"/>
              <a:gd name="T49" fmla="*/ 238 h 242"/>
              <a:gd name="T50" fmla="*/ 573 w 698"/>
              <a:gd name="T51" fmla="*/ 211 h 242"/>
              <a:gd name="T52" fmla="*/ 556 w 698"/>
              <a:gd name="T53" fmla="*/ 182 h 242"/>
              <a:gd name="T54" fmla="*/ 586 w 698"/>
              <a:gd name="T55" fmla="*/ 16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242">
                <a:moveTo>
                  <a:pt x="33" y="3"/>
                </a:moveTo>
                <a:lnTo>
                  <a:pt x="125" y="30"/>
                </a:lnTo>
                <a:cubicBezTo>
                  <a:pt x="138" y="34"/>
                  <a:pt x="145" y="47"/>
                  <a:pt x="142" y="60"/>
                </a:cubicBezTo>
                <a:cubicBezTo>
                  <a:pt x="138" y="73"/>
                  <a:pt x="125" y="80"/>
                  <a:pt x="112" y="76"/>
                </a:cubicBezTo>
                <a:lnTo>
                  <a:pt x="20" y="50"/>
                </a:lnTo>
                <a:cubicBezTo>
                  <a:pt x="7" y="46"/>
                  <a:pt x="0" y="32"/>
                  <a:pt x="3" y="20"/>
                </a:cubicBezTo>
                <a:cubicBezTo>
                  <a:pt x="7" y="7"/>
                  <a:pt x="20" y="0"/>
                  <a:pt x="33" y="3"/>
                </a:cubicBezTo>
                <a:close/>
                <a:moveTo>
                  <a:pt x="217" y="57"/>
                </a:moveTo>
                <a:lnTo>
                  <a:pt x="310" y="84"/>
                </a:lnTo>
                <a:cubicBezTo>
                  <a:pt x="322" y="88"/>
                  <a:pt x="330" y="101"/>
                  <a:pt x="326" y="114"/>
                </a:cubicBezTo>
                <a:cubicBezTo>
                  <a:pt x="322" y="127"/>
                  <a:pt x="309" y="134"/>
                  <a:pt x="296" y="130"/>
                </a:cubicBezTo>
                <a:lnTo>
                  <a:pt x="204" y="103"/>
                </a:lnTo>
                <a:cubicBezTo>
                  <a:pt x="191" y="100"/>
                  <a:pt x="184" y="86"/>
                  <a:pt x="188" y="74"/>
                </a:cubicBezTo>
                <a:cubicBezTo>
                  <a:pt x="191" y="61"/>
                  <a:pt x="205" y="54"/>
                  <a:pt x="217" y="57"/>
                </a:cubicBezTo>
                <a:close/>
                <a:moveTo>
                  <a:pt x="402" y="111"/>
                </a:moveTo>
                <a:lnTo>
                  <a:pt x="494" y="138"/>
                </a:lnTo>
                <a:cubicBezTo>
                  <a:pt x="507" y="142"/>
                  <a:pt x="514" y="155"/>
                  <a:pt x="510" y="168"/>
                </a:cubicBezTo>
                <a:cubicBezTo>
                  <a:pt x="506" y="181"/>
                  <a:pt x="493" y="188"/>
                  <a:pt x="480" y="184"/>
                </a:cubicBezTo>
                <a:lnTo>
                  <a:pt x="388" y="157"/>
                </a:lnTo>
                <a:cubicBezTo>
                  <a:pt x="376" y="154"/>
                  <a:pt x="368" y="140"/>
                  <a:pt x="372" y="128"/>
                </a:cubicBezTo>
                <a:cubicBezTo>
                  <a:pt x="376" y="115"/>
                  <a:pt x="389" y="108"/>
                  <a:pt x="402" y="111"/>
                </a:cubicBezTo>
                <a:close/>
                <a:moveTo>
                  <a:pt x="586" y="165"/>
                </a:moveTo>
                <a:lnTo>
                  <a:pt x="678" y="192"/>
                </a:lnTo>
                <a:cubicBezTo>
                  <a:pt x="691" y="196"/>
                  <a:pt x="698" y="209"/>
                  <a:pt x="694" y="222"/>
                </a:cubicBezTo>
                <a:cubicBezTo>
                  <a:pt x="691" y="235"/>
                  <a:pt x="677" y="242"/>
                  <a:pt x="665" y="238"/>
                </a:cubicBezTo>
                <a:lnTo>
                  <a:pt x="573" y="211"/>
                </a:lnTo>
                <a:cubicBezTo>
                  <a:pt x="560" y="208"/>
                  <a:pt x="553" y="194"/>
                  <a:pt x="556" y="182"/>
                </a:cubicBezTo>
                <a:cubicBezTo>
                  <a:pt x="560" y="169"/>
                  <a:pt x="573" y="162"/>
                  <a:pt x="586" y="165"/>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3" name="Freeform 427"/>
          <p:cNvSpPr>
            <a:spLocks/>
          </p:cNvSpPr>
          <p:nvPr/>
        </p:nvSpPr>
        <p:spPr bwMode="auto">
          <a:xfrm>
            <a:off x="635503" y="5361636"/>
            <a:ext cx="1912185" cy="526181"/>
          </a:xfrm>
          <a:custGeom>
            <a:avLst/>
            <a:gdLst>
              <a:gd name="T0" fmla="*/ 7 w 5908"/>
              <a:gd name="T1" fmla="*/ 2540 h 2580"/>
              <a:gd name="T2" fmla="*/ 647 w 5908"/>
              <a:gd name="T3" fmla="*/ 1516 h 2580"/>
              <a:gd name="T4" fmla="*/ 1305 w 5908"/>
              <a:gd name="T5" fmla="*/ 682 h 2580"/>
              <a:gd name="T6" fmla="*/ 1313 w 5908"/>
              <a:gd name="T7" fmla="*/ 675 h 2580"/>
              <a:gd name="T8" fmla="*/ 1969 w 5908"/>
              <a:gd name="T9" fmla="*/ 355 h 2580"/>
              <a:gd name="T10" fmla="*/ 2611 w 5908"/>
              <a:gd name="T11" fmla="*/ 114 h 2580"/>
              <a:gd name="T12" fmla="*/ 2617 w 5908"/>
              <a:gd name="T13" fmla="*/ 113 h 2580"/>
              <a:gd name="T14" fmla="*/ 3273 w 5908"/>
              <a:gd name="T15" fmla="*/ 33 h 2580"/>
              <a:gd name="T16" fmla="*/ 3931 w 5908"/>
              <a:gd name="T17" fmla="*/ 16 h 2580"/>
              <a:gd name="T18" fmla="*/ 4573 w 5908"/>
              <a:gd name="T19" fmla="*/ 48 h 2580"/>
              <a:gd name="T20" fmla="*/ 5227 w 5908"/>
              <a:gd name="T21" fmla="*/ 48 h 2580"/>
              <a:gd name="T22" fmla="*/ 5882 w 5908"/>
              <a:gd name="T23" fmla="*/ 1 h 2580"/>
              <a:gd name="T24" fmla="*/ 5907 w 5908"/>
              <a:gd name="T25" fmla="*/ 23 h 2580"/>
              <a:gd name="T26" fmla="*/ 5885 w 5908"/>
              <a:gd name="T27" fmla="*/ 48 h 2580"/>
              <a:gd name="T28" fmla="*/ 5227 w 5908"/>
              <a:gd name="T29" fmla="*/ 96 h 2580"/>
              <a:gd name="T30" fmla="*/ 4570 w 5908"/>
              <a:gd name="T31" fmla="*/ 96 h 2580"/>
              <a:gd name="T32" fmla="*/ 3932 w 5908"/>
              <a:gd name="T33" fmla="*/ 64 h 2580"/>
              <a:gd name="T34" fmla="*/ 3278 w 5908"/>
              <a:gd name="T35" fmla="*/ 80 h 2580"/>
              <a:gd name="T36" fmla="*/ 2622 w 5908"/>
              <a:gd name="T37" fmla="*/ 160 h 2580"/>
              <a:gd name="T38" fmla="*/ 2628 w 5908"/>
              <a:gd name="T39" fmla="*/ 159 h 2580"/>
              <a:gd name="T40" fmla="*/ 1990 w 5908"/>
              <a:gd name="T41" fmla="*/ 398 h 2580"/>
              <a:gd name="T42" fmla="*/ 1334 w 5908"/>
              <a:gd name="T43" fmla="*/ 718 h 2580"/>
              <a:gd name="T44" fmla="*/ 1342 w 5908"/>
              <a:gd name="T45" fmla="*/ 711 h 2580"/>
              <a:gd name="T46" fmla="*/ 688 w 5908"/>
              <a:gd name="T47" fmla="*/ 1541 h 2580"/>
              <a:gd name="T48" fmla="*/ 48 w 5908"/>
              <a:gd name="T49" fmla="*/ 2565 h 2580"/>
              <a:gd name="T50" fmla="*/ 15 w 5908"/>
              <a:gd name="T51" fmla="*/ 2573 h 2580"/>
              <a:gd name="T52" fmla="*/ 7 w 5908"/>
              <a:gd name="T53" fmla="*/ 2540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08" h="2580">
                <a:moveTo>
                  <a:pt x="7" y="2540"/>
                </a:moveTo>
                <a:lnTo>
                  <a:pt x="647" y="1516"/>
                </a:lnTo>
                <a:lnTo>
                  <a:pt x="1305" y="682"/>
                </a:lnTo>
                <a:cubicBezTo>
                  <a:pt x="1307" y="679"/>
                  <a:pt x="1310" y="676"/>
                  <a:pt x="1313" y="675"/>
                </a:cubicBezTo>
                <a:lnTo>
                  <a:pt x="1969" y="355"/>
                </a:lnTo>
                <a:lnTo>
                  <a:pt x="2611" y="114"/>
                </a:lnTo>
                <a:cubicBezTo>
                  <a:pt x="2613" y="113"/>
                  <a:pt x="2615" y="113"/>
                  <a:pt x="2617" y="113"/>
                </a:cubicBezTo>
                <a:lnTo>
                  <a:pt x="3273" y="33"/>
                </a:lnTo>
                <a:lnTo>
                  <a:pt x="3931" y="16"/>
                </a:lnTo>
                <a:lnTo>
                  <a:pt x="4573" y="48"/>
                </a:lnTo>
                <a:lnTo>
                  <a:pt x="5227" y="48"/>
                </a:lnTo>
                <a:lnTo>
                  <a:pt x="5882" y="1"/>
                </a:lnTo>
                <a:cubicBezTo>
                  <a:pt x="5895" y="0"/>
                  <a:pt x="5906" y="9"/>
                  <a:pt x="5907" y="23"/>
                </a:cubicBezTo>
                <a:cubicBezTo>
                  <a:pt x="5908" y="36"/>
                  <a:pt x="5898" y="47"/>
                  <a:pt x="5885" y="48"/>
                </a:cubicBezTo>
                <a:lnTo>
                  <a:pt x="5227" y="96"/>
                </a:lnTo>
                <a:lnTo>
                  <a:pt x="4570" y="96"/>
                </a:lnTo>
                <a:lnTo>
                  <a:pt x="3932" y="64"/>
                </a:lnTo>
                <a:lnTo>
                  <a:pt x="3278" y="80"/>
                </a:lnTo>
                <a:lnTo>
                  <a:pt x="2622" y="160"/>
                </a:lnTo>
                <a:lnTo>
                  <a:pt x="2628" y="159"/>
                </a:lnTo>
                <a:lnTo>
                  <a:pt x="1990" y="398"/>
                </a:lnTo>
                <a:lnTo>
                  <a:pt x="1334" y="718"/>
                </a:lnTo>
                <a:lnTo>
                  <a:pt x="1342" y="711"/>
                </a:lnTo>
                <a:lnTo>
                  <a:pt x="688" y="1541"/>
                </a:lnTo>
                <a:lnTo>
                  <a:pt x="48" y="2565"/>
                </a:lnTo>
                <a:cubicBezTo>
                  <a:pt x="41" y="2576"/>
                  <a:pt x="26" y="2580"/>
                  <a:pt x="15" y="2573"/>
                </a:cubicBezTo>
                <a:cubicBezTo>
                  <a:pt x="4" y="2566"/>
                  <a:pt x="0" y="2551"/>
                  <a:pt x="7" y="2540"/>
                </a:cubicBezTo>
                <a:close/>
              </a:path>
            </a:pathLst>
          </a:custGeom>
          <a:solidFill>
            <a:srgbClr val="FF000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4" name="Freeform 428"/>
          <p:cNvSpPr>
            <a:spLocks/>
          </p:cNvSpPr>
          <p:nvPr/>
        </p:nvSpPr>
        <p:spPr bwMode="auto">
          <a:xfrm>
            <a:off x="613625" y="5861586"/>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6" name="Freeform 430"/>
          <p:cNvSpPr>
            <a:spLocks/>
          </p:cNvSpPr>
          <p:nvPr/>
        </p:nvSpPr>
        <p:spPr bwMode="auto">
          <a:xfrm>
            <a:off x="819283" y="5653274"/>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7" name="Freeform 431"/>
          <p:cNvSpPr>
            <a:spLocks/>
          </p:cNvSpPr>
          <p:nvPr/>
        </p:nvSpPr>
        <p:spPr bwMode="auto">
          <a:xfrm>
            <a:off x="819283" y="5653274"/>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8" name="Freeform 432"/>
          <p:cNvSpPr>
            <a:spLocks/>
          </p:cNvSpPr>
          <p:nvPr/>
        </p:nvSpPr>
        <p:spPr bwMode="auto">
          <a:xfrm>
            <a:off x="1031504" y="5485080"/>
            <a:ext cx="63448" cy="38576"/>
          </a:xfrm>
          <a:custGeom>
            <a:avLst/>
            <a:gdLst>
              <a:gd name="T0" fmla="*/ 15 w 29"/>
              <a:gd name="T1" fmla="*/ 1 h 25"/>
              <a:gd name="T2" fmla="*/ 15 w 29"/>
              <a:gd name="T3" fmla="*/ 0 h 25"/>
              <a:gd name="T4" fmla="*/ 15 w 29"/>
              <a:gd name="T5" fmla="*/ 1 h 25"/>
              <a:gd name="T6" fmla="*/ 28 w 29"/>
              <a:gd name="T7" fmla="*/ 12 h 25"/>
              <a:gd name="T8" fmla="*/ 29 w 29"/>
              <a:gd name="T9" fmla="*/ 12 h 25"/>
              <a:gd name="T10" fmla="*/ 28 w 29"/>
              <a:gd name="T11" fmla="*/ 12 h 25"/>
              <a:gd name="T12" fmla="*/ 15 w 29"/>
              <a:gd name="T13" fmla="*/ 24 h 25"/>
              <a:gd name="T14" fmla="*/ 15 w 29"/>
              <a:gd name="T15" fmla="*/ 25 h 25"/>
              <a:gd name="T16" fmla="*/ 15 w 29"/>
              <a:gd name="T17" fmla="*/ 24 h 25"/>
              <a:gd name="T18" fmla="*/ 2 w 29"/>
              <a:gd name="T19" fmla="*/ 12 h 25"/>
              <a:gd name="T20" fmla="*/ 0 w 29"/>
              <a:gd name="T21" fmla="*/ 12 h 25"/>
              <a:gd name="T22" fmla="*/ 2 w 29"/>
              <a:gd name="T23" fmla="*/ 12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2"/>
                </a:lnTo>
                <a:lnTo>
                  <a:pt x="29" y="12"/>
                </a:lnTo>
                <a:lnTo>
                  <a:pt x="28" y="12"/>
                </a:lnTo>
                <a:lnTo>
                  <a:pt x="15" y="24"/>
                </a:lnTo>
                <a:lnTo>
                  <a:pt x="15" y="25"/>
                </a:lnTo>
                <a:lnTo>
                  <a:pt x="15" y="24"/>
                </a:lnTo>
                <a:lnTo>
                  <a:pt x="2" y="12"/>
                </a:lnTo>
                <a:lnTo>
                  <a:pt x="0" y="12"/>
                </a:lnTo>
                <a:lnTo>
                  <a:pt x="2" y="12"/>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9" name="Freeform 433"/>
          <p:cNvSpPr>
            <a:spLocks/>
          </p:cNvSpPr>
          <p:nvPr/>
        </p:nvSpPr>
        <p:spPr bwMode="auto">
          <a:xfrm>
            <a:off x="1031504" y="5485080"/>
            <a:ext cx="63448" cy="38576"/>
          </a:xfrm>
          <a:custGeom>
            <a:avLst/>
            <a:gdLst>
              <a:gd name="T0" fmla="*/ 15 w 29"/>
              <a:gd name="T1" fmla="*/ 1 h 25"/>
              <a:gd name="T2" fmla="*/ 15 w 29"/>
              <a:gd name="T3" fmla="*/ 0 h 25"/>
              <a:gd name="T4" fmla="*/ 15 w 29"/>
              <a:gd name="T5" fmla="*/ 1 h 25"/>
              <a:gd name="T6" fmla="*/ 28 w 29"/>
              <a:gd name="T7" fmla="*/ 12 h 25"/>
              <a:gd name="T8" fmla="*/ 29 w 29"/>
              <a:gd name="T9" fmla="*/ 12 h 25"/>
              <a:gd name="T10" fmla="*/ 28 w 29"/>
              <a:gd name="T11" fmla="*/ 12 h 25"/>
              <a:gd name="T12" fmla="*/ 15 w 29"/>
              <a:gd name="T13" fmla="*/ 24 h 25"/>
              <a:gd name="T14" fmla="*/ 15 w 29"/>
              <a:gd name="T15" fmla="*/ 25 h 25"/>
              <a:gd name="T16" fmla="*/ 15 w 29"/>
              <a:gd name="T17" fmla="*/ 24 h 25"/>
              <a:gd name="T18" fmla="*/ 2 w 29"/>
              <a:gd name="T19" fmla="*/ 12 h 25"/>
              <a:gd name="T20" fmla="*/ 0 w 29"/>
              <a:gd name="T21" fmla="*/ 12 h 25"/>
              <a:gd name="T22" fmla="*/ 2 w 29"/>
              <a:gd name="T23" fmla="*/ 12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2"/>
                </a:lnTo>
                <a:lnTo>
                  <a:pt x="29" y="12"/>
                </a:lnTo>
                <a:lnTo>
                  <a:pt x="28" y="12"/>
                </a:lnTo>
                <a:lnTo>
                  <a:pt x="15" y="24"/>
                </a:lnTo>
                <a:lnTo>
                  <a:pt x="15" y="25"/>
                </a:lnTo>
                <a:lnTo>
                  <a:pt x="15" y="24"/>
                </a:lnTo>
                <a:lnTo>
                  <a:pt x="2" y="12"/>
                </a:lnTo>
                <a:lnTo>
                  <a:pt x="0" y="12"/>
                </a:lnTo>
                <a:lnTo>
                  <a:pt x="2" y="12"/>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0" name="Freeform 434"/>
          <p:cNvSpPr>
            <a:spLocks/>
          </p:cNvSpPr>
          <p:nvPr/>
        </p:nvSpPr>
        <p:spPr bwMode="auto">
          <a:xfrm>
            <a:off x="1243727" y="5418730"/>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1" name="Freeform 435"/>
          <p:cNvSpPr>
            <a:spLocks/>
          </p:cNvSpPr>
          <p:nvPr/>
        </p:nvSpPr>
        <p:spPr bwMode="auto">
          <a:xfrm>
            <a:off x="1243727" y="5418730"/>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2" name="Freeform 436"/>
          <p:cNvSpPr>
            <a:spLocks/>
          </p:cNvSpPr>
          <p:nvPr/>
        </p:nvSpPr>
        <p:spPr bwMode="auto">
          <a:xfrm>
            <a:off x="1451572" y="5370895"/>
            <a:ext cx="61260" cy="38576"/>
          </a:xfrm>
          <a:custGeom>
            <a:avLst/>
            <a:gdLst>
              <a:gd name="T0" fmla="*/ 14 w 28"/>
              <a:gd name="T1" fmla="*/ 1 h 25"/>
              <a:gd name="T2" fmla="*/ 14 w 28"/>
              <a:gd name="T3" fmla="*/ 0 h 25"/>
              <a:gd name="T4" fmla="*/ 14 w 28"/>
              <a:gd name="T5" fmla="*/ 1 h 25"/>
              <a:gd name="T6" fmla="*/ 27 w 28"/>
              <a:gd name="T7" fmla="*/ 12 h 25"/>
              <a:gd name="T8" fmla="*/ 28 w 28"/>
              <a:gd name="T9" fmla="*/ 12 h 25"/>
              <a:gd name="T10" fmla="*/ 27 w 28"/>
              <a:gd name="T11" fmla="*/ 12 h 25"/>
              <a:gd name="T12" fmla="*/ 14 w 28"/>
              <a:gd name="T13" fmla="*/ 24 h 25"/>
              <a:gd name="T14" fmla="*/ 14 w 28"/>
              <a:gd name="T15" fmla="*/ 25 h 25"/>
              <a:gd name="T16" fmla="*/ 14 w 28"/>
              <a:gd name="T17" fmla="*/ 24 h 25"/>
              <a:gd name="T18" fmla="*/ 1 w 28"/>
              <a:gd name="T19" fmla="*/ 12 h 25"/>
              <a:gd name="T20" fmla="*/ 0 w 28"/>
              <a:gd name="T21" fmla="*/ 12 h 25"/>
              <a:gd name="T22" fmla="*/ 1 w 28"/>
              <a:gd name="T23" fmla="*/ 12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2"/>
                </a:lnTo>
                <a:lnTo>
                  <a:pt x="28" y="12"/>
                </a:lnTo>
                <a:lnTo>
                  <a:pt x="27" y="12"/>
                </a:lnTo>
                <a:lnTo>
                  <a:pt x="14" y="24"/>
                </a:lnTo>
                <a:lnTo>
                  <a:pt x="14" y="25"/>
                </a:lnTo>
                <a:lnTo>
                  <a:pt x="14" y="24"/>
                </a:lnTo>
                <a:lnTo>
                  <a:pt x="1" y="12"/>
                </a:lnTo>
                <a:lnTo>
                  <a:pt x="0" y="12"/>
                </a:lnTo>
                <a:lnTo>
                  <a:pt x="1" y="12"/>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3" name="Freeform 437"/>
          <p:cNvSpPr>
            <a:spLocks/>
          </p:cNvSpPr>
          <p:nvPr/>
        </p:nvSpPr>
        <p:spPr bwMode="auto">
          <a:xfrm>
            <a:off x="1451572" y="5370895"/>
            <a:ext cx="61260" cy="38576"/>
          </a:xfrm>
          <a:custGeom>
            <a:avLst/>
            <a:gdLst>
              <a:gd name="T0" fmla="*/ 14 w 28"/>
              <a:gd name="T1" fmla="*/ 1 h 25"/>
              <a:gd name="T2" fmla="*/ 14 w 28"/>
              <a:gd name="T3" fmla="*/ 0 h 25"/>
              <a:gd name="T4" fmla="*/ 14 w 28"/>
              <a:gd name="T5" fmla="*/ 1 h 25"/>
              <a:gd name="T6" fmla="*/ 27 w 28"/>
              <a:gd name="T7" fmla="*/ 12 h 25"/>
              <a:gd name="T8" fmla="*/ 28 w 28"/>
              <a:gd name="T9" fmla="*/ 12 h 25"/>
              <a:gd name="T10" fmla="*/ 27 w 28"/>
              <a:gd name="T11" fmla="*/ 12 h 25"/>
              <a:gd name="T12" fmla="*/ 14 w 28"/>
              <a:gd name="T13" fmla="*/ 24 h 25"/>
              <a:gd name="T14" fmla="*/ 14 w 28"/>
              <a:gd name="T15" fmla="*/ 25 h 25"/>
              <a:gd name="T16" fmla="*/ 14 w 28"/>
              <a:gd name="T17" fmla="*/ 24 h 25"/>
              <a:gd name="T18" fmla="*/ 1 w 28"/>
              <a:gd name="T19" fmla="*/ 12 h 25"/>
              <a:gd name="T20" fmla="*/ 0 w 28"/>
              <a:gd name="T21" fmla="*/ 12 h 25"/>
              <a:gd name="T22" fmla="*/ 1 w 28"/>
              <a:gd name="T23" fmla="*/ 12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2"/>
                </a:lnTo>
                <a:lnTo>
                  <a:pt x="28" y="12"/>
                </a:lnTo>
                <a:lnTo>
                  <a:pt x="27" y="12"/>
                </a:lnTo>
                <a:lnTo>
                  <a:pt x="14" y="24"/>
                </a:lnTo>
                <a:lnTo>
                  <a:pt x="14" y="25"/>
                </a:lnTo>
                <a:lnTo>
                  <a:pt x="14" y="24"/>
                </a:lnTo>
                <a:lnTo>
                  <a:pt x="1" y="12"/>
                </a:lnTo>
                <a:lnTo>
                  <a:pt x="0" y="12"/>
                </a:lnTo>
                <a:lnTo>
                  <a:pt x="1" y="12"/>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4" name="Freeform 438"/>
          <p:cNvSpPr>
            <a:spLocks/>
          </p:cNvSpPr>
          <p:nvPr/>
        </p:nvSpPr>
        <p:spPr bwMode="auto">
          <a:xfrm>
            <a:off x="1663795" y="5353922"/>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5" name="Freeform 439"/>
          <p:cNvSpPr>
            <a:spLocks/>
          </p:cNvSpPr>
          <p:nvPr/>
        </p:nvSpPr>
        <p:spPr bwMode="auto">
          <a:xfrm>
            <a:off x="1663795" y="5353922"/>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6" name="Freeform 440"/>
          <p:cNvSpPr>
            <a:spLocks/>
          </p:cNvSpPr>
          <p:nvPr/>
        </p:nvSpPr>
        <p:spPr bwMode="auto">
          <a:xfrm>
            <a:off x="1876016" y="5350836"/>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7" name="Freeform 441"/>
          <p:cNvSpPr>
            <a:spLocks/>
          </p:cNvSpPr>
          <p:nvPr/>
        </p:nvSpPr>
        <p:spPr bwMode="auto">
          <a:xfrm>
            <a:off x="1876016" y="5350836"/>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8" name="Freeform 442"/>
          <p:cNvSpPr>
            <a:spLocks/>
          </p:cNvSpPr>
          <p:nvPr/>
        </p:nvSpPr>
        <p:spPr bwMode="auto">
          <a:xfrm>
            <a:off x="2083863"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9" name="Freeform 443"/>
          <p:cNvSpPr>
            <a:spLocks/>
          </p:cNvSpPr>
          <p:nvPr/>
        </p:nvSpPr>
        <p:spPr bwMode="auto">
          <a:xfrm>
            <a:off x="2083863"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0" name="Freeform 444"/>
          <p:cNvSpPr>
            <a:spLocks/>
          </p:cNvSpPr>
          <p:nvPr/>
        </p:nvSpPr>
        <p:spPr bwMode="auto">
          <a:xfrm>
            <a:off x="2296086"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1" name="Freeform 445"/>
          <p:cNvSpPr>
            <a:spLocks/>
          </p:cNvSpPr>
          <p:nvPr/>
        </p:nvSpPr>
        <p:spPr bwMode="auto">
          <a:xfrm>
            <a:off x="2296086"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2" name="Freeform 446"/>
          <p:cNvSpPr>
            <a:spLocks/>
          </p:cNvSpPr>
          <p:nvPr/>
        </p:nvSpPr>
        <p:spPr bwMode="auto">
          <a:xfrm>
            <a:off x="2508307" y="5347750"/>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3" name="Freeform 447"/>
          <p:cNvSpPr>
            <a:spLocks/>
          </p:cNvSpPr>
          <p:nvPr/>
        </p:nvSpPr>
        <p:spPr bwMode="auto">
          <a:xfrm>
            <a:off x="2508307" y="5347750"/>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4" name="Freeform 448"/>
          <p:cNvSpPr>
            <a:spLocks/>
          </p:cNvSpPr>
          <p:nvPr/>
        </p:nvSpPr>
        <p:spPr bwMode="auto">
          <a:xfrm>
            <a:off x="2713965" y="5347750"/>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5" name="Freeform 449"/>
          <p:cNvSpPr>
            <a:spLocks/>
          </p:cNvSpPr>
          <p:nvPr/>
        </p:nvSpPr>
        <p:spPr bwMode="auto">
          <a:xfrm>
            <a:off x="2713965" y="5347750"/>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6" name="Freeform 450"/>
          <p:cNvSpPr>
            <a:spLocks/>
          </p:cNvSpPr>
          <p:nvPr/>
        </p:nvSpPr>
        <p:spPr bwMode="auto">
          <a:xfrm>
            <a:off x="2926188" y="5357008"/>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7" name="Freeform 451"/>
          <p:cNvSpPr>
            <a:spLocks/>
          </p:cNvSpPr>
          <p:nvPr/>
        </p:nvSpPr>
        <p:spPr bwMode="auto">
          <a:xfrm>
            <a:off x="2926188" y="5357008"/>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8" name="Freeform 452"/>
          <p:cNvSpPr>
            <a:spLocks/>
          </p:cNvSpPr>
          <p:nvPr/>
        </p:nvSpPr>
        <p:spPr bwMode="auto">
          <a:xfrm>
            <a:off x="3138409" y="5380153"/>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9" name="Freeform 453"/>
          <p:cNvSpPr>
            <a:spLocks/>
          </p:cNvSpPr>
          <p:nvPr/>
        </p:nvSpPr>
        <p:spPr bwMode="auto">
          <a:xfrm>
            <a:off x="3138409" y="5380153"/>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0" name="Freeform 454"/>
          <p:cNvSpPr>
            <a:spLocks/>
          </p:cNvSpPr>
          <p:nvPr/>
        </p:nvSpPr>
        <p:spPr bwMode="auto">
          <a:xfrm>
            <a:off x="3346256" y="5409472"/>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1" name="Freeform 455"/>
          <p:cNvSpPr>
            <a:spLocks/>
          </p:cNvSpPr>
          <p:nvPr/>
        </p:nvSpPr>
        <p:spPr bwMode="auto">
          <a:xfrm>
            <a:off x="3346256" y="5409472"/>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2" name="Freeform 456"/>
          <p:cNvSpPr>
            <a:spLocks/>
          </p:cNvSpPr>
          <p:nvPr/>
        </p:nvSpPr>
        <p:spPr bwMode="auto">
          <a:xfrm>
            <a:off x="3558477" y="5441875"/>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3" name="Freeform 457"/>
          <p:cNvSpPr>
            <a:spLocks/>
          </p:cNvSpPr>
          <p:nvPr/>
        </p:nvSpPr>
        <p:spPr bwMode="auto">
          <a:xfrm>
            <a:off x="3558477" y="5441875"/>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4" name="Freeform 458"/>
          <p:cNvSpPr>
            <a:spLocks/>
          </p:cNvSpPr>
          <p:nvPr/>
        </p:nvSpPr>
        <p:spPr bwMode="auto">
          <a:xfrm>
            <a:off x="3772887" y="5483538"/>
            <a:ext cx="56884" cy="35490"/>
          </a:xfrm>
          <a:custGeom>
            <a:avLst/>
            <a:gdLst>
              <a:gd name="T0" fmla="*/ 13 w 26"/>
              <a:gd name="T1" fmla="*/ 0 h 23"/>
              <a:gd name="T2" fmla="*/ 26 w 26"/>
              <a:gd name="T3" fmla="*/ 12 h 23"/>
              <a:gd name="T4" fmla="*/ 13 w 26"/>
              <a:gd name="T5" fmla="*/ 23 h 23"/>
              <a:gd name="T6" fmla="*/ 0 w 26"/>
              <a:gd name="T7" fmla="*/ 12 h 23"/>
              <a:gd name="T8" fmla="*/ 13 w 26"/>
              <a:gd name="T9" fmla="*/ 0 h 23"/>
            </a:gdLst>
            <a:ahLst/>
            <a:cxnLst>
              <a:cxn ang="0">
                <a:pos x="T0" y="T1"/>
              </a:cxn>
              <a:cxn ang="0">
                <a:pos x="T2" y="T3"/>
              </a:cxn>
              <a:cxn ang="0">
                <a:pos x="T4" y="T5"/>
              </a:cxn>
              <a:cxn ang="0">
                <a:pos x="T6" y="T7"/>
              </a:cxn>
              <a:cxn ang="0">
                <a:pos x="T8" y="T9"/>
              </a:cxn>
            </a:cxnLst>
            <a:rect l="0" t="0" r="r" b="b"/>
            <a:pathLst>
              <a:path w="26" h="23">
                <a:moveTo>
                  <a:pt x="13" y="0"/>
                </a:moveTo>
                <a:lnTo>
                  <a:pt x="26" y="12"/>
                </a:lnTo>
                <a:lnTo>
                  <a:pt x="13" y="23"/>
                </a:lnTo>
                <a:lnTo>
                  <a:pt x="0" y="12"/>
                </a:lnTo>
                <a:lnTo>
                  <a:pt x="13" y="0"/>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5" name="Freeform 459"/>
          <p:cNvSpPr>
            <a:spLocks noEditPoints="1"/>
          </p:cNvSpPr>
          <p:nvPr/>
        </p:nvSpPr>
        <p:spPr bwMode="auto">
          <a:xfrm>
            <a:off x="3770700" y="5483538"/>
            <a:ext cx="59073" cy="37034"/>
          </a:xfrm>
          <a:custGeom>
            <a:avLst/>
            <a:gdLst>
              <a:gd name="T0" fmla="*/ 0 w 181"/>
              <a:gd name="T1" fmla="*/ 80 h 180"/>
              <a:gd name="T2" fmla="*/ 34 w 181"/>
              <a:gd name="T3" fmla="*/ 46 h 180"/>
              <a:gd name="T4" fmla="*/ 45 w 181"/>
              <a:gd name="T5" fmla="*/ 58 h 180"/>
              <a:gd name="T6" fmla="*/ 11 w 181"/>
              <a:gd name="T7" fmla="*/ 92 h 180"/>
              <a:gd name="T8" fmla="*/ 0 w 181"/>
              <a:gd name="T9" fmla="*/ 80 h 180"/>
              <a:gd name="T10" fmla="*/ 45 w 181"/>
              <a:gd name="T11" fmla="*/ 35 h 180"/>
              <a:gd name="T12" fmla="*/ 79 w 181"/>
              <a:gd name="T13" fmla="*/ 1 h 180"/>
              <a:gd name="T14" fmla="*/ 91 w 181"/>
              <a:gd name="T15" fmla="*/ 12 h 180"/>
              <a:gd name="T16" fmla="*/ 57 w 181"/>
              <a:gd name="T17" fmla="*/ 46 h 180"/>
              <a:gd name="T18" fmla="*/ 45 w 181"/>
              <a:gd name="T19" fmla="*/ 35 h 180"/>
              <a:gd name="T20" fmla="*/ 102 w 181"/>
              <a:gd name="T21" fmla="*/ 0 h 180"/>
              <a:gd name="T22" fmla="*/ 136 w 181"/>
              <a:gd name="T23" fmla="*/ 34 h 180"/>
              <a:gd name="T24" fmla="*/ 125 w 181"/>
              <a:gd name="T25" fmla="*/ 45 h 180"/>
              <a:gd name="T26" fmla="*/ 91 w 181"/>
              <a:gd name="T27" fmla="*/ 12 h 180"/>
              <a:gd name="T28" fmla="*/ 102 w 181"/>
              <a:gd name="T29" fmla="*/ 0 h 180"/>
              <a:gd name="T30" fmla="*/ 147 w 181"/>
              <a:gd name="T31" fmla="*/ 45 h 180"/>
              <a:gd name="T32" fmla="*/ 181 w 181"/>
              <a:gd name="T33" fmla="*/ 79 h 180"/>
              <a:gd name="T34" fmla="*/ 170 w 181"/>
              <a:gd name="T35" fmla="*/ 91 h 180"/>
              <a:gd name="T36" fmla="*/ 136 w 181"/>
              <a:gd name="T37" fmla="*/ 57 h 180"/>
              <a:gd name="T38" fmla="*/ 147 w 181"/>
              <a:gd name="T39" fmla="*/ 45 h 180"/>
              <a:gd name="T40" fmla="*/ 172 w 181"/>
              <a:gd name="T41" fmla="*/ 102 h 180"/>
              <a:gd name="T42" fmla="*/ 138 w 181"/>
              <a:gd name="T43" fmla="*/ 136 h 180"/>
              <a:gd name="T44" fmla="*/ 127 w 181"/>
              <a:gd name="T45" fmla="*/ 125 h 180"/>
              <a:gd name="T46" fmla="*/ 160 w 181"/>
              <a:gd name="T47" fmla="*/ 91 h 180"/>
              <a:gd name="T48" fmla="*/ 172 w 181"/>
              <a:gd name="T49" fmla="*/ 102 h 180"/>
              <a:gd name="T50" fmla="*/ 127 w 181"/>
              <a:gd name="T51" fmla="*/ 147 h 180"/>
              <a:gd name="T52" fmla="*/ 97 w 181"/>
              <a:gd name="T53" fmla="*/ 177 h 180"/>
              <a:gd name="T54" fmla="*/ 86 w 181"/>
              <a:gd name="T55" fmla="*/ 177 h 180"/>
              <a:gd name="T56" fmla="*/ 81 w 181"/>
              <a:gd name="T57" fmla="*/ 173 h 180"/>
              <a:gd name="T58" fmla="*/ 93 w 181"/>
              <a:gd name="T59" fmla="*/ 161 h 180"/>
              <a:gd name="T60" fmla="*/ 97 w 181"/>
              <a:gd name="T61" fmla="*/ 166 h 180"/>
              <a:gd name="T62" fmla="*/ 86 w 181"/>
              <a:gd name="T63" fmla="*/ 166 h 180"/>
              <a:gd name="T64" fmla="*/ 115 w 181"/>
              <a:gd name="T65" fmla="*/ 136 h 180"/>
              <a:gd name="T66" fmla="*/ 127 w 181"/>
              <a:gd name="T67" fmla="*/ 147 h 180"/>
              <a:gd name="T68" fmla="*/ 70 w 181"/>
              <a:gd name="T69" fmla="*/ 161 h 180"/>
              <a:gd name="T70" fmla="*/ 36 w 181"/>
              <a:gd name="T71" fmla="*/ 128 h 180"/>
              <a:gd name="T72" fmla="*/ 47 w 181"/>
              <a:gd name="T73" fmla="*/ 116 h 180"/>
              <a:gd name="T74" fmla="*/ 81 w 181"/>
              <a:gd name="T75" fmla="*/ 150 h 180"/>
              <a:gd name="T76" fmla="*/ 70 w 181"/>
              <a:gd name="T77" fmla="*/ 161 h 180"/>
              <a:gd name="T78" fmla="*/ 25 w 181"/>
              <a:gd name="T79" fmla="*/ 116 h 180"/>
              <a:gd name="T80" fmla="*/ 0 w 181"/>
              <a:gd name="T81" fmla="*/ 92 h 180"/>
              <a:gd name="T82" fmla="*/ 11 w 181"/>
              <a:gd name="T83" fmla="*/ 80 h 180"/>
              <a:gd name="T84" fmla="*/ 36 w 181"/>
              <a:gd name="T85" fmla="*/ 105 h 180"/>
              <a:gd name="T86" fmla="*/ 25 w 181"/>
              <a:gd name="T87"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80">
                <a:moveTo>
                  <a:pt x="0" y="80"/>
                </a:moveTo>
                <a:lnTo>
                  <a:pt x="34" y="46"/>
                </a:lnTo>
                <a:lnTo>
                  <a:pt x="45" y="58"/>
                </a:lnTo>
                <a:lnTo>
                  <a:pt x="11" y="92"/>
                </a:lnTo>
                <a:lnTo>
                  <a:pt x="0" y="80"/>
                </a:lnTo>
                <a:close/>
                <a:moveTo>
                  <a:pt x="45" y="35"/>
                </a:moveTo>
                <a:lnTo>
                  <a:pt x="79" y="1"/>
                </a:lnTo>
                <a:lnTo>
                  <a:pt x="91" y="12"/>
                </a:lnTo>
                <a:lnTo>
                  <a:pt x="57" y="46"/>
                </a:lnTo>
                <a:lnTo>
                  <a:pt x="45" y="35"/>
                </a:lnTo>
                <a:close/>
                <a:moveTo>
                  <a:pt x="102" y="0"/>
                </a:moveTo>
                <a:lnTo>
                  <a:pt x="136" y="34"/>
                </a:lnTo>
                <a:lnTo>
                  <a:pt x="125" y="45"/>
                </a:lnTo>
                <a:lnTo>
                  <a:pt x="91" y="12"/>
                </a:lnTo>
                <a:lnTo>
                  <a:pt x="102" y="0"/>
                </a:lnTo>
                <a:close/>
                <a:moveTo>
                  <a:pt x="147" y="45"/>
                </a:moveTo>
                <a:lnTo>
                  <a:pt x="181" y="79"/>
                </a:lnTo>
                <a:lnTo>
                  <a:pt x="170" y="91"/>
                </a:lnTo>
                <a:lnTo>
                  <a:pt x="136" y="57"/>
                </a:lnTo>
                <a:lnTo>
                  <a:pt x="147" y="45"/>
                </a:lnTo>
                <a:close/>
                <a:moveTo>
                  <a:pt x="172" y="102"/>
                </a:moveTo>
                <a:lnTo>
                  <a:pt x="138" y="136"/>
                </a:lnTo>
                <a:lnTo>
                  <a:pt x="127" y="125"/>
                </a:lnTo>
                <a:lnTo>
                  <a:pt x="160" y="91"/>
                </a:lnTo>
                <a:lnTo>
                  <a:pt x="172" y="102"/>
                </a:lnTo>
                <a:close/>
                <a:moveTo>
                  <a:pt x="127" y="147"/>
                </a:moveTo>
                <a:lnTo>
                  <a:pt x="97" y="177"/>
                </a:lnTo>
                <a:cubicBezTo>
                  <a:pt x="94" y="180"/>
                  <a:pt x="89" y="180"/>
                  <a:pt x="86" y="177"/>
                </a:cubicBezTo>
                <a:lnTo>
                  <a:pt x="81" y="173"/>
                </a:lnTo>
                <a:lnTo>
                  <a:pt x="93" y="161"/>
                </a:lnTo>
                <a:lnTo>
                  <a:pt x="97" y="166"/>
                </a:lnTo>
                <a:lnTo>
                  <a:pt x="86" y="166"/>
                </a:lnTo>
                <a:lnTo>
                  <a:pt x="115" y="136"/>
                </a:lnTo>
                <a:lnTo>
                  <a:pt x="127" y="147"/>
                </a:lnTo>
                <a:close/>
                <a:moveTo>
                  <a:pt x="70" y="161"/>
                </a:moveTo>
                <a:lnTo>
                  <a:pt x="36" y="128"/>
                </a:lnTo>
                <a:lnTo>
                  <a:pt x="47" y="116"/>
                </a:lnTo>
                <a:lnTo>
                  <a:pt x="81" y="150"/>
                </a:lnTo>
                <a:lnTo>
                  <a:pt x="70" y="161"/>
                </a:lnTo>
                <a:close/>
                <a:moveTo>
                  <a:pt x="25" y="116"/>
                </a:moveTo>
                <a:lnTo>
                  <a:pt x="0" y="92"/>
                </a:lnTo>
                <a:lnTo>
                  <a:pt x="11" y="80"/>
                </a:lnTo>
                <a:lnTo>
                  <a:pt x="36" y="105"/>
                </a:lnTo>
                <a:lnTo>
                  <a:pt x="25" y="116"/>
                </a:ln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6" name="Freeform 460"/>
          <p:cNvSpPr>
            <a:spLocks noEditPoints="1"/>
          </p:cNvSpPr>
          <p:nvPr/>
        </p:nvSpPr>
        <p:spPr bwMode="auto">
          <a:xfrm>
            <a:off x="2530185" y="5185728"/>
            <a:ext cx="223161" cy="27775"/>
          </a:xfrm>
          <a:custGeom>
            <a:avLst/>
            <a:gdLst>
              <a:gd name="T0" fmla="*/ 28 w 691"/>
              <a:gd name="T1" fmla="*/ 2 h 131"/>
              <a:gd name="T2" fmla="*/ 124 w 691"/>
              <a:gd name="T3" fmla="*/ 14 h 131"/>
              <a:gd name="T4" fmla="*/ 145 w 691"/>
              <a:gd name="T5" fmla="*/ 40 h 131"/>
              <a:gd name="T6" fmla="*/ 118 w 691"/>
              <a:gd name="T7" fmla="*/ 61 h 131"/>
              <a:gd name="T8" fmla="*/ 22 w 691"/>
              <a:gd name="T9" fmla="*/ 49 h 131"/>
              <a:gd name="T10" fmla="*/ 2 w 691"/>
              <a:gd name="T11" fmla="*/ 22 h 131"/>
              <a:gd name="T12" fmla="*/ 28 w 691"/>
              <a:gd name="T13" fmla="*/ 2 h 131"/>
              <a:gd name="T14" fmla="*/ 219 w 691"/>
              <a:gd name="T15" fmla="*/ 25 h 131"/>
              <a:gd name="T16" fmla="*/ 314 w 691"/>
              <a:gd name="T17" fmla="*/ 37 h 131"/>
              <a:gd name="T18" fmla="*/ 335 w 691"/>
              <a:gd name="T19" fmla="*/ 64 h 131"/>
              <a:gd name="T20" fmla="*/ 308 w 691"/>
              <a:gd name="T21" fmla="*/ 85 h 131"/>
              <a:gd name="T22" fmla="*/ 213 w 691"/>
              <a:gd name="T23" fmla="*/ 73 h 131"/>
              <a:gd name="T24" fmla="*/ 192 w 691"/>
              <a:gd name="T25" fmla="*/ 46 h 131"/>
              <a:gd name="T26" fmla="*/ 219 w 691"/>
              <a:gd name="T27" fmla="*/ 25 h 131"/>
              <a:gd name="T28" fmla="*/ 409 w 691"/>
              <a:gd name="T29" fmla="*/ 49 h 131"/>
              <a:gd name="T30" fmla="*/ 505 w 691"/>
              <a:gd name="T31" fmla="*/ 61 h 131"/>
              <a:gd name="T32" fmla="*/ 526 w 691"/>
              <a:gd name="T33" fmla="*/ 88 h 131"/>
              <a:gd name="T34" fmla="*/ 499 w 691"/>
              <a:gd name="T35" fmla="*/ 109 h 131"/>
              <a:gd name="T36" fmla="*/ 404 w 691"/>
              <a:gd name="T37" fmla="*/ 97 h 131"/>
              <a:gd name="T38" fmla="*/ 383 w 691"/>
              <a:gd name="T39" fmla="*/ 70 h 131"/>
              <a:gd name="T40" fmla="*/ 409 w 691"/>
              <a:gd name="T41" fmla="*/ 49 h 131"/>
              <a:gd name="T42" fmla="*/ 600 w 691"/>
              <a:gd name="T43" fmla="*/ 73 h 131"/>
              <a:gd name="T44" fmla="*/ 668 w 691"/>
              <a:gd name="T45" fmla="*/ 82 h 131"/>
              <a:gd name="T46" fmla="*/ 689 w 691"/>
              <a:gd name="T47" fmla="*/ 108 h 131"/>
              <a:gd name="T48" fmla="*/ 662 w 691"/>
              <a:gd name="T49" fmla="*/ 129 h 131"/>
              <a:gd name="T50" fmla="*/ 594 w 691"/>
              <a:gd name="T51" fmla="*/ 121 h 131"/>
              <a:gd name="T52" fmla="*/ 573 w 691"/>
              <a:gd name="T53" fmla="*/ 94 h 131"/>
              <a:gd name="T54" fmla="*/ 600 w 691"/>
              <a:gd name="T55" fmla="*/ 7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131">
                <a:moveTo>
                  <a:pt x="28" y="2"/>
                </a:moveTo>
                <a:lnTo>
                  <a:pt x="124" y="14"/>
                </a:lnTo>
                <a:cubicBezTo>
                  <a:pt x="137" y="15"/>
                  <a:pt x="146" y="27"/>
                  <a:pt x="145" y="40"/>
                </a:cubicBezTo>
                <a:cubicBezTo>
                  <a:pt x="143" y="54"/>
                  <a:pt x="131" y="63"/>
                  <a:pt x="118" y="61"/>
                </a:cubicBezTo>
                <a:lnTo>
                  <a:pt x="22" y="49"/>
                </a:lnTo>
                <a:cubicBezTo>
                  <a:pt x="9" y="48"/>
                  <a:pt x="0" y="36"/>
                  <a:pt x="2" y="22"/>
                </a:cubicBezTo>
                <a:cubicBezTo>
                  <a:pt x="3" y="9"/>
                  <a:pt x="15" y="0"/>
                  <a:pt x="28" y="2"/>
                </a:cubicBezTo>
                <a:close/>
                <a:moveTo>
                  <a:pt x="219" y="25"/>
                </a:moveTo>
                <a:lnTo>
                  <a:pt x="314" y="37"/>
                </a:lnTo>
                <a:cubicBezTo>
                  <a:pt x="327" y="39"/>
                  <a:pt x="337" y="51"/>
                  <a:pt x="335" y="64"/>
                </a:cubicBezTo>
                <a:cubicBezTo>
                  <a:pt x="333" y="77"/>
                  <a:pt x="321" y="87"/>
                  <a:pt x="308" y="85"/>
                </a:cubicBezTo>
                <a:lnTo>
                  <a:pt x="213" y="73"/>
                </a:lnTo>
                <a:cubicBezTo>
                  <a:pt x="200" y="71"/>
                  <a:pt x="191" y="59"/>
                  <a:pt x="192" y="46"/>
                </a:cubicBezTo>
                <a:cubicBezTo>
                  <a:pt x="194" y="33"/>
                  <a:pt x="206" y="24"/>
                  <a:pt x="219" y="25"/>
                </a:cubicBezTo>
                <a:close/>
                <a:moveTo>
                  <a:pt x="409" y="49"/>
                </a:moveTo>
                <a:lnTo>
                  <a:pt x="505" y="61"/>
                </a:lnTo>
                <a:cubicBezTo>
                  <a:pt x="518" y="63"/>
                  <a:pt x="527" y="75"/>
                  <a:pt x="526" y="88"/>
                </a:cubicBezTo>
                <a:cubicBezTo>
                  <a:pt x="524" y="101"/>
                  <a:pt x="512" y="110"/>
                  <a:pt x="499" y="109"/>
                </a:cubicBezTo>
                <a:lnTo>
                  <a:pt x="404" y="97"/>
                </a:lnTo>
                <a:cubicBezTo>
                  <a:pt x="390" y="95"/>
                  <a:pt x="381" y="83"/>
                  <a:pt x="383" y="70"/>
                </a:cubicBezTo>
                <a:cubicBezTo>
                  <a:pt x="384" y="57"/>
                  <a:pt x="396" y="48"/>
                  <a:pt x="409" y="49"/>
                </a:cubicBezTo>
                <a:close/>
                <a:moveTo>
                  <a:pt x="600" y="73"/>
                </a:moveTo>
                <a:lnTo>
                  <a:pt x="668" y="82"/>
                </a:lnTo>
                <a:cubicBezTo>
                  <a:pt x="682" y="83"/>
                  <a:pt x="691" y="95"/>
                  <a:pt x="689" y="108"/>
                </a:cubicBezTo>
                <a:cubicBezTo>
                  <a:pt x="688" y="122"/>
                  <a:pt x="676" y="131"/>
                  <a:pt x="662" y="129"/>
                </a:cubicBezTo>
                <a:lnTo>
                  <a:pt x="594" y="121"/>
                </a:lnTo>
                <a:cubicBezTo>
                  <a:pt x="581" y="119"/>
                  <a:pt x="572" y="107"/>
                  <a:pt x="573" y="94"/>
                </a:cubicBezTo>
                <a:cubicBezTo>
                  <a:pt x="575" y="81"/>
                  <a:pt x="587" y="71"/>
                  <a:pt x="600" y="73"/>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7" name="Freeform 461"/>
          <p:cNvSpPr>
            <a:spLocks noEditPoints="1"/>
          </p:cNvSpPr>
          <p:nvPr/>
        </p:nvSpPr>
        <p:spPr bwMode="auto">
          <a:xfrm>
            <a:off x="2738032" y="5202703"/>
            <a:ext cx="229725" cy="40120"/>
          </a:xfrm>
          <a:custGeom>
            <a:avLst/>
            <a:gdLst>
              <a:gd name="T0" fmla="*/ 32 w 709"/>
              <a:gd name="T1" fmla="*/ 3 h 197"/>
              <a:gd name="T2" fmla="*/ 125 w 709"/>
              <a:gd name="T3" fmla="*/ 24 h 197"/>
              <a:gd name="T4" fmla="*/ 144 w 709"/>
              <a:gd name="T5" fmla="*/ 52 h 197"/>
              <a:gd name="T6" fmla="*/ 115 w 709"/>
              <a:gd name="T7" fmla="*/ 70 h 197"/>
              <a:gd name="T8" fmla="*/ 21 w 709"/>
              <a:gd name="T9" fmla="*/ 50 h 197"/>
              <a:gd name="T10" fmla="*/ 3 w 709"/>
              <a:gd name="T11" fmla="*/ 21 h 197"/>
              <a:gd name="T12" fmla="*/ 32 w 709"/>
              <a:gd name="T13" fmla="*/ 3 h 197"/>
              <a:gd name="T14" fmla="*/ 219 w 709"/>
              <a:gd name="T15" fmla="*/ 44 h 197"/>
              <a:gd name="T16" fmla="*/ 313 w 709"/>
              <a:gd name="T17" fmla="*/ 65 h 197"/>
              <a:gd name="T18" fmla="*/ 331 w 709"/>
              <a:gd name="T19" fmla="*/ 93 h 197"/>
              <a:gd name="T20" fmla="*/ 303 w 709"/>
              <a:gd name="T21" fmla="*/ 112 h 197"/>
              <a:gd name="T22" fmla="*/ 209 w 709"/>
              <a:gd name="T23" fmla="*/ 91 h 197"/>
              <a:gd name="T24" fmla="*/ 191 w 709"/>
              <a:gd name="T25" fmla="*/ 62 h 197"/>
              <a:gd name="T26" fmla="*/ 219 w 709"/>
              <a:gd name="T27" fmla="*/ 44 h 197"/>
              <a:gd name="T28" fmla="*/ 407 w 709"/>
              <a:gd name="T29" fmla="*/ 85 h 197"/>
              <a:gd name="T30" fmla="*/ 500 w 709"/>
              <a:gd name="T31" fmla="*/ 106 h 197"/>
              <a:gd name="T32" fmla="*/ 519 w 709"/>
              <a:gd name="T33" fmla="*/ 135 h 197"/>
              <a:gd name="T34" fmla="*/ 490 w 709"/>
              <a:gd name="T35" fmla="*/ 153 h 197"/>
              <a:gd name="T36" fmla="*/ 396 w 709"/>
              <a:gd name="T37" fmla="*/ 132 h 197"/>
              <a:gd name="T38" fmla="*/ 378 w 709"/>
              <a:gd name="T39" fmla="*/ 104 h 197"/>
              <a:gd name="T40" fmla="*/ 407 w 709"/>
              <a:gd name="T41" fmla="*/ 85 h 197"/>
              <a:gd name="T42" fmla="*/ 594 w 709"/>
              <a:gd name="T43" fmla="*/ 127 h 197"/>
              <a:gd name="T44" fmla="*/ 688 w 709"/>
              <a:gd name="T45" fmla="*/ 147 h 197"/>
              <a:gd name="T46" fmla="*/ 706 w 709"/>
              <a:gd name="T47" fmla="*/ 176 h 197"/>
              <a:gd name="T48" fmla="*/ 677 w 709"/>
              <a:gd name="T49" fmla="*/ 194 h 197"/>
              <a:gd name="T50" fmla="*/ 584 w 709"/>
              <a:gd name="T51" fmla="*/ 173 h 197"/>
              <a:gd name="T52" fmla="*/ 566 w 709"/>
              <a:gd name="T53" fmla="*/ 145 h 197"/>
              <a:gd name="T54" fmla="*/ 594 w 709"/>
              <a:gd name="T55" fmla="*/ 1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9" h="197">
                <a:moveTo>
                  <a:pt x="32" y="3"/>
                </a:moveTo>
                <a:lnTo>
                  <a:pt x="125" y="24"/>
                </a:lnTo>
                <a:cubicBezTo>
                  <a:pt x="138" y="26"/>
                  <a:pt x="147" y="39"/>
                  <a:pt x="144" y="52"/>
                </a:cubicBezTo>
                <a:cubicBezTo>
                  <a:pt x="141" y="65"/>
                  <a:pt x="128" y="73"/>
                  <a:pt x="115" y="70"/>
                </a:cubicBezTo>
                <a:lnTo>
                  <a:pt x="21" y="50"/>
                </a:lnTo>
                <a:cubicBezTo>
                  <a:pt x="8" y="47"/>
                  <a:pt x="0" y="34"/>
                  <a:pt x="3" y="21"/>
                </a:cubicBezTo>
                <a:cubicBezTo>
                  <a:pt x="6" y="8"/>
                  <a:pt x="19" y="0"/>
                  <a:pt x="32" y="3"/>
                </a:cubicBezTo>
                <a:close/>
                <a:moveTo>
                  <a:pt x="219" y="44"/>
                </a:moveTo>
                <a:lnTo>
                  <a:pt x="313" y="65"/>
                </a:lnTo>
                <a:cubicBezTo>
                  <a:pt x="326" y="68"/>
                  <a:pt x="334" y="80"/>
                  <a:pt x="331" y="93"/>
                </a:cubicBezTo>
                <a:cubicBezTo>
                  <a:pt x="328" y="106"/>
                  <a:pt x="316" y="115"/>
                  <a:pt x="303" y="112"/>
                </a:cubicBezTo>
                <a:lnTo>
                  <a:pt x="209" y="91"/>
                </a:lnTo>
                <a:cubicBezTo>
                  <a:pt x="196" y="88"/>
                  <a:pt x="188" y="75"/>
                  <a:pt x="191" y="62"/>
                </a:cubicBezTo>
                <a:cubicBezTo>
                  <a:pt x="193" y="50"/>
                  <a:pt x="206" y="41"/>
                  <a:pt x="219" y="44"/>
                </a:cubicBezTo>
                <a:close/>
                <a:moveTo>
                  <a:pt x="407" y="85"/>
                </a:moveTo>
                <a:lnTo>
                  <a:pt x="500" y="106"/>
                </a:lnTo>
                <a:cubicBezTo>
                  <a:pt x="513" y="109"/>
                  <a:pt x="522" y="122"/>
                  <a:pt x="519" y="135"/>
                </a:cubicBezTo>
                <a:cubicBezTo>
                  <a:pt x="516" y="147"/>
                  <a:pt x="503" y="156"/>
                  <a:pt x="490" y="153"/>
                </a:cubicBezTo>
                <a:lnTo>
                  <a:pt x="396" y="132"/>
                </a:lnTo>
                <a:cubicBezTo>
                  <a:pt x="383" y="129"/>
                  <a:pt x="375" y="117"/>
                  <a:pt x="378" y="104"/>
                </a:cubicBezTo>
                <a:cubicBezTo>
                  <a:pt x="381" y="91"/>
                  <a:pt x="394" y="83"/>
                  <a:pt x="407" y="85"/>
                </a:cubicBezTo>
                <a:close/>
                <a:moveTo>
                  <a:pt x="594" y="127"/>
                </a:moveTo>
                <a:lnTo>
                  <a:pt x="688" y="147"/>
                </a:lnTo>
                <a:cubicBezTo>
                  <a:pt x="701" y="150"/>
                  <a:pt x="709" y="163"/>
                  <a:pt x="706" y="176"/>
                </a:cubicBezTo>
                <a:cubicBezTo>
                  <a:pt x="703" y="189"/>
                  <a:pt x="690" y="197"/>
                  <a:pt x="677" y="194"/>
                </a:cubicBezTo>
                <a:lnTo>
                  <a:pt x="584" y="173"/>
                </a:lnTo>
                <a:cubicBezTo>
                  <a:pt x="571" y="171"/>
                  <a:pt x="563" y="158"/>
                  <a:pt x="566" y="145"/>
                </a:cubicBezTo>
                <a:cubicBezTo>
                  <a:pt x="568" y="132"/>
                  <a:pt x="581" y="124"/>
                  <a:pt x="594" y="12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8" name="Freeform 462"/>
          <p:cNvSpPr>
            <a:spLocks noEditPoints="1"/>
          </p:cNvSpPr>
          <p:nvPr/>
        </p:nvSpPr>
        <p:spPr bwMode="auto">
          <a:xfrm>
            <a:off x="2950254" y="5232020"/>
            <a:ext cx="223161" cy="54007"/>
          </a:xfrm>
          <a:custGeom>
            <a:avLst/>
            <a:gdLst>
              <a:gd name="T0" fmla="*/ 35 w 690"/>
              <a:gd name="T1" fmla="*/ 5 h 272"/>
              <a:gd name="T2" fmla="*/ 126 w 690"/>
              <a:gd name="T3" fmla="*/ 36 h 272"/>
              <a:gd name="T4" fmla="*/ 141 w 690"/>
              <a:gd name="T5" fmla="*/ 66 h 272"/>
              <a:gd name="T6" fmla="*/ 111 w 690"/>
              <a:gd name="T7" fmla="*/ 81 h 272"/>
              <a:gd name="T8" fmla="*/ 20 w 690"/>
              <a:gd name="T9" fmla="*/ 50 h 272"/>
              <a:gd name="T10" fmla="*/ 5 w 690"/>
              <a:gd name="T11" fmla="*/ 20 h 272"/>
              <a:gd name="T12" fmla="*/ 35 w 690"/>
              <a:gd name="T13" fmla="*/ 5 h 272"/>
              <a:gd name="T14" fmla="*/ 217 w 690"/>
              <a:gd name="T15" fmla="*/ 67 h 272"/>
              <a:gd name="T16" fmla="*/ 308 w 690"/>
              <a:gd name="T17" fmla="*/ 98 h 272"/>
              <a:gd name="T18" fmla="*/ 323 w 690"/>
              <a:gd name="T19" fmla="*/ 128 h 272"/>
              <a:gd name="T20" fmla="*/ 292 w 690"/>
              <a:gd name="T21" fmla="*/ 143 h 272"/>
              <a:gd name="T22" fmla="*/ 201 w 690"/>
              <a:gd name="T23" fmla="*/ 112 h 272"/>
              <a:gd name="T24" fmla="*/ 186 w 690"/>
              <a:gd name="T25" fmla="*/ 82 h 272"/>
              <a:gd name="T26" fmla="*/ 217 w 690"/>
              <a:gd name="T27" fmla="*/ 67 h 272"/>
              <a:gd name="T28" fmla="*/ 399 w 690"/>
              <a:gd name="T29" fmla="*/ 129 h 272"/>
              <a:gd name="T30" fmla="*/ 489 w 690"/>
              <a:gd name="T31" fmla="*/ 160 h 272"/>
              <a:gd name="T32" fmla="*/ 504 w 690"/>
              <a:gd name="T33" fmla="*/ 190 h 272"/>
              <a:gd name="T34" fmla="*/ 474 w 690"/>
              <a:gd name="T35" fmla="*/ 205 h 272"/>
              <a:gd name="T36" fmla="*/ 383 w 690"/>
              <a:gd name="T37" fmla="*/ 174 h 272"/>
              <a:gd name="T38" fmla="*/ 368 w 690"/>
              <a:gd name="T39" fmla="*/ 144 h 272"/>
              <a:gd name="T40" fmla="*/ 399 w 690"/>
              <a:gd name="T41" fmla="*/ 129 h 272"/>
              <a:gd name="T42" fmla="*/ 580 w 690"/>
              <a:gd name="T43" fmla="*/ 191 h 272"/>
              <a:gd name="T44" fmla="*/ 671 w 690"/>
              <a:gd name="T45" fmla="*/ 222 h 272"/>
              <a:gd name="T46" fmla="*/ 686 w 690"/>
              <a:gd name="T47" fmla="*/ 252 h 272"/>
              <a:gd name="T48" fmla="*/ 656 w 690"/>
              <a:gd name="T49" fmla="*/ 267 h 272"/>
              <a:gd name="T50" fmla="*/ 565 w 690"/>
              <a:gd name="T51" fmla="*/ 236 h 272"/>
              <a:gd name="T52" fmla="*/ 550 w 690"/>
              <a:gd name="T53" fmla="*/ 206 h 272"/>
              <a:gd name="T54" fmla="*/ 580 w 690"/>
              <a:gd name="T55" fmla="*/ 19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0" h="272">
                <a:moveTo>
                  <a:pt x="35" y="5"/>
                </a:moveTo>
                <a:lnTo>
                  <a:pt x="126" y="36"/>
                </a:lnTo>
                <a:cubicBezTo>
                  <a:pt x="139" y="40"/>
                  <a:pt x="145" y="54"/>
                  <a:pt x="141" y="66"/>
                </a:cubicBezTo>
                <a:cubicBezTo>
                  <a:pt x="137" y="79"/>
                  <a:pt x="123" y="85"/>
                  <a:pt x="111" y="81"/>
                </a:cubicBezTo>
                <a:lnTo>
                  <a:pt x="20" y="50"/>
                </a:lnTo>
                <a:cubicBezTo>
                  <a:pt x="7" y="46"/>
                  <a:pt x="0" y="32"/>
                  <a:pt x="5" y="20"/>
                </a:cubicBezTo>
                <a:cubicBezTo>
                  <a:pt x="9" y="7"/>
                  <a:pt x="23" y="0"/>
                  <a:pt x="35" y="5"/>
                </a:cubicBezTo>
                <a:close/>
                <a:moveTo>
                  <a:pt x="217" y="67"/>
                </a:moveTo>
                <a:lnTo>
                  <a:pt x="308" y="98"/>
                </a:lnTo>
                <a:cubicBezTo>
                  <a:pt x="320" y="102"/>
                  <a:pt x="327" y="116"/>
                  <a:pt x="323" y="128"/>
                </a:cubicBezTo>
                <a:cubicBezTo>
                  <a:pt x="318" y="141"/>
                  <a:pt x="305" y="148"/>
                  <a:pt x="292" y="143"/>
                </a:cubicBezTo>
                <a:lnTo>
                  <a:pt x="201" y="112"/>
                </a:lnTo>
                <a:cubicBezTo>
                  <a:pt x="189" y="108"/>
                  <a:pt x="182" y="94"/>
                  <a:pt x="186" y="82"/>
                </a:cubicBezTo>
                <a:cubicBezTo>
                  <a:pt x="191" y="69"/>
                  <a:pt x="204" y="63"/>
                  <a:pt x="217" y="67"/>
                </a:cubicBezTo>
                <a:close/>
                <a:moveTo>
                  <a:pt x="399" y="129"/>
                </a:moveTo>
                <a:lnTo>
                  <a:pt x="489" y="160"/>
                </a:lnTo>
                <a:cubicBezTo>
                  <a:pt x="502" y="164"/>
                  <a:pt x="509" y="178"/>
                  <a:pt x="504" y="190"/>
                </a:cubicBezTo>
                <a:cubicBezTo>
                  <a:pt x="500" y="203"/>
                  <a:pt x="487" y="210"/>
                  <a:pt x="474" y="205"/>
                </a:cubicBezTo>
                <a:lnTo>
                  <a:pt x="383" y="174"/>
                </a:lnTo>
                <a:cubicBezTo>
                  <a:pt x="371" y="170"/>
                  <a:pt x="364" y="156"/>
                  <a:pt x="368" y="144"/>
                </a:cubicBezTo>
                <a:cubicBezTo>
                  <a:pt x="372" y="131"/>
                  <a:pt x="386" y="125"/>
                  <a:pt x="399" y="129"/>
                </a:cubicBezTo>
                <a:close/>
                <a:moveTo>
                  <a:pt x="580" y="191"/>
                </a:moveTo>
                <a:lnTo>
                  <a:pt x="671" y="222"/>
                </a:lnTo>
                <a:cubicBezTo>
                  <a:pt x="684" y="226"/>
                  <a:pt x="690" y="240"/>
                  <a:pt x="686" y="252"/>
                </a:cubicBezTo>
                <a:cubicBezTo>
                  <a:pt x="682" y="265"/>
                  <a:pt x="668" y="272"/>
                  <a:pt x="656" y="267"/>
                </a:cubicBezTo>
                <a:lnTo>
                  <a:pt x="565" y="236"/>
                </a:lnTo>
                <a:cubicBezTo>
                  <a:pt x="552" y="232"/>
                  <a:pt x="546" y="218"/>
                  <a:pt x="550" y="206"/>
                </a:cubicBezTo>
                <a:cubicBezTo>
                  <a:pt x="554" y="193"/>
                  <a:pt x="568" y="187"/>
                  <a:pt x="580" y="191"/>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9" name="Freeform 463"/>
          <p:cNvSpPr>
            <a:spLocks noEditPoints="1"/>
          </p:cNvSpPr>
          <p:nvPr/>
        </p:nvSpPr>
        <p:spPr bwMode="auto">
          <a:xfrm>
            <a:off x="3162476" y="5276769"/>
            <a:ext cx="220974" cy="60179"/>
          </a:xfrm>
          <a:custGeom>
            <a:avLst/>
            <a:gdLst>
              <a:gd name="T0" fmla="*/ 36 w 684"/>
              <a:gd name="T1" fmla="*/ 5 h 291"/>
              <a:gd name="T2" fmla="*/ 126 w 684"/>
              <a:gd name="T3" fmla="*/ 39 h 291"/>
              <a:gd name="T4" fmla="*/ 140 w 684"/>
              <a:gd name="T5" fmla="*/ 70 h 291"/>
              <a:gd name="T6" fmla="*/ 109 w 684"/>
              <a:gd name="T7" fmla="*/ 84 h 291"/>
              <a:gd name="T8" fmla="*/ 19 w 684"/>
              <a:gd name="T9" fmla="*/ 50 h 291"/>
              <a:gd name="T10" fmla="*/ 5 w 684"/>
              <a:gd name="T11" fmla="*/ 19 h 291"/>
              <a:gd name="T12" fmla="*/ 36 w 684"/>
              <a:gd name="T13" fmla="*/ 5 h 291"/>
              <a:gd name="T14" fmla="*/ 216 w 684"/>
              <a:gd name="T15" fmla="*/ 72 h 291"/>
              <a:gd name="T16" fmla="*/ 306 w 684"/>
              <a:gd name="T17" fmla="*/ 106 h 291"/>
              <a:gd name="T18" fmla="*/ 320 w 684"/>
              <a:gd name="T19" fmla="*/ 137 h 291"/>
              <a:gd name="T20" fmla="*/ 289 w 684"/>
              <a:gd name="T21" fmla="*/ 151 h 291"/>
              <a:gd name="T22" fmla="*/ 199 w 684"/>
              <a:gd name="T23" fmla="*/ 117 h 291"/>
              <a:gd name="T24" fmla="*/ 185 w 684"/>
              <a:gd name="T25" fmla="*/ 86 h 291"/>
              <a:gd name="T26" fmla="*/ 216 w 684"/>
              <a:gd name="T27" fmla="*/ 72 h 291"/>
              <a:gd name="T28" fmla="*/ 395 w 684"/>
              <a:gd name="T29" fmla="*/ 140 h 291"/>
              <a:gd name="T30" fmla="*/ 485 w 684"/>
              <a:gd name="T31" fmla="*/ 174 h 291"/>
              <a:gd name="T32" fmla="*/ 499 w 684"/>
              <a:gd name="T33" fmla="*/ 204 h 291"/>
              <a:gd name="T34" fmla="*/ 468 w 684"/>
              <a:gd name="T35" fmla="*/ 218 h 291"/>
              <a:gd name="T36" fmla="*/ 379 w 684"/>
              <a:gd name="T37" fmla="*/ 185 h 291"/>
              <a:gd name="T38" fmla="*/ 365 w 684"/>
              <a:gd name="T39" fmla="*/ 154 h 291"/>
              <a:gd name="T40" fmla="*/ 395 w 684"/>
              <a:gd name="T41" fmla="*/ 140 h 291"/>
              <a:gd name="T42" fmla="*/ 575 w 684"/>
              <a:gd name="T43" fmla="*/ 207 h 291"/>
              <a:gd name="T44" fmla="*/ 665 w 684"/>
              <a:gd name="T45" fmla="*/ 241 h 291"/>
              <a:gd name="T46" fmla="*/ 679 w 684"/>
              <a:gd name="T47" fmla="*/ 272 h 291"/>
              <a:gd name="T48" fmla="*/ 648 w 684"/>
              <a:gd name="T49" fmla="*/ 286 h 291"/>
              <a:gd name="T50" fmla="*/ 558 w 684"/>
              <a:gd name="T51" fmla="*/ 252 h 291"/>
              <a:gd name="T52" fmla="*/ 544 w 684"/>
              <a:gd name="T53" fmla="*/ 221 h 291"/>
              <a:gd name="T54" fmla="*/ 575 w 684"/>
              <a:gd name="T55" fmla="*/ 20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4" h="291">
                <a:moveTo>
                  <a:pt x="36" y="5"/>
                </a:moveTo>
                <a:lnTo>
                  <a:pt x="126" y="39"/>
                </a:lnTo>
                <a:cubicBezTo>
                  <a:pt x="138" y="43"/>
                  <a:pt x="144" y="57"/>
                  <a:pt x="140" y="70"/>
                </a:cubicBezTo>
                <a:cubicBezTo>
                  <a:pt x="135" y="82"/>
                  <a:pt x="121" y="88"/>
                  <a:pt x="109" y="84"/>
                </a:cubicBezTo>
                <a:lnTo>
                  <a:pt x="19" y="50"/>
                </a:lnTo>
                <a:cubicBezTo>
                  <a:pt x="7" y="45"/>
                  <a:pt x="0" y="31"/>
                  <a:pt x="5" y="19"/>
                </a:cubicBezTo>
                <a:cubicBezTo>
                  <a:pt x="10" y="7"/>
                  <a:pt x="23" y="0"/>
                  <a:pt x="36" y="5"/>
                </a:cubicBezTo>
                <a:close/>
                <a:moveTo>
                  <a:pt x="216" y="72"/>
                </a:moveTo>
                <a:lnTo>
                  <a:pt x="306" y="106"/>
                </a:lnTo>
                <a:cubicBezTo>
                  <a:pt x="318" y="111"/>
                  <a:pt x="324" y="125"/>
                  <a:pt x="320" y="137"/>
                </a:cubicBezTo>
                <a:cubicBezTo>
                  <a:pt x="315" y="149"/>
                  <a:pt x="301" y="156"/>
                  <a:pt x="289" y="151"/>
                </a:cubicBezTo>
                <a:lnTo>
                  <a:pt x="199" y="117"/>
                </a:lnTo>
                <a:cubicBezTo>
                  <a:pt x="186" y="113"/>
                  <a:pt x="180" y="99"/>
                  <a:pt x="185" y="86"/>
                </a:cubicBezTo>
                <a:cubicBezTo>
                  <a:pt x="189" y="74"/>
                  <a:pt x="203" y="68"/>
                  <a:pt x="216" y="72"/>
                </a:cubicBezTo>
                <a:close/>
                <a:moveTo>
                  <a:pt x="395" y="140"/>
                </a:moveTo>
                <a:lnTo>
                  <a:pt x="485" y="174"/>
                </a:lnTo>
                <a:cubicBezTo>
                  <a:pt x="498" y="178"/>
                  <a:pt x="504" y="192"/>
                  <a:pt x="499" y="204"/>
                </a:cubicBezTo>
                <a:cubicBezTo>
                  <a:pt x="495" y="217"/>
                  <a:pt x="481" y="223"/>
                  <a:pt x="468" y="218"/>
                </a:cubicBezTo>
                <a:lnTo>
                  <a:pt x="379" y="185"/>
                </a:lnTo>
                <a:cubicBezTo>
                  <a:pt x="366" y="180"/>
                  <a:pt x="360" y="166"/>
                  <a:pt x="365" y="154"/>
                </a:cubicBezTo>
                <a:cubicBezTo>
                  <a:pt x="369" y="141"/>
                  <a:pt x="383" y="135"/>
                  <a:pt x="395" y="140"/>
                </a:cubicBezTo>
                <a:close/>
                <a:moveTo>
                  <a:pt x="575" y="207"/>
                </a:moveTo>
                <a:lnTo>
                  <a:pt x="665" y="241"/>
                </a:lnTo>
                <a:cubicBezTo>
                  <a:pt x="678" y="246"/>
                  <a:pt x="684" y="259"/>
                  <a:pt x="679" y="272"/>
                </a:cubicBezTo>
                <a:cubicBezTo>
                  <a:pt x="674" y="284"/>
                  <a:pt x="661" y="291"/>
                  <a:pt x="648" y="286"/>
                </a:cubicBezTo>
                <a:lnTo>
                  <a:pt x="558" y="252"/>
                </a:lnTo>
                <a:cubicBezTo>
                  <a:pt x="546" y="248"/>
                  <a:pt x="540" y="234"/>
                  <a:pt x="544" y="221"/>
                </a:cubicBezTo>
                <a:cubicBezTo>
                  <a:pt x="549" y="209"/>
                  <a:pt x="563" y="203"/>
                  <a:pt x="575" y="20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0" name="Freeform 464"/>
          <p:cNvSpPr>
            <a:spLocks noEditPoints="1"/>
          </p:cNvSpPr>
          <p:nvPr/>
        </p:nvSpPr>
        <p:spPr bwMode="auto">
          <a:xfrm>
            <a:off x="3368135" y="5326147"/>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1" name="Freeform 465"/>
          <p:cNvSpPr>
            <a:spLocks noEditPoints="1"/>
          </p:cNvSpPr>
          <p:nvPr/>
        </p:nvSpPr>
        <p:spPr bwMode="auto">
          <a:xfrm>
            <a:off x="3580356" y="5384782"/>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2" name="Freeform 466"/>
          <p:cNvSpPr>
            <a:spLocks/>
          </p:cNvSpPr>
          <p:nvPr/>
        </p:nvSpPr>
        <p:spPr bwMode="auto">
          <a:xfrm>
            <a:off x="635503" y="5156410"/>
            <a:ext cx="1912185" cy="544698"/>
          </a:xfrm>
          <a:custGeom>
            <a:avLst/>
            <a:gdLst>
              <a:gd name="T0" fmla="*/ 6 w 5908"/>
              <a:gd name="T1" fmla="*/ 2639 h 2676"/>
              <a:gd name="T2" fmla="*/ 646 w 5908"/>
              <a:gd name="T3" fmla="*/ 1215 h 2676"/>
              <a:gd name="T4" fmla="*/ 649 w 5908"/>
              <a:gd name="T5" fmla="*/ 1209 h 2676"/>
              <a:gd name="T6" fmla="*/ 1305 w 5908"/>
              <a:gd name="T7" fmla="*/ 457 h 2676"/>
              <a:gd name="T8" fmla="*/ 1316 w 5908"/>
              <a:gd name="T9" fmla="*/ 450 h 2676"/>
              <a:gd name="T10" fmla="*/ 1972 w 5908"/>
              <a:gd name="T11" fmla="*/ 242 h 2676"/>
              <a:gd name="T12" fmla="*/ 2615 w 5908"/>
              <a:gd name="T13" fmla="*/ 113 h 2676"/>
              <a:gd name="T14" fmla="*/ 2618 w 5908"/>
              <a:gd name="T15" fmla="*/ 112 h 2676"/>
              <a:gd name="T16" fmla="*/ 3274 w 5908"/>
              <a:gd name="T17" fmla="*/ 80 h 2676"/>
              <a:gd name="T18" fmla="*/ 3929 w 5908"/>
              <a:gd name="T19" fmla="*/ 1 h 2676"/>
              <a:gd name="T20" fmla="*/ 3933 w 5908"/>
              <a:gd name="T21" fmla="*/ 1 h 2676"/>
              <a:gd name="T22" fmla="*/ 4573 w 5908"/>
              <a:gd name="T23" fmla="*/ 49 h 2676"/>
              <a:gd name="T24" fmla="*/ 5230 w 5908"/>
              <a:gd name="T25" fmla="*/ 113 h 2676"/>
              <a:gd name="T26" fmla="*/ 5885 w 5908"/>
              <a:gd name="T27" fmla="*/ 144 h 2676"/>
              <a:gd name="T28" fmla="*/ 5907 w 5908"/>
              <a:gd name="T29" fmla="*/ 170 h 2676"/>
              <a:gd name="T30" fmla="*/ 5882 w 5908"/>
              <a:gd name="T31" fmla="*/ 192 h 2676"/>
              <a:gd name="T32" fmla="*/ 5225 w 5908"/>
              <a:gd name="T33" fmla="*/ 160 h 2676"/>
              <a:gd name="T34" fmla="*/ 4570 w 5908"/>
              <a:gd name="T35" fmla="*/ 96 h 2676"/>
              <a:gd name="T36" fmla="*/ 3930 w 5908"/>
              <a:gd name="T37" fmla="*/ 48 h 2676"/>
              <a:gd name="T38" fmla="*/ 3934 w 5908"/>
              <a:gd name="T39" fmla="*/ 48 h 2676"/>
              <a:gd name="T40" fmla="*/ 3277 w 5908"/>
              <a:gd name="T41" fmla="*/ 128 h 2676"/>
              <a:gd name="T42" fmla="*/ 2621 w 5908"/>
              <a:gd name="T43" fmla="*/ 160 h 2676"/>
              <a:gd name="T44" fmla="*/ 2624 w 5908"/>
              <a:gd name="T45" fmla="*/ 160 h 2676"/>
              <a:gd name="T46" fmla="*/ 1987 w 5908"/>
              <a:gd name="T47" fmla="*/ 287 h 2676"/>
              <a:gd name="T48" fmla="*/ 1331 w 5908"/>
              <a:gd name="T49" fmla="*/ 495 h 2676"/>
              <a:gd name="T50" fmla="*/ 1342 w 5908"/>
              <a:gd name="T51" fmla="*/ 488 h 2676"/>
              <a:gd name="T52" fmla="*/ 686 w 5908"/>
              <a:gd name="T53" fmla="*/ 1240 h 2676"/>
              <a:gd name="T54" fmla="*/ 689 w 5908"/>
              <a:gd name="T55" fmla="*/ 1234 h 2676"/>
              <a:gd name="T56" fmla="*/ 49 w 5908"/>
              <a:gd name="T57" fmla="*/ 2658 h 2676"/>
              <a:gd name="T58" fmla="*/ 18 w 5908"/>
              <a:gd name="T59" fmla="*/ 2670 h 2676"/>
              <a:gd name="T60" fmla="*/ 6 w 5908"/>
              <a:gd name="T61" fmla="*/ 2639 h 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8" h="2676">
                <a:moveTo>
                  <a:pt x="6" y="2639"/>
                </a:moveTo>
                <a:lnTo>
                  <a:pt x="646" y="1215"/>
                </a:lnTo>
                <a:cubicBezTo>
                  <a:pt x="647" y="1212"/>
                  <a:pt x="648" y="1210"/>
                  <a:pt x="649" y="1209"/>
                </a:cubicBezTo>
                <a:lnTo>
                  <a:pt x="1305" y="457"/>
                </a:lnTo>
                <a:cubicBezTo>
                  <a:pt x="1308" y="453"/>
                  <a:pt x="1312" y="451"/>
                  <a:pt x="1316" y="450"/>
                </a:cubicBezTo>
                <a:lnTo>
                  <a:pt x="1972" y="242"/>
                </a:lnTo>
                <a:lnTo>
                  <a:pt x="2615" y="113"/>
                </a:lnTo>
                <a:cubicBezTo>
                  <a:pt x="2616" y="113"/>
                  <a:pt x="2617" y="113"/>
                  <a:pt x="2618" y="112"/>
                </a:cubicBezTo>
                <a:lnTo>
                  <a:pt x="3274" y="80"/>
                </a:lnTo>
                <a:lnTo>
                  <a:pt x="3929" y="1"/>
                </a:lnTo>
                <a:cubicBezTo>
                  <a:pt x="3930" y="0"/>
                  <a:pt x="3932" y="0"/>
                  <a:pt x="3933" y="1"/>
                </a:cubicBezTo>
                <a:lnTo>
                  <a:pt x="4573" y="49"/>
                </a:lnTo>
                <a:lnTo>
                  <a:pt x="5230" y="113"/>
                </a:lnTo>
                <a:lnTo>
                  <a:pt x="5885" y="144"/>
                </a:lnTo>
                <a:cubicBezTo>
                  <a:pt x="5898" y="145"/>
                  <a:pt x="5908" y="156"/>
                  <a:pt x="5907" y="170"/>
                </a:cubicBezTo>
                <a:cubicBezTo>
                  <a:pt x="5907" y="183"/>
                  <a:pt x="5896" y="193"/>
                  <a:pt x="5882" y="192"/>
                </a:cubicBezTo>
                <a:lnTo>
                  <a:pt x="5225" y="160"/>
                </a:lnTo>
                <a:lnTo>
                  <a:pt x="4570" y="96"/>
                </a:lnTo>
                <a:lnTo>
                  <a:pt x="3930" y="48"/>
                </a:lnTo>
                <a:lnTo>
                  <a:pt x="3934" y="48"/>
                </a:lnTo>
                <a:lnTo>
                  <a:pt x="3277" y="128"/>
                </a:lnTo>
                <a:lnTo>
                  <a:pt x="2621" y="160"/>
                </a:lnTo>
                <a:lnTo>
                  <a:pt x="2624" y="160"/>
                </a:lnTo>
                <a:lnTo>
                  <a:pt x="1987" y="287"/>
                </a:lnTo>
                <a:lnTo>
                  <a:pt x="1331" y="495"/>
                </a:lnTo>
                <a:lnTo>
                  <a:pt x="1342" y="488"/>
                </a:lnTo>
                <a:lnTo>
                  <a:pt x="686" y="1240"/>
                </a:lnTo>
                <a:lnTo>
                  <a:pt x="689" y="1234"/>
                </a:lnTo>
                <a:lnTo>
                  <a:pt x="49" y="2658"/>
                </a:lnTo>
                <a:cubicBezTo>
                  <a:pt x="44" y="2670"/>
                  <a:pt x="30" y="2676"/>
                  <a:pt x="18" y="2670"/>
                </a:cubicBezTo>
                <a:cubicBezTo>
                  <a:pt x="6" y="2665"/>
                  <a:pt x="0" y="2651"/>
                  <a:pt x="6" y="2639"/>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3" name="Freeform 467"/>
          <p:cNvSpPr>
            <a:spLocks/>
          </p:cNvSpPr>
          <p:nvPr/>
        </p:nvSpPr>
        <p:spPr bwMode="auto">
          <a:xfrm>
            <a:off x="622376" y="5682592"/>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4" name="Freeform 468"/>
          <p:cNvSpPr>
            <a:spLocks/>
          </p:cNvSpPr>
          <p:nvPr/>
        </p:nvSpPr>
        <p:spPr bwMode="auto">
          <a:xfrm>
            <a:off x="622376" y="5682592"/>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5" name="Freeform 469"/>
          <p:cNvSpPr>
            <a:spLocks/>
          </p:cNvSpPr>
          <p:nvPr/>
        </p:nvSpPr>
        <p:spPr bwMode="auto">
          <a:xfrm>
            <a:off x="830221" y="5392498"/>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1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1" y="17"/>
                </a:lnTo>
                <a:lnTo>
                  <a:pt x="10"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6" name="Freeform 470"/>
          <p:cNvSpPr>
            <a:spLocks/>
          </p:cNvSpPr>
          <p:nvPr/>
        </p:nvSpPr>
        <p:spPr bwMode="auto">
          <a:xfrm>
            <a:off x="830221" y="5392498"/>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1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1" y="17"/>
                </a:lnTo>
                <a:lnTo>
                  <a:pt x="10" y="2"/>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7" name="Freeform 471"/>
          <p:cNvSpPr>
            <a:spLocks/>
          </p:cNvSpPr>
          <p:nvPr/>
        </p:nvSpPr>
        <p:spPr bwMode="auto">
          <a:xfrm>
            <a:off x="1042444" y="523973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8" name="Freeform 472"/>
          <p:cNvSpPr>
            <a:spLocks/>
          </p:cNvSpPr>
          <p:nvPr/>
        </p:nvSpPr>
        <p:spPr bwMode="auto">
          <a:xfrm>
            <a:off x="1042444" y="523973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9" name="Freeform 473"/>
          <p:cNvSpPr>
            <a:spLocks/>
          </p:cNvSpPr>
          <p:nvPr/>
        </p:nvSpPr>
        <p:spPr bwMode="auto">
          <a:xfrm>
            <a:off x="1254665" y="519807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0" name="Freeform 474"/>
          <p:cNvSpPr>
            <a:spLocks/>
          </p:cNvSpPr>
          <p:nvPr/>
        </p:nvSpPr>
        <p:spPr bwMode="auto">
          <a:xfrm>
            <a:off x="1254665" y="519807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1" name="Freeform 475"/>
          <p:cNvSpPr>
            <a:spLocks/>
          </p:cNvSpPr>
          <p:nvPr/>
        </p:nvSpPr>
        <p:spPr bwMode="auto">
          <a:xfrm>
            <a:off x="1462512" y="517184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2" name="Freeform 476"/>
          <p:cNvSpPr>
            <a:spLocks/>
          </p:cNvSpPr>
          <p:nvPr/>
        </p:nvSpPr>
        <p:spPr bwMode="auto">
          <a:xfrm>
            <a:off x="1462512" y="517184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3" name="Freeform 477"/>
          <p:cNvSpPr>
            <a:spLocks/>
          </p:cNvSpPr>
          <p:nvPr/>
        </p:nvSpPr>
        <p:spPr bwMode="auto">
          <a:xfrm>
            <a:off x="1674733" y="5165669"/>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4" name="Freeform 478"/>
          <p:cNvSpPr>
            <a:spLocks/>
          </p:cNvSpPr>
          <p:nvPr/>
        </p:nvSpPr>
        <p:spPr bwMode="auto">
          <a:xfrm>
            <a:off x="1674733" y="5165669"/>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5" name="Freeform 479"/>
          <p:cNvSpPr>
            <a:spLocks/>
          </p:cNvSpPr>
          <p:nvPr/>
        </p:nvSpPr>
        <p:spPr bwMode="auto">
          <a:xfrm>
            <a:off x="1886956" y="5148695"/>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6" name="Freeform 480"/>
          <p:cNvSpPr>
            <a:spLocks/>
          </p:cNvSpPr>
          <p:nvPr/>
        </p:nvSpPr>
        <p:spPr bwMode="auto">
          <a:xfrm>
            <a:off x="1886956" y="5148695"/>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7" name="Freeform 481"/>
          <p:cNvSpPr>
            <a:spLocks/>
          </p:cNvSpPr>
          <p:nvPr/>
        </p:nvSpPr>
        <p:spPr bwMode="auto">
          <a:xfrm>
            <a:off x="2092614" y="5157954"/>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2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2" y="17"/>
                </a:lnTo>
                <a:lnTo>
                  <a:pt x="10"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8" name="Freeform 482"/>
          <p:cNvSpPr>
            <a:spLocks/>
          </p:cNvSpPr>
          <p:nvPr/>
        </p:nvSpPr>
        <p:spPr bwMode="auto">
          <a:xfrm>
            <a:off x="2092614" y="5157954"/>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2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2" y="17"/>
                </a:lnTo>
                <a:lnTo>
                  <a:pt x="10" y="2"/>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9" name="Freeform 483"/>
          <p:cNvSpPr>
            <a:spLocks/>
          </p:cNvSpPr>
          <p:nvPr/>
        </p:nvSpPr>
        <p:spPr bwMode="auto">
          <a:xfrm>
            <a:off x="2304837" y="5171841"/>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0" name="Freeform 484"/>
          <p:cNvSpPr>
            <a:spLocks/>
          </p:cNvSpPr>
          <p:nvPr/>
        </p:nvSpPr>
        <p:spPr bwMode="auto">
          <a:xfrm>
            <a:off x="2304837" y="5171841"/>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1" name="Freeform 485"/>
          <p:cNvSpPr>
            <a:spLocks/>
          </p:cNvSpPr>
          <p:nvPr/>
        </p:nvSpPr>
        <p:spPr bwMode="auto">
          <a:xfrm>
            <a:off x="2519247" y="5178014"/>
            <a:ext cx="39381" cy="26231"/>
          </a:xfrm>
          <a:custGeom>
            <a:avLst/>
            <a:gdLst>
              <a:gd name="T0" fmla="*/ 9 w 18"/>
              <a:gd name="T1" fmla="*/ 1 h 17"/>
              <a:gd name="T2" fmla="*/ 9 w 18"/>
              <a:gd name="T3" fmla="*/ 0 h 17"/>
              <a:gd name="T4" fmla="*/ 9 w 18"/>
              <a:gd name="T5" fmla="*/ 1 h 17"/>
              <a:gd name="T6" fmla="*/ 17 w 18"/>
              <a:gd name="T7" fmla="*/ 17 h 17"/>
              <a:gd name="T8" fmla="*/ 18 w 18"/>
              <a:gd name="T9" fmla="*/ 17 h 17"/>
              <a:gd name="T10" fmla="*/ 0 w 18"/>
              <a:gd name="T11" fmla="*/ 17 h 17"/>
              <a:gd name="T12" fmla="*/ 1 w 18"/>
              <a:gd name="T13" fmla="*/ 17 h 17"/>
              <a:gd name="T14" fmla="*/ 9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
                </a:moveTo>
                <a:lnTo>
                  <a:pt x="9" y="0"/>
                </a:lnTo>
                <a:lnTo>
                  <a:pt x="9" y="1"/>
                </a:lnTo>
                <a:lnTo>
                  <a:pt x="17" y="17"/>
                </a:lnTo>
                <a:lnTo>
                  <a:pt x="18"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2" name="Freeform 486"/>
          <p:cNvSpPr>
            <a:spLocks/>
          </p:cNvSpPr>
          <p:nvPr/>
        </p:nvSpPr>
        <p:spPr bwMode="auto">
          <a:xfrm>
            <a:off x="2519247" y="5178014"/>
            <a:ext cx="39381" cy="26231"/>
          </a:xfrm>
          <a:custGeom>
            <a:avLst/>
            <a:gdLst>
              <a:gd name="T0" fmla="*/ 9 w 18"/>
              <a:gd name="T1" fmla="*/ 1 h 17"/>
              <a:gd name="T2" fmla="*/ 9 w 18"/>
              <a:gd name="T3" fmla="*/ 0 h 17"/>
              <a:gd name="T4" fmla="*/ 9 w 18"/>
              <a:gd name="T5" fmla="*/ 1 h 17"/>
              <a:gd name="T6" fmla="*/ 17 w 18"/>
              <a:gd name="T7" fmla="*/ 17 h 17"/>
              <a:gd name="T8" fmla="*/ 18 w 18"/>
              <a:gd name="T9" fmla="*/ 17 h 17"/>
              <a:gd name="T10" fmla="*/ 0 w 18"/>
              <a:gd name="T11" fmla="*/ 17 h 17"/>
              <a:gd name="T12" fmla="*/ 1 w 18"/>
              <a:gd name="T13" fmla="*/ 17 h 17"/>
              <a:gd name="T14" fmla="*/ 9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
                </a:moveTo>
                <a:lnTo>
                  <a:pt x="9" y="0"/>
                </a:lnTo>
                <a:lnTo>
                  <a:pt x="9" y="1"/>
                </a:lnTo>
                <a:lnTo>
                  <a:pt x="17" y="17"/>
                </a:lnTo>
                <a:lnTo>
                  <a:pt x="18"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3" name="Freeform 487"/>
          <p:cNvSpPr>
            <a:spLocks/>
          </p:cNvSpPr>
          <p:nvPr/>
        </p:nvSpPr>
        <p:spPr bwMode="auto">
          <a:xfrm>
            <a:off x="2724905" y="519498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4" name="Freeform 488"/>
          <p:cNvSpPr>
            <a:spLocks/>
          </p:cNvSpPr>
          <p:nvPr/>
        </p:nvSpPr>
        <p:spPr bwMode="auto">
          <a:xfrm>
            <a:off x="2724905" y="519498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5" name="Freeform 489"/>
          <p:cNvSpPr>
            <a:spLocks/>
          </p:cNvSpPr>
          <p:nvPr/>
        </p:nvSpPr>
        <p:spPr bwMode="auto">
          <a:xfrm>
            <a:off x="2937126" y="5224305"/>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6" name="Freeform 490"/>
          <p:cNvSpPr>
            <a:spLocks/>
          </p:cNvSpPr>
          <p:nvPr/>
        </p:nvSpPr>
        <p:spPr bwMode="auto">
          <a:xfrm>
            <a:off x="2937126" y="5224305"/>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7" name="Freeform 491"/>
          <p:cNvSpPr>
            <a:spLocks/>
          </p:cNvSpPr>
          <p:nvPr/>
        </p:nvSpPr>
        <p:spPr bwMode="auto">
          <a:xfrm>
            <a:off x="3149349" y="526905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8" name="Freeform 492"/>
          <p:cNvSpPr>
            <a:spLocks/>
          </p:cNvSpPr>
          <p:nvPr/>
        </p:nvSpPr>
        <p:spPr bwMode="auto">
          <a:xfrm>
            <a:off x="3149349" y="526905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9" name="Freeform 493"/>
          <p:cNvSpPr>
            <a:spLocks/>
          </p:cNvSpPr>
          <p:nvPr/>
        </p:nvSpPr>
        <p:spPr bwMode="auto">
          <a:xfrm>
            <a:off x="3357195" y="531843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0" name="Freeform 494"/>
          <p:cNvSpPr>
            <a:spLocks/>
          </p:cNvSpPr>
          <p:nvPr/>
        </p:nvSpPr>
        <p:spPr bwMode="auto">
          <a:xfrm>
            <a:off x="3357195" y="531843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1" name="Freeform 495"/>
          <p:cNvSpPr>
            <a:spLocks/>
          </p:cNvSpPr>
          <p:nvPr/>
        </p:nvSpPr>
        <p:spPr bwMode="auto">
          <a:xfrm>
            <a:off x="3569417" y="5377067"/>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2" name="Freeform 496"/>
          <p:cNvSpPr>
            <a:spLocks/>
          </p:cNvSpPr>
          <p:nvPr/>
        </p:nvSpPr>
        <p:spPr bwMode="auto">
          <a:xfrm>
            <a:off x="3569417" y="5377067"/>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3" name="Freeform 497"/>
          <p:cNvSpPr>
            <a:spLocks/>
          </p:cNvSpPr>
          <p:nvPr/>
        </p:nvSpPr>
        <p:spPr bwMode="auto">
          <a:xfrm>
            <a:off x="3783827" y="5438789"/>
            <a:ext cx="35006" cy="21603"/>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4" name="Freeform 498"/>
          <p:cNvSpPr>
            <a:spLocks noEditPoints="1"/>
          </p:cNvSpPr>
          <p:nvPr/>
        </p:nvSpPr>
        <p:spPr bwMode="auto">
          <a:xfrm>
            <a:off x="3781639" y="5438789"/>
            <a:ext cx="39381" cy="23145"/>
          </a:xfrm>
          <a:custGeom>
            <a:avLst/>
            <a:gdLst>
              <a:gd name="T0" fmla="*/ 0 w 122"/>
              <a:gd name="T1" fmla="*/ 100 h 112"/>
              <a:gd name="T2" fmla="*/ 21 w 122"/>
              <a:gd name="T3" fmla="*/ 57 h 112"/>
              <a:gd name="T4" fmla="*/ 35 w 122"/>
              <a:gd name="T5" fmla="*/ 65 h 112"/>
              <a:gd name="T6" fmla="*/ 14 w 122"/>
              <a:gd name="T7" fmla="*/ 107 h 112"/>
              <a:gd name="T8" fmla="*/ 0 w 122"/>
              <a:gd name="T9" fmla="*/ 100 h 112"/>
              <a:gd name="T10" fmla="*/ 28 w 122"/>
              <a:gd name="T11" fmla="*/ 43 h 112"/>
              <a:gd name="T12" fmla="*/ 50 w 122"/>
              <a:gd name="T13" fmla="*/ 0 h 112"/>
              <a:gd name="T14" fmla="*/ 64 w 122"/>
              <a:gd name="T15" fmla="*/ 7 h 112"/>
              <a:gd name="T16" fmla="*/ 43 w 122"/>
              <a:gd name="T17" fmla="*/ 50 h 112"/>
              <a:gd name="T18" fmla="*/ 28 w 122"/>
              <a:gd name="T19" fmla="*/ 43 h 112"/>
              <a:gd name="T20" fmla="*/ 71 w 122"/>
              <a:gd name="T21" fmla="*/ 1 h 112"/>
              <a:gd name="T22" fmla="*/ 93 w 122"/>
              <a:gd name="T23" fmla="*/ 44 h 112"/>
              <a:gd name="T24" fmla="*/ 78 w 122"/>
              <a:gd name="T25" fmla="*/ 52 h 112"/>
              <a:gd name="T26" fmla="*/ 57 w 122"/>
              <a:gd name="T27" fmla="*/ 9 h 112"/>
              <a:gd name="T28" fmla="*/ 71 w 122"/>
              <a:gd name="T29" fmla="*/ 1 h 112"/>
              <a:gd name="T30" fmla="*/ 100 w 122"/>
              <a:gd name="T31" fmla="*/ 59 h 112"/>
              <a:gd name="T32" fmla="*/ 121 w 122"/>
              <a:gd name="T33" fmla="*/ 100 h 112"/>
              <a:gd name="T34" fmla="*/ 120 w 122"/>
              <a:gd name="T35" fmla="*/ 108 h 112"/>
              <a:gd name="T36" fmla="*/ 113 w 122"/>
              <a:gd name="T37" fmla="*/ 112 h 112"/>
              <a:gd name="T38" fmla="*/ 112 w 122"/>
              <a:gd name="T39" fmla="*/ 112 h 112"/>
              <a:gd name="T40" fmla="*/ 112 w 122"/>
              <a:gd name="T41" fmla="*/ 96 h 112"/>
              <a:gd name="T42" fmla="*/ 113 w 122"/>
              <a:gd name="T43" fmla="*/ 96 h 112"/>
              <a:gd name="T44" fmla="*/ 106 w 122"/>
              <a:gd name="T45" fmla="*/ 107 h 112"/>
              <a:gd name="T46" fmla="*/ 86 w 122"/>
              <a:gd name="T47" fmla="*/ 66 h 112"/>
              <a:gd name="T48" fmla="*/ 100 w 122"/>
              <a:gd name="T49" fmla="*/ 59 h 112"/>
              <a:gd name="T50" fmla="*/ 96 w 122"/>
              <a:gd name="T51" fmla="*/ 112 h 112"/>
              <a:gd name="T52" fmla="*/ 48 w 122"/>
              <a:gd name="T53" fmla="*/ 112 h 112"/>
              <a:gd name="T54" fmla="*/ 48 w 122"/>
              <a:gd name="T55" fmla="*/ 96 h 112"/>
              <a:gd name="T56" fmla="*/ 96 w 122"/>
              <a:gd name="T57" fmla="*/ 96 h 112"/>
              <a:gd name="T58" fmla="*/ 96 w 122"/>
              <a:gd name="T59" fmla="*/ 112 h 112"/>
              <a:gd name="T60" fmla="*/ 32 w 122"/>
              <a:gd name="T61" fmla="*/ 112 h 112"/>
              <a:gd name="T62" fmla="*/ 7 w 122"/>
              <a:gd name="T63" fmla="*/ 112 h 112"/>
              <a:gd name="T64" fmla="*/ 7 w 122"/>
              <a:gd name="T65" fmla="*/ 96 h 112"/>
              <a:gd name="T66" fmla="*/ 32 w 122"/>
              <a:gd name="T67" fmla="*/ 96 h 112"/>
              <a:gd name="T68" fmla="*/ 32 w 122"/>
              <a:gd name="T6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12">
                <a:moveTo>
                  <a:pt x="0" y="100"/>
                </a:moveTo>
                <a:lnTo>
                  <a:pt x="21" y="57"/>
                </a:lnTo>
                <a:lnTo>
                  <a:pt x="35" y="65"/>
                </a:lnTo>
                <a:lnTo>
                  <a:pt x="14" y="107"/>
                </a:lnTo>
                <a:lnTo>
                  <a:pt x="0" y="100"/>
                </a:lnTo>
                <a:close/>
                <a:moveTo>
                  <a:pt x="28" y="43"/>
                </a:moveTo>
                <a:lnTo>
                  <a:pt x="50" y="0"/>
                </a:lnTo>
                <a:lnTo>
                  <a:pt x="64" y="7"/>
                </a:lnTo>
                <a:lnTo>
                  <a:pt x="43" y="50"/>
                </a:lnTo>
                <a:lnTo>
                  <a:pt x="28" y="43"/>
                </a:lnTo>
                <a:close/>
                <a:moveTo>
                  <a:pt x="71" y="1"/>
                </a:moveTo>
                <a:lnTo>
                  <a:pt x="93" y="44"/>
                </a:lnTo>
                <a:lnTo>
                  <a:pt x="78" y="52"/>
                </a:lnTo>
                <a:lnTo>
                  <a:pt x="57" y="9"/>
                </a:lnTo>
                <a:lnTo>
                  <a:pt x="71" y="1"/>
                </a:lnTo>
                <a:close/>
                <a:moveTo>
                  <a:pt x="100" y="59"/>
                </a:moveTo>
                <a:lnTo>
                  <a:pt x="121" y="100"/>
                </a:lnTo>
                <a:cubicBezTo>
                  <a:pt x="122" y="103"/>
                  <a:pt x="122" y="106"/>
                  <a:pt x="120" y="108"/>
                </a:cubicBezTo>
                <a:cubicBezTo>
                  <a:pt x="119" y="110"/>
                  <a:pt x="116" y="112"/>
                  <a:pt x="113" y="112"/>
                </a:cubicBezTo>
                <a:lnTo>
                  <a:pt x="112" y="112"/>
                </a:lnTo>
                <a:lnTo>
                  <a:pt x="112" y="96"/>
                </a:lnTo>
                <a:lnTo>
                  <a:pt x="113" y="96"/>
                </a:lnTo>
                <a:lnTo>
                  <a:pt x="106" y="107"/>
                </a:lnTo>
                <a:lnTo>
                  <a:pt x="86" y="66"/>
                </a:lnTo>
                <a:lnTo>
                  <a:pt x="100" y="59"/>
                </a:lnTo>
                <a:close/>
                <a:moveTo>
                  <a:pt x="96" y="112"/>
                </a:moveTo>
                <a:lnTo>
                  <a:pt x="48" y="112"/>
                </a:lnTo>
                <a:lnTo>
                  <a:pt x="48" y="96"/>
                </a:lnTo>
                <a:lnTo>
                  <a:pt x="96" y="96"/>
                </a:lnTo>
                <a:lnTo>
                  <a:pt x="96" y="112"/>
                </a:lnTo>
                <a:close/>
                <a:moveTo>
                  <a:pt x="32" y="112"/>
                </a:moveTo>
                <a:lnTo>
                  <a:pt x="7" y="112"/>
                </a:lnTo>
                <a:lnTo>
                  <a:pt x="7" y="96"/>
                </a:lnTo>
                <a:lnTo>
                  <a:pt x="32" y="96"/>
                </a:lnTo>
                <a:lnTo>
                  <a:pt x="32" y="112"/>
                </a:ln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5" name="Freeform 499"/>
          <p:cNvSpPr>
            <a:spLocks noEditPoints="1"/>
          </p:cNvSpPr>
          <p:nvPr/>
        </p:nvSpPr>
        <p:spPr bwMode="auto">
          <a:xfrm>
            <a:off x="2530185" y="6059097"/>
            <a:ext cx="223161" cy="20059"/>
          </a:xfrm>
          <a:custGeom>
            <a:avLst/>
            <a:gdLst>
              <a:gd name="T0" fmla="*/ 26 w 689"/>
              <a:gd name="T1" fmla="*/ 1 h 97"/>
              <a:gd name="T2" fmla="*/ 122 w 689"/>
              <a:gd name="T3" fmla="*/ 8 h 97"/>
              <a:gd name="T4" fmla="*/ 144 w 689"/>
              <a:gd name="T5" fmla="*/ 33 h 97"/>
              <a:gd name="T6" fmla="*/ 118 w 689"/>
              <a:gd name="T7" fmla="*/ 56 h 97"/>
              <a:gd name="T8" fmla="*/ 23 w 689"/>
              <a:gd name="T9" fmla="*/ 48 h 97"/>
              <a:gd name="T10" fmla="*/ 1 w 689"/>
              <a:gd name="T11" fmla="*/ 23 h 97"/>
              <a:gd name="T12" fmla="*/ 26 w 689"/>
              <a:gd name="T13" fmla="*/ 1 h 97"/>
              <a:gd name="T14" fmla="*/ 218 w 689"/>
              <a:gd name="T15" fmla="*/ 15 h 97"/>
              <a:gd name="T16" fmla="*/ 313 w 689"/>
              <a:gd name="T17" fmla="*/ 22 h 97"/>
              <a:gd name="T18" fmla="*/ 336 w 689"/>
              <a:gd name="T19" fmla="*/ 48 h 97"/>
              <a:gd name="T20" fmla="*/ 310 w 689"/>
              <a:gd name="T21" fmla="*/ 70 h 97"/>
              <a:gd name="T22" fmla="*/ 214 w 689"/>
              <a:gd name="T23" fmla="*/ 63 h 97"/>
              <a:gd name="T24" fmla="*/ 192 w 689"/>
              <a:gd name="T25" fmla="*/ 37 h 97"/>
              <a:gd name="T26" fmla="*/ 218 w 689"/>
              <a:gd name="T27" fmla="*/ 15 h 97"/>
              <a:gd name="T28" fmla="*/ 409 w 689"/>
              <a:gd name="T29" fmla="*/ 29 h 97"/>
              <a:gd name="T30" fmla="*/ 505 w 689"/>
              <a:gd name="T31" fmla="*/ 36 h 97"/>
              <a:gd name="T32" fmla="*/ 527 w 689"/>
              <a:gd name="T33" fmla="*/ 62 h 97"/>
              <a:gd name="T34" fmla="*/ 501 w 689"/>
              <a:gd name="T35" fmla="*/ 84 h 97"/>
              <a:gd name="T36" fmla="*/ 406 w 689"/>
              <a:gd name="T37" fmla="*/ 77 h 97"/>
              <a:gd name="T38" fmla="*/ 383 w 689"/>
              <a:gd name="T39" fmla="*/ 51 h 97"/>
              <a:gd name="T40" fmla="*/ 409 w 689"/>
              <a:gd name="T41" fmla="*/ 29 h 97"/>
              <a:gd name="T42" fmla="*/ 601 w 689"/>
              <a:gd name="T43" fmla="*/ 44 h 97"/>
              <a:gd name="T44" fmla="*/ 666 w 689"/>
              <a:gd name="T45" fmla="*/ 49 h 97"/>
              <a:gd name="T46" fmla="*/ 688 w 689"/>
              <a:gd name="T47" fmla="*/ 74 h 97"/>
              <a:gd name="T48" fmla="*/ 663 w 689"/>
              <a:gd name="T49" fmla="*/ 96 h 97"/>
              <a:gd name="T50" fmla="*/ 597 w 689"/>
              <a:gd name="T51" fmla="*/ 91 h 97"/>
              <a:gd name="T52" fmla="*/ 575 w 689"/>
              <a:gd name="T53" fmla="*/ 66 h 97"/>
              <a:gd name="T54" fmla="*/ 601 w 689"/>
              <a:gd name="T55"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97">
                <a:moveTo>
                  <a:pt x="26" y="1"/>
                </a:moveTo>
                <a:lnTo>
                  <a:pt x="122" y="8"/>
                </a:lnTo>
                <a:cubicBezTo>
                  <a:pt x="135" y="9"/>
                  <a:pt x="145" y="20"/>
                  <a:pt x="144" y="33"/>
                </a:cubicBezTo>
                <a:cubicBezTo>
                  <a:pt x="143" y="47"/>
                  <a:pt x="132" y="57"/>
                  <a:pt x="118" y="56"/>
                </a:cubicBezTo>
                <a:lnTo>
                  <a:pt x="23" y="48"/>
                </a:lnTo>
                <a:cubicBezTo>
                  <a:pt x="9" y="47"/>
                  <a:pt x="0" y="36"/>
                  <a:pt x="1" y="23"/>
                </a:cubicBezTo>
                <a:cubicBezTo>
                  <a:pt x="2" y="9"/>
                  <a:pt x="13" y="0"/>
                  <a:pt x="26" y="1"/>
                </a:cubicBezTo>
                <a:close/>
                <a:moveTo>
                  <a:pt x="218" y="15"/>
                </a:moveTo>
                <a:lnTo>
                  <a:pt x="313" y="22"/>
                </a:lnTo>
                <a:cubicBezTo>
                  <a:pt x="327" y="23"/>
                  <a:pt x="337" y="35"/>
                  <a:pt x="336" y="48"/>
                </a:cubicBezTo>
                <a:cubicBezTo>
                  <a:pt x="335" y="61"/>
                  <a:pt x="323" y="71"/>
                  <a:pt x="310" y="70"/>
                </a:cubicBezTo>
                <a:lnTo>
                  <a:pt x="214" y="63"/>
                </a:lnTo>
                <a:cubicBezTo>
                  <a:pt x="201" y="62"/>
                  <a:pt x="191" y="50"/>
                  <a:pt x="192" y="37"/>
                </a:cubicBezTo>
                <a:cubicBezTo>
                  <a:pt x="193" y="24"/>
                  <a:pt x="205" y="14"/>
                  <a:pt x="218" y="15"/>
                </a:cubicBezTo>
                <a:close/>
                <a:moveTo>
                  <a:pt x="409" y="29"/>
                </a:moveTo>
                <a:lnTo>
                  <a:pt x="505" y="36"/>
                </a:lnTo>
                <a:cubicBezTo>
                  <a:pt x="518" y="37"/>
                  <a:pt x="528" y="49"/>
                  <a:pt x="527" y="62"/>
                </a:cubicBezTo>
                <a:cubicBezTo>
                  <a:pt x="526" y="75"/>
                  <a:pt x="515" y="85"/>
                  <a:pt x="501" y="84"/>
                </a:cubicBezTo>
                <a:lnTo>
                  <a:pt x="406" y="77"/>
                </a:lnTo>
                <a:cubicBezTo>
                  <a:pt x="392" y="76"/>
                  <a:pt x="382" y="65"/>
                  <a:pt x="383" y="51"/>
                </a:cubicBezTo>
                <a:cubicBezTo>
                  <a:pt x="384" y="38"/>
                  <a:pt x="396" y="28"/>
                  <a:pt x="409" y="29"/>
                </a:cubicBezTo>
                <a:close/>
                <a:moveTo>
                  <a:pt x="601" y="44"/>
                </a:moveTo>
                <a:lnTo>
                  <a:pt x="666" y="49"/>
                </a:lnTo>
                <a:cubicBezTo>
                  <a:pt x="679" y="50"/>
                  <a:pt x="689" y="61"/>
                  <a:pt x="688" y="74"/>
                </a:cubicBezTo>
                <a:cubicBezTo>
                  <a:pt x="687" y="87"/>
                  <a:pt x="676" y="97"/>
                  <a:pt x="663" y="96"/>
                </a:cubicBezTo>
                <a:lnTo>
                  <a:pt x="597" y="91"/>
                </a:lnTo>
                <a:cubicBezTo>
                  <a:pt x="584" y="90"/>
                  <a:pt x="574" y="79"/>
                  <a:pt x="575" y="66"/>
                </a:cubicBezTo>
                <a:cubicBezTo>
                  <a:pt x="576" y="53"/>
                  <a:pt x="587" y="43"/>
                  <a:pt x="601" y="44"/>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6" name="Freeform 500"/>
          <p:cNvSpPr>
            <a:spLocks noEditPoints="1"/>
          </p:cNvSpPr>
          <p:nvPr/>
        </p:nvSpPr>
        <p:spPr bwMode="auto">
          <a:xfrm>
            <a:off x="2738032" y="6068355"/>
            <a:ext cx="227537"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7" name="Freeform 501"/>
          <p:cNvSpPr>
            <a:spLocks noEditPoints="1"/>
          </p:cNvSpPr>
          <p:nvPr/>
        </p:nvSpPr>
        <p:spPr bwMode="auto">
          <a:xfrm>
            <a:off x="2950254" y="6082244"/>
            <a:ext cx="229725"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8" name="Freeform 502"/>
          <p:cNvSpPr>
            <a:spLocks noEditPoints="1"/>
          </p:cNvSpPr>
          <p:nvPr/>
        </p:nvSpPr>
        <p:spPr bwMode="auto">
          <a:xfrm>
            <a:off x="3162476" y="6094589"/>
            <a:ext cx="223161" cy="30861"/>
          </a:xfrm>
          <a:custGeom>
            <a:avLst/>
            <a:gdLst>
              <a:gd name="T0" fmla="*/ 29 w 691"/>
              <a:gd name="T1" fmla="*/ 2 h 147"/>
              <a:gd name="T2" fmla="*/ 124 w 691"/>
              <a:gd name="T3" fmla="*/ 16 h 147"/>
              <a:gd name="T4" fmla="*/ 144 w 691"/>
              <a:gd name="T5" fmla="*/ 43 h 147"/>
              <a:gd name="T6" fmla="*/ 117 w 691"/>
              <a:gd name="T7" fmla="*/ 63 h 147"/>
              <a:gd name="T8" fmla="*/ 22 w 691"/>
              <a:gd name="T9" fmla="*/ 49 h 147"/>
              <a:gd name="T10" fmla="*/ 2 w 691"/>
              <a:gd name="T11" fmla="*/ 22 h 147"/>
              <a:gd name="T12" fmla="*/ 29 w 691"/>
              <a:gd name="T13" fmla="*/ 2 h 147"/>
              <a:gd name="T14" fmla="*/ 219 w 691"/>
              <a:gd name="T15" fmla="*/ 30 h 147"/>
              <a:gd name="T16" fmla="*/ 314 w 691"/>
              <a:gd name="T17" fmla="*/ 44 h 147"/>
              <a:gd name="T18" fmla="*/ 334 w 691"/>
              <a:gd name="T19" fmla="*/ 72 h 147"/>
              <a:gd name="T20" fmla="*/ 307 w 691"/>
              <a:gd name="T21" fmla="*/ 92 h 147"/>
              <a:gd name="T22" fmla="*/ 212 w 691"/>
              <a:gd name="T23" fmla="*/ 78 h 147"/>
              <a:gd name="T24" fmla="*/ 192 w 691"/>
              <a:gd name="T25" fmla="*/ 50 h 147"/>
              <a:gd name="T26" fmla="*/ 219 w 691"/>
              <a:gd name="T27" fmla="*/ 30 h 147"/>
              <a:gd name="T28" fmla="*/ 409 w 691"/>
              <a:gd name="T29" fmla="*/ 59 h 147"/>
              <a:gd name="T30" fmla="*/ 504 w 691"/>
              <a:gd name="T31" fmla="*/ 73 h 147"/>
              <a:gd name="T32" fmla="*/ 524 w 691"/>
              <a:gd name="T33" fmla="*/ 100 h 147"/>
              <a:gd name="T34" fmla="*/ 497 w 691"/>
              <a:gd name="T35" fmla="*/ 120 h 147"/>
              <a:gd name="T36" fmla="*/ 402 w 691"/>
              <a:gd name="T37" fmla="*/ 106 h 147"/>
              <a:gd name="T38" fmla="*/ 381 w 691"/>
              <a:gd name="T39" fmla="*/ 79 h 147"/>
              <a:gd name="T40" fmla="*/ 409 w 691"/>
              <a:gd name="T41" fmla="*/ 59 h 147"/>
              <a:gd name="T42" fmla="*/ 599 w 691"/>
              <a:gd name="T43" fmla="*/ 87 h 147"/>
              <a:gd name="T44" fmla="*/ 669 w 691"/>
              <a:gd name="T45" fmla="*/ 98 h 147"/>
              <a:gd name="T46" fmla="*/ 689 w 691"/>
              <a:gd name="T47" fmla="*/ 125 h 147"/>
              <a:gd name="T48" fmla="*/ 662 w 691"/>
              <a:gd name="T49" fmla="*/ 145 h 147"/>
              <a:gd name="T50" fmla="*/ 592 w 691"/>
              <a:gd name="T51" fmla="*/ 135 h 147"/>
              <a:gd name="T52" fmla="*/ 571 w 691"/>
              <a:gd name="T53" fmla="*/ 107 h 147"/>
              <a:gd name="T54" fmla="*/ 599 w 691"/>
              <a:gd name="T55" fmla="*/ 8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4"/>
                </a:lnTo>
                <a:cubicBezTo>
                  <a:pt x="327" y="46"/>
                  <a:pt x="336" y="59"/>
                  <a:pt x="334" y="72"/>
                </a:cubicBezTo>
                <a:cubicBezTo>
                  <a:pt x="332" y="85"/>
                  <a:pt x="320" y="94"/>
                  <a:pt x="307" y="92"/>
                </a:cubicBezTo>
                <a:lnTo>
                  <a:pt x="212" y="78"/>
                </a:lnTo>
                <a:cubicBezTo>
                  <a:pt x="199" y="76"/>
                  <a:pt x="190" y="63"/>
                  <a:pt x="192" y="50"/>
                </a:cubicBezTo>
                <a:cubicBezTo>
                  <a:pt x="194" y="37"/>
                  <a:pt x="206" y="28"/>
                  <a:pt x="219" y="30"/>
                </a:cubicBezTo>
                <a:close/>
                <a:moveTo>
                  <a:pt x="409" y="59"/>
                </a:moveTo>
                <a:lnTo>
                  <a:pt x="504" y="73"/>
                </a:lnTo>
                <a:cubicBezTo>
                  <a:pt x="517" y="75"/>
                  <a:pt x="526" y="87"/>
                  <a:pt x="524" y="100"/>
                </a:cubicBezTo>
                <a:cubicBezTo>
                  <a:pt x="522" y="113"/>
                  <a:pt x="510" y="122"/>
                  <a:pt x="497" y="120"/>
                </a:cubicBezTo>
                <a:lnTo>
                  <a:pt x="402" y="106"/>
                </a:lnTo>
                <a:cubicBezTo>
                  <a:pt x="389" y="104"/>
                  <a:pt x="380" y="92"/>
                  <a:pt x="381" y="79"/>
                </a:cubicBezTo>
                <a:cubicBezTo>
                  <a:pt x="383" y="66"/>
                  <a:pt x="396" y="57"/>
                  <a:pt x="409" y="59"/>
                </a:cubicBezTo>
                <a:close/>
                <a:moveTo>
                  <a:pt x="599" y="87"/>
                </a:moveTo>
                <a:lnTo>
                  <a:pt x="669" y="98"/>
                </a:lnTo>
                <a:cubicBezTo>
                  <a:pt x="682" y="100"/>
                  <a:pt x="691" y="112"/>
                  <a:pt x="689" y="125"/>
                </a:cubicBezTo>
                <a:cubicBezTo>
                  <a:pt x="687" y="138"/>
                  <a:pt x="675" y="147"/>
                  <a:pt x="662" y="145"/>
                </a:cubicBezTo>
                <a:lnTo>
                  <a:pt x="592" y="135"/>
                </a:lnTo>
                <a:cubicBezTo>
                  <a:pt x="578" y="133"/>
                  <a:pt x="569" y="120"/>
                  <a:pt x="571" y="107"/>
                </a:cubicBezTo>
                <a:cubicBezTo>
                  <a:pt x="573" y="94"/>
                  <a:pt x="586" y="85"/>
                  <a:pt x="599" y="87"/>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9" name="Freeform 503"/>
          <p:cNvSpPr>
            <a:spLocks noEditPoints="1"/>
          </p:cNvSpPr>
          <p:nvPr/>
        </p:nvSpPr>
        <p:spPr bwMode="auto">
          <a:xfrm>
            <a:off x="3370322" y="6114648"/>
            <a:ext cx="227537" cy="29317"/>
          </a:xfrm>
          <a:custGeom>
            <a:avLst/>
            <a:gdLst>
              <a:gd name="T0" fmla="*/ 29 w 707"/>
              <a:gd name="T1" fmla="*/ 2 h 147"/>
              <a:gd name="T2" fmla="*/ 124 w 707"/>
              <a:gd name="T3" fmla="*/ 16 h 147"/>
              <a:gd name="T4" fmla="*/ 144 w 707"/>
              <a:gd name="T5" fmla="*/ 43 h 147"/>
              <a:gd name="T6" fmla="*/ 117 w 707"/>
              <a:gd name="T7" fmla="*/ 63 h 147"/>
              <a:gd name="T8" fmla="*/ 22 w 707"/>
              <a:gd name="T9" fmla="*/ 49 h 147"/>
              <a:gd name="T10" fmla="*/ 2 w 707"/>
              <a:gd name="T11" fmla="*/ 22 h 147"/>
              <a:gd name="T12" fmla="*/ 29 w 707"/>
              <a:gd name="T13" fmla="*/ 2 h 147"/>
              <a:gd name="T14" fmla="*/ 219 w 707"/>
              <a:gd name="T15" fmla="*/ 30 h 147"/>
              <a:gd name="T16" fmla="*/ 314 w 707"/>
              <a:gd name="T17" fmla="*/ 43 h 147"/>
              <a:gd name="T18" fmla="*/ 334 w 707"/>
              <a:gd name="T19" fmla="*/ 71 h 147"/>
              <a:gd name="T20" fmla="*/ 307 w 707"/>
              <a:gd name="T21" fmla="*/ 91 h 147"/>
              <a:gd name="T22" fmla="*/ 212 w 707"/>
              <a:gd name="T23" fmla="*/ 77 h 147"/>
              <a:gd name="T24" fmla="*/ 192 w 707"/>
              <a:gd name="T25" fmla="*/ 50 h 147"/>
              <a:gd name="T26" fmla="*/ 219 w 707"/>
              <a:gd name="T27" fmla="*/ 30 h 147"/>
              <a:gd name="T28" fmla="*/ 409 w 707"/>
              <a:gd name="T29" fmla="*/ 57 h 147"/>
              <a:gd name="T30" fmla="*/ 504 w 707"/>
              <a:gd name="T31" fmla="*/ 71 h 147"/>
              <a:gd name="T32" fmla="*/ 524 w 707"/>
              <a:gd name="T33" fmla="*/ 98 h 147"/>
              <a:gd name="T34" fmla="*/ 497 w 707"/>
              <a:gd name="T35" fmla="*/ 119 h 147"/>
              <a:gd name="T36" fmla="*/ 402 w 707"/>
              <a:gd name="T37" fmla="*/ 105 h 147"/>
              <a:gd name="T38" fmla="*/ 382 w 707"/>
              <a:gd name="T39" fmla="*/ 78 h 147"/>
              <a:gd name="T40" fmla="*/ 409 w 707"/>
              <a:gd name="T41" fmla="*/ 57 h 147"/>
              <a:gd name="T42" fmla="*/ 599 w 707"/>
              <a:gd name="T43" fmla="*/ 85 h 147"/>
              <a:gd name="T44" fmla="*/ 685 w 707"/>
              <a:gd name="T45" fmla="*/ 98 h 147"/>
              <a:gd name="T46" fmla="*/ 705 w 707"/>
              <a:gd name="T47" fmla="*/ 125 h 147"/>
              <a:gd name="T48" fmla="*/ 678 w 707"/>
              <a:gd name="T49" fmla="*/ 145 h 147"/>
              <a:gd name="T50" fmla="*/ 592 w 707"/>
              <a:gd name="T51" fmla="*/ 133 h 147"/>
              <a:gd name="T52" fmla="*/ 572 w 707"/>
              <a:gd name="T53" fmla="*/ 105 h 147"/>
              <a:gd name="T54" fmla="*/ 599 w 707"/>
              <a:gd name="T5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3"/>
                </a:lnTo>
                <a:cubicBezTo>
                  <a:pt x="327" y="45"/>
                  <a:pt x="336" y="58"/>
                  <a:pt x="334" y="71"/>
                </a:cubicBezTo>
                <a:cubicBezTo>
                  <a:pt x="332" y="84"/>
                  <a:pt x="320" y="93"/>
                  <a:pt x="307" y="91"/>
                </a:cubicBezTo>
                <a:lnTo>
                  <a:pt x="212" y="77"/>
                </a:lnTo>
                <a:cubicBezTo>
                  <a:pt x="199" y="75"/>
                  <a:pt x="190" y="63"/>
                  <a:pt x="192" y="50"/>
                </a:cubicBezTo>
                <a:cubicBezTo>
                  <a:pt x="194" y="37"/>
                  <a:pt x="206" y="28"/>
                  <a:pt x="219" y="30"/>
                </a:cubicBezTo>
                <a:close/>
                <a:moveTo>
                  <a:pt x="409" y="57"/>
                </a:moveTo>
                <a:lnTo>
                  <a:pt x="504" y="71"/>
                </a:lnTo>
                <a:cubicBezTo>
                  <a:pt x="517" y="73"/>
                  <a:pt x="526" y="85"/>
                  <a:pt x="524" y="98"/>
                </a:cubicBezTo>
                <a:cubicBezTo>
                  <a:pt x="522" y="112"/>
                  <a:pt x="510" y="121"/>
                  <a:pt x="497" y="119"/>
                </a:cubicBezTo>
                <a:lnTo>
                  <a:pt x="402" y="105"/>
                </a:lnTo>
                <a:cubicBezTo>
                  <a:pt x="389" y="103"/>
                  <a:pt x="380" y="91"/>
                  <a:pt x="382" y="78"/>
                </a:cubicBezTo>
                <a:cubicBezTo>
                  <a:pt x="384" y="64"/>
                  <a:pt x="396" y="55"/>
                  <a:pt x="409" y="57"/>
                </a:cubicBezTo>
                <a:close/>
                <a:moveTo>
                  <a:pt x="599" y="85"/>
                </a:moveTo>
                <a:lnTo>
                  <a:pt x="685" y="98"/>
                </a:lnTo>
                <a:cubicBezTo>
                  <a:pt x="698" y="100"/>
                  <a:pt x="707" y="112"/>
                  <a:pt x="705" y="125"/>
                </a:cubicBezTo>
                <a:cubicBezTo>
                  <a:pt x="703" y="138"/>
                  <a:pt x="691" y="147"/>
                  <a:pt x="678" y="145"/>
                </a:cubicBezTo>
                <a:lnTo>
                  <a:pt x="592" y="133"/>
                </a:lnTo>
                <a:cubicBezTo>
                  <a:pt x="579" y="131"/>
                  <a:pt x="570" y="119"/>
                  <a:pt x="572" y="105"/>
                </a:cubicBezTo>
                <a:cubicBezTo>
                  <a:pt x="574" y="92"/>
                  <a:pt x="586" y="83"/>
                  <a:pt x="599" y="85"/>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0" name="Freeform 504"/>
          <p:cNvSpPr>
            <a:spLocks noEditPoints="1"/>
          </p:cNvSpPr>
          <p:nvPr/>
        </p:nvSpPr>
        <p:spPr bwMode="auto">
          <a:xfrm>
            <a:off x="3582544" y="6134708"/>
            <a:ext cx="227537" cy="29317"/>
          </a:xfrm>
          <a:custGeom>
            <a:avLst/>
            <a:gdLst>
              <a:gd name="T0" fmla="*/ 29 w 707"/>
              <a:gd name="T1" fmla="*/ 2 h 147"/>
              <a:gd name="T2" fmla="*/ 124 w 707"/>
              <a:gd name="T3" fmla="*/ 16 h 147"/>
              <a:gd name="T4" fmla="*/ 144 w 707"/>
              <a:gd name="T5" fmla="*/ 43 h 147"/>
              <a:gd name="T6" fmla="*/ 117 w 707"/>
              <a:gd name="T7" fmla="*/ 63 h 147"/>
              <a:gd name="T8" fmla="*/ 22 w 707"/>
              <a:gd name="T9" fmla="*/ 49 h 147"/>
              <a:gd name="T10" fmla="*/ 2 w 707"/>
              <a:gd name="T11" fmla="*/ 22 h 147"/>
              <a:gd name="T12" fmla="*/ 29 w 707"/>
              <a:gd name="T13" fmla="*/ 2 h 147"/>
              <a:gd name="T14" fmla="*/ 219 w 707"/>
              <a:gd name="T15" fmla="*/ 30 h 147"/>
              <a:gd name="T16" fmla="*/ 314 w 707"/>
              <a:gd name="T17" fmla="*/ 43 h 147"/>
              <a:gd name="T18" fmla="*/ 334 w 707"/>
              <a:gd name="T19" fmla="*/ 71 h 147"/>
              <a:gd name="T20" fmla="*/ 307 w 707"/>
              <a:gd name="T21" fmla="*/ 91 h 147"/>
              <a:gd name="T22" fmla="*/ 212 w 707"/>
              <a:gd name="T23" fmla="*/ 77 h 147"/>
              <a:gd name="T24" fmla="*/ 192 w 707"/>
              <a:gd name="T25" fmla="*/ 50 h 147"/>
              <a:gd name="T26" fmla="*/ 219 w 707"/>
              <a:gd name="T27" fmla="*/ 30 h 147"/>
              <a:gd name="T28" fmla="*/ 409 w 707"/>
              <a:gd name="T29" fmla="*/ 57 h 147"/>
              <a:gd name="T30" fmla="*/ 504 w 707"/>
              <a:gd name="T31" fmla="*/ 71 h 147"/>
              <a:gd name="T32" fmla="*/ 524 w 707"/>
              <a:gd name="T33" fmla="*/ 98 h 147"/>
              <a:gd name="T34" fmla="*/ 497 w 707"/>
              <a:gd name="T35" fmla="*/ 119 h 147"/>
              <a:gd name="T36" fmla="*/ 402 w 707"/>
              <a:gd name="T37" fmla="*/ 105 h 147"/>
              <a:gd name="T38" fmla="*/ 382 w 707"/>
              <a:gd name="T39" fmla="*/ 78 h 147"/>
              <a:gd name="T40" fmla="*/ 409 w 707"/>
              <a:gd name="T41" fmla="*/ 57 h 147"/>
              <a:gd name="T42" fmla="*/ 599 w 707"/>
              <a:gd name="T43" fmla="*/ 85 h 147"/>
              <a:gd name="T44" fmla="*/ 685 w 707"/>
              <a:gd name="T45" fmla="*/ 98 h 147"/>
              <a:gd name="T46" fmla="*/ 705 w 707"/>
              <a:gd name="T47" fmla="*/ 125 h 147"/>
              <a:gd name="T48" fmla="*/ 678 w 707"/>
              <a:gd name="T49" fmla="*/ 145 h 147"/>
              <a:gd name="T50" fmla="*/ 592 w 707"/>
              <a:gd name="T51" fmla="*/ 133 h 147"/>
              <a:gd name="T52" fmla="*/ 572 w 707"/>
              <a:gd name="T53" fmla="*/ 105 h 147"/>
              <a:gd name="T54" fmla="*/ 599 w 707"/>
              <a:gd name="T5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3"/>
                </a:lnTo>
                <a:cubicBezTo>
                  <a:pt x="327" y="45"/>
                  <a:pt x="336" y="58"/>
                  <a:pt x="334" y="71"/>
                </a:cubicBezTo>
                <a:cubicBezTo>
                  <a:pt x="332" y="84"/>
                  <a:pt x="320" y="93"/>
                  <a:pt x="307" y="91"/>
                </a:cubicBezTo>
                <a:lnTo>
                  <a:pt x="212" y="77"/>
                </a:lnTo>
                <a:cubicBezTo>
                  <a:pt x="199" y="75"/>
                  <a:pt x="190" y="63"/>
                  <a:pt x="192" y="50"/>
                </a:cubicBezTo>
                <a:cubicBezTo>
                  <a:pt x="194" y="37"/>
                  <a:pt x="206" y="28"/>
                  <a:pt x="219" y="30"/>
                </a:cubicBezTo>
                <a:close/>
                <a:moveTo>
                  <a:pt x="409" y="57"/>
                </a:moveTo>
                <a:lnTo>
                  <a:pt x="504" y="71"/>
                </a:lnTo>
                <a:cubicBezTo>
                  <a:pt x="517" y="73"/>
                  <a:pt x="526" y="85"/>
                  <a:pt x="524" y="98"/>
                </a:cubicBezTo>
                <a:cubicBezTo>
                  <a:pt x="522" y="112"/>
                  <a:pt x="510" y="121"/>
                  <a:pt x="497" y="119"/>
                </a:cubicBezTo>
                <a:lnTo>
                  <a:pt x="402" y="105"/>
                </a:lnTo>
                <a:cubicBezTo>
                  <a:pt x="389" y="103"/>
                  <a:pt x="380" y="91"/>
                  <a:pt x="382" y="78"/>
                </a:cubicBezTo>
                <a:cubicBezTo>
                  <a:pt x="384" y="64"/>
                  <a:pt x="396" y="55"/>
                  <a:pt x="409" y="57"/>
                </a:cubicBezTo>
                <a:close/>
                <a:moveTo>
                  <a:pt x="599" y="85"/>
                </a:moveTo>
                <a:lnTo>
                  <a:pt x="685" y="98"/>
                </a:lnTo>
                <a:cubicBezTo>
                  <a:pt x="698" y="100"/>
                  <a:pt x="707" y="112"/>
                  <a:pt x="705" y="125"/>
                </a:cubicBezTo>
                <a:cubicBezTo>
                  <a:pt x="703" y="138"/>
                  <a:pt x="691" y="147"/>
                  <a:pt x="678" y="145"/>
                </a:cubicBezTo>
                <a:lnTo>
                  <a:pt x="592" y="133"/>
                </a:lnTo>
                <a:cubicBezTo>
                  <a:pt x="579" y="131"/>
                  <a:pt x="570" y="119"/>
                  <a:pt x="572" y="105"/>
                </a:cubicBezTo>
                <a:cubicBezTo>
                  <a:pt x="574" y="92"/>
                  <a:pt x="586" y="83"/>
                  <a:pt x="599" y="85"/>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1" name="Freeform 505"/>
          <p:cNvSpPr>
            <a:spLocks/>
          </p:cNvSpPr>
          <p:nvPr/>
        </p:nvSpPr>
        <p:spPr bwMode="auto">
          <a:xfrm>
            <a:off x="635503" y="6020521"/>
            <a:ext cx="1912185" cy="260776"/>
          </a:xfrm>
          <a:custGeom>
            <a:avLst/>
            <a:gdLst>
              <a:gd name="T0" fmla="*/ 15 w 5908"/>
              <a:gd name="T1" fmla="*/ 1236 h 1284"/>
              <a:gd name="T2" fmla="*/ 655 w 5908"/>
              <a:gd name="T3" fmla="*/ 836 h 1284"/>
              <a:gd name="T4" fmla="*/ 1313 w 5908"/>
              <a:gd name="T5" fmla="*/ 515 h 1284"/>
              <a:gd name="T6" fmla="*/ 1318 w 5908"/>
              <a:gd name="T7" fmla="*/ 513 h 1284"/>
              <a:gd name="T8" fmla="*/ 1974 w 5908"/>
              <a:gd name="T9" fmla="*/ 353 h 1284"/>
              <a:gd name="T10" fmla="*/ 2615 w 5908"/>
              <a:gd name="T11" fmla="*/ 225 h 1284"/>
              <a:gd name="T12" fmla="*/ 3271 w 5908"/>
              <a:gd name="T13" fmla="*/ 113 h 1284"/>
              <a:gd name="T14" fmla="*/ 3929 w 5908"/>
              <a:gd name="T15" fmla="*/ 33 h 1284"/>
              <a:gd name="T16" fmla="*/ 4570 w 5908"/>
              <a:gd name="T17" fmla="*/ 0 h 1284"/>
              <a:gd name="T18" fmla="*/ 4577 w 5908"/>
              <a:gd name="T19" fmla="*/ 1 h 1284"/>
              <a:gd name="T20" fmla="*/ 5233 w 5908"/>
              <a:gd name="T21" fmla="*/ 161 h 1284"/>
              <a:gd name="T22" fmla="*/ 5229 w 5908"/>
              <a:gd name="T23" fmla="*/ 160 h 1284"/>
              <a:gd name="T24" fmla="*/ 5885 w 5908"/>
              <a:gd name="T25" fmla="*/ 192 h 1284"/>
              <a:gd name="T26" fmla="*/ 5907 w 5908"/>
              <a:gd name="T27" fmla="*/ 218 h 1284"/>
              <a:gd name="T28" fmla="*/ 5882 w 5908"/>
              <a:gd name="T29" fmla="*/ 240 h 1284"/>
              <a:gd name="T30" fmla="*/ 5226 w 5908"/>
              <a:gd name="T31" fmla="*/ 208 h 1284"/>
              <a:gd name="T32" fmla="*/ 5222 w 5908"/>
              <a:gd name="T33" fmla="*/ 208 h 1284"/>
              <a:gd name="T34" fmla="*/ 4566 w 5908"/>
              <a:gd name="T35" fmla="*/ 48 h 1284"/>
              <a:gd name="T36" fmla="*/ 4573 w 5908"/>
              <a:gd name="T37" fmla="*/ 48 h 1284"/>
              <a:gd name="T38" fmla="*/ 3934 w 5908"/>
              <a:gd name="T39" fmla="*/ 80 h 1284"/>
              <a:gd name="T40" fmla="*/ 3280 w 5908"/>
              <a:gd name="T41" fmla="*/ 160 h 1284"/>
              <a:gd name="T42" fmla="*/ 2624 w 5908"/>
              <a:gd name="T43" fmla="*/ 272 h 1284"/>
              <a:gd name="T44" fmla="*/ 1985 w 5908"/>
              <a:gd name="T45" fmla="*/ 400 h 1284"/>
              <a:gd name="T46" fmla="*/ 1329 w 5908"/>
              <a:gd name="T47" fmla="*/ 560 h 1284"/>
              <a:gd name="T48" fmla="*/ 1334 w 5908"/>
              <a:gd name="T49" fmla="*/ 558 h 1284"/>
              <a:gd name="T50" fmla="*/ 680 w 5908"/>
              <a:gd name="T51" fmla="*/ 877 h 1284"/>
              <a:gd name="T52" fmla="*/ 40 w 5908"/>
              <a:gd name="T53" fmla="*/ 1277 h 1284"/>
              <a:gd name="T54" fmla="*/ 7 w 5908"/>
              <a:gd name="T55" fmla="*/ 1269 h 1284"/>
              <a:gd name="T56" fmla="*/ 15 w 5908"/>
              <a:gd name="T57" fmla="*/ 1236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08" h="1284">
                <a:moveTo>
                  <a:pt x="15" y="1236"/>
                </a:moveTo>
                <a:lnTo>
                  <a:pt x="655" y="836"/>
                </a:lnTo>
                <a:lnTo>
                  <a:pt x="1313" y="515"/>
                </a:lnTo>
                <a:cubicBezTo>
                  <a:pt x="1314" y="514"/>
                  <a:pt x="1316" y="514"/>
                  <a:pt x="1318" y="513"/>
                </a:cubicBezTo>
                <a:lnTo>
                  <a:pt x="1974" y="353"/>
                </a:lnTo>
                <a:lnTo>
                  <a:pt x="2615" y="225"/>
                </a:lnTo>
                <a:lnTo>
                  <a:pt x="3271" y="113"/>
                </a:lnTo>
                <a:lnTo>
                  <a:pt x="3929" y="33"/>
                </a:lnTo>
                <a:lnTo>
                  <a:pt x="4570" y="0"/>
                </a:lnTo>
                <a:cubicBezTo>
                  <a:pt x="4573" y="0"/>
                  <a:pt x="4575" y="1"/>
                  <a:pt x="4577" y="1"/>
                </a:cubicBezTo>
                <a:lnTo>
                  <a:pt x="5233" y="161"/>
                </a:lnTo>
                <a:lnTo>
                  <a:pt x="5229" y="160"/>
                </a:lnTo>
                <a:lnTo>
                  <a:pt x="5885" y="192"/>
                </a:lnTo>
                <a:cubicBezTo>
                  <a:pt x="5898" y="193"/>
                  <a:pt x="5908" y="204"/>
                  <a:pt x="5907" y="218"/>
                </a:cubicBezTo>
                <a:cubicBezTo>
                  <a:pt x="5907" y="231"/>
                  <a:pt x="5896" y="241"/>
                  <a:pt x="5882" y="240"/>
                </a:cubicBezTo>
                <a:lnTo>
                  <a:pt x="5226" y="208"/>
                </a:lnTo>
                <a:cubicBezTo>
                  <a:pt x="5225" y="208"/>
                  <a:pt x="5223" y="208"/>
                  <a:pt x="5222" y="208"/>
                </a:cubicBezTo>
                <a:lnTo>
                  <a:pt x="4566" y="48"/>
                </a:lnTo>
                <a:lnTo>
                  <a:pt x="4573" y="48"/>
                </a:lnTo>
                <a:lnTo>
                  <a:pt x="3934" y="80"/>
                </a:lnTo>
                <a:lnTo>
                  <a:pt x="3280" y="160"/>
                </a:lnTo>
                <a:lnTo>
                  <a:pt x="2624" y="272"/>
                </a:lnTo>
                <a:lnTo>
                  <a:pt x="1985" y="400"/>
                </a:lnTo>
                <a:lnTo>
                  <a:pt x="1329" y="560"/>
                </a:lnTo>
                <a:lnTo>
                  <a:pt x="1334" y="558"/>
                </a:lnTo>
                <a:lnTo>
                  <a:pt x="680" y="877"/>
                </a:lnTo>
                <a:lnTo>
                  <a:pt x="40" y="1277"/>
                </a:lnTo>
                <a:cubicBezTo>
                  <a:pt x="29" y="1284"/>
                  <a:pt x="14" y="1280"/>
                  <a:pt x="7" y="1269"/>
                </a:cubicBezTo>
                <a:cubicBezTo>
                  <a:pt x="0" y="1258"/>
                  <a:pt x="4" y="1243"/>
                  <a:pt x="15" y="1236"/>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2" name="Oval 506"/>
          <p:cNvSpPr>
            <a:spLocks noChangeArrowheads="1"/>
          </p:cNvSpPr>
          <p:nvPr/>
        </p:nvSpPr>
        <p:spPr bwMode="auto">
          <a:xfrm>
            <a:off x="618000" y="625969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3" name="Oval 507"/>
          <p:cNvSpPr>
            <a:spLocks noChangeArrowheads="1"/>
          </p:cNvSpPr>
          <p:nvPr/>
        </p:nvSpPr>
        <p:spPr bwMode="auto">
          <a:xfrm>
            <a:off x="618000" y="625969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4" name="Oval 508"/>
          <p:cNvSpPr>
            <a:spLocks noChangeArrowheads="1"/>
          </p:cNvSpPr>
          <p:nvPr/>
        </p:nvSpPr>
        <p:spPr bwMode="auto">
          <a:xfrm>
            <a:off x="825846" y="6177914"/>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5" name="Oval 509"/>
          <p:cNvSpPr>
            <a:spLocks noChangeArrowheads="1"/>
          </p:cNvSpPr>
          <p:nvPr/>
        </p:nvSpPr>
        <p:spPr bwMode="auto">
          <a:xfrm>
            <a:off x="825846" y="6177914"/>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6" name="Oval 510"/>
          <p:cNvSpPr>
            <a:spLocks noChangeArrowheads="1"/>
          </p:cNvSpPr>
          <p:nvPr/>
        </p:nvSpPr>
        <p:spPr bwMode="auto">
          <a:xfrm>
            <a:off x="1038068" y="611310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7" name="Oval 511"/>
          <p:cNvSpPr>
            <a:spLocks noChangeArrowheads="1"/>
          </p:cNvSpPr>
          <p:nvPr/>
        </p:nvSpPr>
        <p:spPr bwMode="auto">
          <a:xfrm>
            <a:off x="1038068" y="611310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8" name="Oval 512"/>
          <p:cNvSpPr>
            <a:spLocks noChangeArrowheads="1"/>
          </p:cNvSpPr>
          <p:nvPr/>
        </p:nvSpPr>
        <p:spPr bwMode="auto">
          <a:xfrm>
            <a:off x="1250290" y="6080700"/>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9" name="Oval 513"/>
          <p:cNvSpPr>
            <a:spLocks noChangeArrowheads="1"/>
          </p:cNvSpPr>
          <p:nvPr/>
        </p:nvSpPr>
        <p:spPr bwMode="auto">
          <a:xfrm>
            <a:off x="1250290" y="6080700"/>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0" name="Oval 514"/>
          <p:cNvSpPr>
            <a:spLocks noChangeArrowheads="1"/>
          </p:cNvSpPr>
          <p:nvPr/>
        </p:nvSpPr>
        <p:spPr bwMode="auto">
          <a:xfrm>
            <a:off x="1455948" y="6054469"/>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1" name="Oval 515"/>
          <p:cNvSpPr>
            <a:spLocks noChangeArrowheads="1"/>
          </p:cNvSpPr>
          <p:nvPr/>
        </p:nvSpPr>
        <p:spPr bwMode="auto">
          <a:xfrm>
            <a:off x="1455948" y="6054469"/>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2" name="Oval 516"/>
          <p:cNvSpPr>
            <a:spLocks noChangeArrowheads="1"/>
          </p:cNvSpPr>
          <p:nvPr/>
        </p:nvSpPr>
        <p:spPr bwMode="auto">
          <a:xfrm>
            <a:off x="1668171" y="6031323"/>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3" name="Oval 517"/>
          <p:cNvSpPr>
            <a:spLocks noChangeArrowheads="1"/>
          </p:cNvSpPr>
          <p:nvPr/>
        </p:nvSpPr>
        <p:spPr bwMode="auto">
          <a:xfrm>
            <a:off x="1668171" y="6031323"/>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4" name="Oval 518"/>
          <p:cNvSpPr>
            <a:spLocks noChangeArrowheads="1"/>
          </p:cNvSpPr>
          <p:nvPr/>
        </p:nvSpPr>
        <p:spPr bwMode="auto">
          <a:xfrm>
            <a:off x="1880392" y="6015892"/>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5" name="Oval 519"/>
          <p:cNvSpPr>
            <a:spLocks noChangeArrowheads="1"/>
          </p:cNvSpPr>
          <p:nvPr/>
        </p:nvSpPr>
        <p:spPr bwMode="auto">
          <a:xfrm>
            <a:off x="1880392" y="6015892"/>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6" name="Oval 520"/>
          <p:cNvSpPr>
            <a:spLocks noChangeArrowheads="1"/>
          </p:cNvSpPr>
          <p:nvPr/>
        </p:nvSpPr>
        <p:spPr bwMode="auto">
          <a:xfrm>
            <a:off x="2088239" y="6008177"/>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7" name="Oval 521"/>
          <p:cNvSpPr>
            <a:spLocks noChangeArrowheads="1"/>
          </p:cNvSpPr>
          <p:nvPr/>
        </p:nvSpPr>
        <p:spPr bwMode="auto">
          <a:xfrm>
            <a:off x="2088239" y="6008177"/>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8" name="Oval 522"/>
          <p:cNvSpPr>
            <a:spLocks noChangeArrowheads="1"/>
          </p:cNvSpPr>
          <p:nvPr/>
        </p:nvSpPr>
        <p:spPr bwMode="auto">
          <a:xfrm>
            <a:off x="2300461" y="6042124"/>
            <a:ext cx="45946" cy="27775"/>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9" name="Oval 523"/>
          <p:cNvSpPr>
            <a:spLocks noChangeArrowheads="1"/>
          </p:cNvSpPr>
          <p:nvPr/>
        </p:nvSpPr>
        <p:spPr bwMode="auto">
          <a:xfrm>
            <a:off x="2300461" y="6042124"/>
            <a:ext cx="45946" cy="27775"/>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0" name="Oval 524"/>
          <p:cNvSpPr>
            <a:spLocks noChangeArrowheads="1"/>
          </p:cNvSpPr>
          <p:nvPr/>
        </p:nvSpPr>
        <p:spPr bwMode="auto">
          <a:xfrm>
            <a:off x="2512683" y="6048296"/>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1" name="Oval 525"/>
          <p:cNvSpPr>
            <a:spLocks noChangeArrowheads="1"/>
          </p:cNvSpPr>
          <p:nvPr/>
        </p:nvSpPr>
        <p:spPr bwMode="auto">
          <a:xfrm>
            <a:off x="2512683" y="6048296"/>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2" name="Oval 526"/>
          <p:cNvSpPr>
            <a:spLocks noChangeArrowheads="1"/>
          </p:cNvSpPr>
          <p:nvPr/>
        </p:nvSpPr>
        <p:spPr bwMode="auto">
          <a:xfrm>
            <a:off x="2720530" y="605755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3" name="Oval 527"/>
          <p:cNvSpPr>
            <a:spLocks noChangeArrowheads="1"/>
          </p:cNvSpPr>
          <p:nvPr/>
        </p:nvSpPr>
        <p:spPr bwMode="auto">
          <a:xfrm>
            <a:off x="2720530" y="605755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4" name="Oval 528"/>
          <p:cNvSpPr>
            <a:spLocks noChangeArrowheads="1"/>
          </p:cNvSpPr>
          <p:nvPr/>
        </p:nvSpPr>
        <p:spPr bwMode="auto">
          <a:xfrm>
            <a:off x="2932751" y="6069899"/>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5" name="Oval 529"/>
          <p:cNvSpPr>
            <a:spLocks noChangeArrowheads="1"/>
          </p:cNvSpPr>
          <p:nvPr/>
        </p:nvSpPr>
        <p:spPr bwMode="auto">
          <a:xfrm>
            <a:off x="2932751" y="6069899"/>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6" name="Oval 530"/>
          <p:cNvSpPr>
            <a:spLocks noChangeArrowheads="1"/>
          </p:cNvSpPr>
          <p:nvPr/>
        </p:nvSpPr>
        <p:spPr bwMode="auto">
          <a:xfrm>
            <a:off x="3144973" y="6083786"/>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7" name="Oval 531"/>
          <p:cNvSpPr>
            <a:spLocks noChangeArrowheads="1"/>
          </p:cNvSpPr>
          <p:nvPr/>
        </p:nvSpPr>
        <p:spPr bwMode="auto">
          <a:xfrm>
            <a:off x="3144973" y="6083786"/>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8" name="Oval 532"/>
          <p:cNvSpPr>
            <a:spLocks noChangeArrowheads="1"/>
          </p:cNvSpPr>
          <p:nvPr/>
        </p:nvSpPr>
        <p:spPr bwMode="auto">
          <a:xfrm>
            <a:off x="3350632" y="6103846"/>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9" name="Oval 533"/>
          <p:cNvSpPr>
            <a:spLocks noChangeArrowheads="1"/>
          </p:cNvSpPr>
          <p:nvPr/>
        </p:nvSpPr>
        <p:spPr bwMode="auto">
          <a:xfrm>
            <a:off x="3350632" y="6103846"/>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0" name="Oval 534"/>
          <p:cNvSpPr>
            <a:spLocks noChangeArrowheads="1"/>
          </p:cNvSpPr>
          <p:nvPr/>
        </p:nvSpPr>
        <p:spPr bwMode="auto">
          <a:xfrm>
            <a:off x="3565042" y="6122363"/>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1" name="Oval 535"/>
          <p:cNvSpPr>
            <a:spLocks noChangeArrowheads="1"/>
          </p:cNvSpPr>
          <p:nvPr/>
        </p:nvSpPr>
        <p:spPr bwMode="auto">
          <a:xfrm>
            <a:off x="3565042" y="6122363"/>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2" name="Oval 536"/>
          <p:cNvSpPr>
            <a:spLocks noChangeArrowheads="1"/>
          </p:cNvSpPr>
          <p:nvPr/>
        </p:nvSpPr>
        <p:spPr bwMode="auto">
          <a:xfrm>
            <a:off x="3777263" y="6142422"/>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3" name="Oval 537"/>
          <p:cNvSpPr>
            <a:spLocks noChangeArrowheads="1"/>
          </p:cNvSpPr>
          <p:nvPr/>
        </p:nvSpPr>
        <p:spPr bwMode="auto">
          <a:xfrm>
            <a:off x="3777263" y="6142422"/>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4" name="Freeform 538"/>
          <p:cNvSpPr>
            <a:spLocks noEditPoints="1"/>
          </p:cNvSpPr>
          <p:nvPr/>
        </p:nvSpPr>
        <p:spPr bwMode="auto">
          <a:xfrm>
            <a:off x="2530185" y="5358550"/>
            <a:ext cx="223161" cy="13887"/>
          </a:xfrm>
          <a:custGeom>
            <a:avLst/>
            <a:gdLst>
              <a:gd name="T0" fmla="*/ 25 w 689"/>
              <a:gd name="T1" fmla="*/ 0 h 65"/>
              <a:gd name="T2" fmla="*/ 121 w 689"/>
              <a:gd name="T3" fmla="*/ 3 h 65"/>
              <a:gd name="T4" fmla="*/ 144 w 689"/>
              <a:gd name="T5" fmla="*/ 27 h 65"/>
              <a:gd name="T6" fmla="*/ 120 w 689"/>
              <a:gd name="T7" fmla="*/ 51 h 65"/>
              <a:gd name="T8" fmla="*/ 24 w 689"/>
              <a:gd name="T9" fmla="*/ 48 h 65"/>
              <a:gd name="T10" fmla="*/ 0 w 689"/>
              <a:gd name="T11" fmla="*/ 24 h 65"/>
              <a:gd name="T12" fmla="*/ 25 w 689"/>
              <a:gd name="T13" fmla="*/ 0 h 65"/>
              <a:gd name="T14" fmla="*/ 217 w 689"/>
              <a:gd name="T15" fmla="*/ 5 h 65"/>
              <a:gd name="T16" fmla="*/ 313 w 689"/>
              <a:gd name="T17" fmla="*/ 8 h 65"/>
              <a:gd name="T18" fmla="*/ 336 w 689"/>
              <a:gd name="T19" fmla="*/ 32 h 65"/>
              <a:gd name="T20" fmla="*/ 312 w 689"/>
              <a:gd name="T21" fmla="*/ 56 h 65"/>
              <a:gd name="T22" fmla="*/ 216 w 689"/>
              <a:gd name="T23" fmla="*/ 53 h 65"/>
              <a:gd name="T24" fmla="*/ 192 w 689"/>
              <a:gd name="T25" fmla="*/ 29 h 65"/>
              <a:gd name="T26" fmla="*/ 217 w 689"/>
              <a:gd name="T27" fmla="*/ 5 h 65"/>
              <a:gd name="T28" fmla="*/ 409 w 689"/>
              <a:gd name="T29" fmla="*/ 10 h 65"/>
              <a:gd name="T30" fmla="*/ 505 w 689"/>
              <a:gd name="T31" fmla="*/ 12 h 65"/>
              <a:gd name="T32" fmla="*/ 528 w 689"/>
              <a:gd name="T33" fmla="*/ 37 h 65"/>
              <a:gd name="T34" fmla="*/ 504 w 689"/>
              <a:gd name="T35" fmla="*/ 60 h 65"/>
              <a:gd name="T36" fmla="*/ 408 w 689"/>
              <a:gd name="T37" fmla="*/ 58 h 65"/>
              <a:gd name="T38" fmla="*/ 384 w 689"/>
              <a:gd name="T39" fmla="*/ 33 h 65"/>
              <a:gd name="T40" fmla="*/ 409 w 689"/>
              <a:gd name="T41" fmla="*/ 10 h 65"/>
              <a:gd name="T42" fmla="*/ 601 w 689"/>
              <a:gd name="T43" fmla="*/ 15 h 65"/>
              <a:gd name="T44" fmla="*/ 665 w 689"/>
              <a:gd name="T45" fmla="*/ 16 h 65"/>
              <a:gd name="T46" fmla="*/ 688 w 689"/>
              <a:gd name="T47" fmla="*/ 41 h 65"/>
              <a:gd name="T48" fmla="*/ 664 w 689"/>
              <a:gd name="T49" fmla="*/ 64 h 65"/>
              <a:gd name="T50" fmla="*/ 600 w 689"/>
              <a:gd name="T51" fmla="*/ 63 h 65"/>
              <a:gd name="T52" fmla="*/ 576 w 689"/>
              <a:gd name="T53" fmla="*/ 38 h 65"/>
              <a:gd name="T54" fmla="*/ 601 w 689"/>
              <a:gd name="T5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65">
                <a:moveTo>
                  <a:pt x="25" y="0"/>
                </a:moveTo>
                <a:lnTo>
                  <a:pt x="121" y="3"/>
                </a:lnTo>
                <a:cubicBezTo>
                  <a:pt x="134" y="3"/>
                  <a:pt x="145" y="14"/>
                  <a:pt x="144" y="27"/>
                </a:cubicBezTo>
                <a:cubicBezTo>
                  <a:pt x="144" y="41"/>
                  <a:pt x="133" y="51"/>
                  <a:pt x="120" y="51"/>
                </a:cubicBezTo>
                <a:lnTo>
                  <a:pt x="24" y="48"/>
                </a:lnTo>
                <a:cubicBezTo>
                  <a:pt x="11" y="48"/>
                  <a:pt x="0" y="37"/>
                  <a:pt x="0" y="24"/>
                </a:cubicBezTo>
                <a:cubicBezTo>
                  <a:pt x="1" y="11"/>
                  <a:pt x="12" y="0"/>
                  <a:pt x="25" y="0"/>
                </a:cubicBezTo>
                <a:close/>
                <a:moveTo>
                  <a:pt x="217" y="5"/>
                </a:moveTo>
                <a:lnTo>
                  <a:pt x="313" y="8"/>
                </a:lnTo>
                <a:cubicBezTo>
                  <a:pt x="326" y="8"/>
                  <a:pt x="337" y="19"/>
                  <a:pt x="336" y="32"/>
                </a:cubicBezTo>
                <a:cubicBezTo>
                  <a:pt x="336" y="46"/>
                  <a:pt x="325" y="56"/>
                  <a:pt x="312" y="56"/>
                </a:cubicBezTo>
                <a:lnTo>
                  <a:pt x="216" y="53"/>
                </a:lnTo>
                <a:cubicBezTo>
                  <a:pt x="203" y="53"/>
                  <a:pt x="192" y="42"/>
                  <a:pt x="192" y="29"/>
                </a:cubicBezTo>
                <a:cubicBezTo>
                  <a:pt x="193" y="15"/>
                  <a:pt x="204" y="5"/>
                  <a:pt x="217" y="5"/>
                </a:cubicBezTo>
                <a:close/>
                <a:moveTo>
                  <a:pt x="409" y="10"/>
                </a:moveTo>
                <a:lnTo>
                  <a:pt x="505" y="12"/>
                </a:lnTo>
                <a:cubicBezTo>
                  <a:pt x="518" y="13"/>
                  <a:pt x="529" y="24"/>
                  <a:pt x="528" y="37"/>
                </a:cubicBezTo>
                <a:cubicBezTo>
                  <a:pt x="528" y="50"/>
                  <a:pt x="517" y="61"/>
                  <a:pt x="504" y="60"/>
                </a:cubicBezTo>
                <a:lnTo>
                  <a:pt x="408" y="58"/>
                </a:lnTo>
                <a:cubicBezTo>
                  <a:pt x="394" y="58"/>
                  <a:pt x="384" y="47"/>
                  <a:pt x="384" y="33"/>
                </a:cubicBezTo>
                <a:cubicBezTo>
                  <a:pt x="385" y="20"/>
                  <a:pt x="396" y="10"/>
                  <a:pt x="409" y="10"/>
                </a:cubicBezTo>
                <a:close/>
                <a:moveTo>
                  <a:pt x="601" y="15"/>
                </a:moveTo>
                <a:lnTo>
                  <a:pt x="665" y="16"/>
                </a:lnTo>
                <a:cubicBezTo>
                  <a:pt x="678" y="17"/>
                  <a:pt x="689" y="28"/>
                  <a:pt x="688" y="41"/>
                </a:cubicBezTo>
                <a:cubicBezTo>
                  <a:pt x="688" y="54"/>
                  <a:pt x="677" y="65"/>
                  <a:pt x="664" y="64"/>
                </a:cubicBezTo>
                <a:lnTo>
                  <a:pt x="600" y="63"/>
                </a:lnTo>
                <a:cubicBezTo>
                  <a:pt x="586" y="63"/>
                  <a:pt x="576" y="52"/>
                  <a:pt x="576" y="38"/>
                </a:cubicBezTo>
                <a:cubicBezTo>
                  <a:pt x="577" y="25"/>
                  <a:pt x="588" y="15"/>
                  <a:pt x="601" y="15"/>
                </a:cubicBezTo>
                <a:close/>
              </a:path>
            </a:pathLst>
          </a:custGeom>
          <a:solidFill>
            <a:srgbClr val="00B050"/>
          </a:solidFill>
          <a:ln w="3175" cap="flat">
            <a:solidFill>
              <a:srgbClr val="FF33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5" name="Freeform 539"/>
          <p:cNvSpPr>
            <a:spLocks noEditPoints="1"/>
          </p:cNvSpPr>
          <p:nvPr/>
        </p:nvSpPr>
        <p:spPr bwMode="auto">
          <a:xfrm>
            <a:off x="2738032" y="5361636"/>
            <a:ext cx="227537"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6" name="Freeform 540"/>
          <p:cNvSpPr>
            <a:spLocks noEditPoints="1"/>
          </p:cNvSpPr>
          <p:nvPr/>
        </p:nvSpPr>
        <p:spPr bwMode="auto">
          <a:xfrm>
            <a:off x="2950254" y="5375524"/>
            <a:ext cx="229725" cy="32404"/>
          </a:xfrm>
          <a:custGeom>
            <a:avLst/>
            <a:gdLst>
              <a:gd name="T0" fmla="*/ 30 w 707"/>
              <a:gd name="T1" fmla="*/ 2 h 163"/>
              <a:gd name="T2" fmla="*/ 124 w 707"/>
              <a:gd name="T3" fmla="*/ 18 h 163"/>
              <a:gd name="T4" fmla="*/ 144 w 707"/>
              <a:gd name="T5" fmla="*/ 46 h 163"/>
              <a:gd name="T6" fmla="*/ 116 w 707"/>
              <a:gd name="T7" fmla="*/ 65 h 163"/>
              <a:gd name="T8" fmla="*/ 21 w 707"/>
              <a:gd name="T9" fmla="*/ 49 h 163"/>
              <a:gd name="T10" fmla="*/ 2 w 707"/>
              <a:gd name="T11" fmla="*/ 21 h 163"/>
              <a:gd name="T12" fmla="*/ 30 w 707"/>
              <a:gd name="T13" fmla="*/ 2 h 163"/>
              <a:gd name="T14" fmla="*/ 219 w 707"/>
              <a:gd name="T15" fmla="*/ 34 h 163"/>
              <a:gd name="T16" fmla="*/ 313 w 707"/>
              <a:gd name="T17" fmla="*/ 50 h 163"/>
              <a:gd name="T18" fmla="*/ 333 w 707"/>
              <a:gd name="T19" fmla="*/ 78 h 163"/>
              <a:gd name="T20" fmla="*/ 305 w 707"/>
              <a:gd name="T21" fmla="*/ 98 h 163"/>
              <a:gd name="T22" fmla="*/ 211 w 707"/>
              <a:gd name="T23" fmla="*/ 81 h 163"/>
              <a:gd name="T24" fmla="*/ 191 w 707"/>
              <a:gd name="T25" fmla="*/ 54 h 163"/>
              <a:gd name="T26" fmla="*/ 219 w 707"/>
              <a:gd name="T27" fmla="*/ 34 h 163"/>
              <a:gd name="T28" fmla="*/ 408 w 707"/>
              <a:gd name="T29" fmla="*/ 66 h 163"/>
              <a:gd name="T30" fmla="*/ 503 w 707"/>
              <a:gd name="T31" fmla="*/ 83 h 163"/>
              <a:gd name="T32" fmla="*/ 522 w 707"/>
              <a:gd name="T33" fmla="*/ 110 h 163"/>
              <a:gd name="T34" fmla="*/ 495 w 707"/>
              <a:gd name="T35" fmla="*/ 130 h 163"/>
              <a:gd name="T36" fmla="*/ 400 w 707"/>
              <a:gd name="T37" fmla="*/ 114 h 163"/>
              <a:gd name="T38" fmla="*/ 380 w 707"/>
              <a:gd name="T39" fmla="*/ 86 h 163"/>
              <a:gd name="T40" fmla="*/ 408 w 707"/>
              <a:gd name="T41" fmla="*/ 66 h 163"/>
              <a:gd name="T42" fmla="*/ 597 w 707"/>
              <a:gd name="T43" fmla="*/ 99 h 163"/>
              <a:gd name="T44" fmla="*/ 686 w 707"/>
              <a:gd name="T45" fmla="*/ 114 h 163"/>
              <a:gd name="T46" fmla="*/ 705 w 707"/>
              <a:gd name="T47" fmla="*/ 142 h 163"/>
              <a:gd name="T48" fmla="*/ 677 w 707"/>
              <a:gd name="T49" fmla="*/ 161 h 163"/>
              <a:gd name="T50" fmla="*/ 589 w 707"/>
              <a:gd name="T51" fmla="*/ 146 h 163"/>
              <a:gd name="T52" fmla="*/ 570 w 707"/>
              <a:gd name="T53" fmla="*/ 118 h 163"/>
              <a:gd name="T54" fmla="*/ 597 w 707"/>
              <a:gd name="T55"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63">
                <a:moveTo>
                  <a:pt x="30" y="2"/>
                </a:moveTo>
                <a:lnTo>
                  <a:pt x="124" y="18"/>
                </a:lnTo>
                <a:cubicBezTo>
                  <a:pt x="137" y="20"/>
                  <a:pt x="146" y="33"/>
                  <a:pt x="144" y="46"/>
                </a:cubicBezTo>
                <a:cubicBezTo>
                  <a:pt x="142" y="59"/>
                  <a:pt x="129" y="68"/>
                  <a:pt x="116" y="65"/>
                </a:cubicBezTo>
                <a:lnTo>
                  <a:pt x="21" y="49"/>
                </a:lnTo>
                <a:cubicBezTo>
                  <a:pt x="8" y="47"/>
                  <a:pt x="0" y="34"/>
                  <a:pt x="2" y="21"/>
                </a:cubicBezTo>
                <a:cubicBezTo>
                  <a:pt x="4" y="8"/>
                  <a:pt x="16" y="0"/>
                  <a:pt x="30" y="2"/>
                </a:cubicBezTo>
                <a:close/>
                <a:moveTo>
                  <a:pt x="219" y="34"/>
                </a:moveTo>
                <a:lnTo>
                  <a:pt x="313" y="50"/>
                </a:lnTo>
                <a:cubicBezTo>
                  <a:pt x="326" y="53"/>
                  <a:pt x="335" y="65"/>
                  <a:pt x="333" y="78"/>
                </a:cubicBezTo>
                <a:cubicBezTo>
                  <a:pt x="331" y="91"/>
                  <a:pt x="318" y="100"/>
                  <a:pt x="305" y="98"/>
                </a:cubicBezTo>
                <a:lnTo>
                  <a:pt x="211" y="81"/>
                </a:lnTo>
                <a:cubicBezTo>
                  <a:pt x="198" y="79"/>
                  <a:pt x="189" y="67"/>
                  <a:pt x="191" y="54"/>
                </a:cubicBezTo>
                <a:cubicBezTo>
                  <a:pt x="193" y="41"/>
                  <a:pt x="206" y="32"/>
                  <a:pt x="219" y="34"/>
                </a:cubicBezTo>
                <a:close/>
                <a:moveTo>
                  <a:pt x="408" y="66"/>
                </a:moveTo>
                <a:lnTo>
                  <a:pt x="503" y="83"/>
                </a:lnTo>
                <a:cubicBezTo>
                  <a:pt x="516" y="85"/>
                  <a:pt x="525" y="97"/>
                  <a:pt x="522" y="110"/>
                </a:cubicBezTo>
                <a:cubicBezTo>
                  <a:pt x="520" y="123"/>
                  <a:pt x="508" y="132"/>
                  <a:pt x="495" y="130"/>
                </a:cubicBezTo>
                <a:lnTo>
                  <a:pt x="400" y="114"/>
                </a:lnTo>
                <a:cubicBezTo>
                  <a:pt x="387" y="112"/>
                  <a:pt x="378" y="99"/>
                  <a:pt x="380" y="86"/>
                </a:cubicBezTo>
                <a:cubicBezTo>
                  <a:pt x="383" y="73"/>
                  <a:pt x="395" y="64"/>
                  <a:pt x="408" y="66"/>
                </a:cubicBezTo>
                <a:close/>
                <a:moveTo>
                  <a:pt x="597" y="99"/>
                </a:moveTo>
                <a:lnTo>
                  <a:pt x="686" y="114"/>
                </a:lnTo>
                <a:cubicBezTo>
                  <a:pt x="699" y="116"/>
                  <a:pt x="707" y="128"/>
                  <a:pt x="705" y="142"/>
                </a:cubicBezTo>
                <a:cubicBezTo>
                  <a:pt x="703" y="155"/>
                  <a:pt x="690" y="163"/>
                  <a:pt x="677" y="161"/>
                </a:cubicBezTo>
                <a:lnTo>
                  <a:pt x="589" y="146"/>
                </a:lnTo>
                <a:cubicBezTo>
                  <a:pt x="576" y="144"/>
                  <a:pt x="567" y="131"/>
                  <a:pt x="570" y="118"/>
                </a:cubicBezTo>
                <a:cubicBezTo>
                  <a:pt x="572" y="105"/>
                  <a:pt x="584" y="97"/>
                  <a:pt x="597" y="99"/>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7" name="Freeform 541"/>
          <p:cNvSpPr>
            <a:spLocks noEditPoints="1"/>
          </p:cNvSpPr>
          <p:nvPr/>
        </p:nvSpPr>
        <p:spPr bwMode="auto">
          <a:xfrm>
            <a:off x="3162476" y="5397127"/>
            <a:ext cx="223161" cy="40120"/>
          </a:xfrm>
          <a:custGeom>
            <a:avLst/>
            <a:gdLst>
              <a:gd name="T0" fmla="*/ 32 w 693"/>
              <a:gd name="T1" fmla="*/ 3 h 197"/>
              <a:gd name="T2" fmla="*/ 125 w 693"/>
              <a:gd name="T3" fmla="*/ 24 h 197"/>
              <a:gd name="T4" fmla="*/ 144 w 693"/>
              <a:gd name="T5" fmla="*/ 53 h 197"/>
              <a:gd name="T6" fmla="*/ 115 w 693"/>
              <a:gd name="T7" fmla="*/ 71 h 197"/>
              <a:gd name="T8" fmla="*/ 21 w 693"/>
              <a:gd name="T9" fmla="*/ 50 h 197"/>
              <a:gd name="T10" fmla="*/ 3 w 693"/>
              <a:gd name="T11" fmla="*/ 21 h 197"/>
              <a:gd name="T12" fmla="*/ 32 w 693"/>
              <a:gd name="T13" fmla="*/ 3 h 197"/>
              <a:gd name="T14" fmla="*/ 219 w 693"/>
              <a:gd name="T15" fmla="*/ 45 h 197"/>
              <a:gd name="T16" fmla="*/ 313 w 693"/>
              <a:gd name="T17" fmla="*/ 66 h 197"/>
              <a:gd name="T18" fmla="*/ 331 w 693"/>
              <a:gd name="T19" fmla="*/ 95 h 197"/>
              <a:gd name="T20" fmla="*/ 302 w 693"/>
              <a:gd name="T21" fmla="*/ 113 h 197"/>
              <a:gd name="T22" fmla="*/ 209 w 693"/>
              <a:gd name="T23" fmla="*/ 92 h 197"/>
              <a:gd name="T24" fmla="*/ 190 w 693"/>
              <a:gd name="T25" fmla="*/ 63 h 197"/>
              <a:gd name="T26" fmla="*/ 219 w 693"/>
              <a:gd name="T27" fmla="*/ 45 h 197"/>
              <a:gd name="T28" fmla="*/ 406 w 693"/>
              <a:gd name="T29" fmla="*/ 87 h 197"/>
              <a:gd name="T30" fmla="*/ 500 w 693"/>
              <a:gd name="T31" fmla="*/ 108 h 197"/>
              <a:gd name="T32" fmla="*/ 518 w 693"/>
              <a:gd name="T33" fmla="*/ 137 h 197"/>
              <a:gd name="T34" fmla="*/ 489 w 693"/>
              <a:gd name="T35" fmla="*/ 155 h 197"/>
              <a:gd name="T36" fmla="*/ 396 w 693"/>
              <a:gd name="T37" fmla="*/ 134 h 197"/>
              <a:gd name="T38" fmla="*/ 378 w 693"/>
              <a:gd name="T39" fmla="*/ 105 h 197"/>
              <a:gd name="T40" fmla="*/ 406 w 693"/>
              <a:gd name="T41" fmla="*/ 87 h 197"/>
              <a:gd name="T42" fmla="*/ 594 w 693"/>
              <a:gd name="T43" fmla="*/ 129 h 197"/>
              <a:gd name="T44" fmla="*/ 672 w 693"/>
              <a:gd name="T45" fmla="*/ 147 h 197"/>
              <a:gd name="T46" fmla="*/ 690 w 693"/>
              <a:gd name="T47" fmla="*/ 176 h 197"/>
              <a:gd name="T48" fmla="*/ 661 w 693"/>
              <a:gd name="T49" fmla="*/ 194 h 197"/>
              <a:gd name="T50" fmla="*/ 583 w 693"/>
              <a:gd name="T51" fmla="*/ 176 h 197"/>
              <a:gd name="T52" fmla="*/ 565 w 693"/>
              <a:gd name="T53" fmla="*/ 148 h 197"/>
              <a:gd name="T54" fmla="*/ 594 w 693"/>
              <a:gd name="T55"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3" h="197">
                <a:moveTo>
                  <a:pt x="32" y="3"/>
                </a:moveTo>
                <a:lnTo>
                  <a:pt x="125" y="24"/>
                </a:lnTo>
                <a:cubicBezTo>
                  <a:pt x="138" y="27"/>
                  <a:pt x="146" y="40"/>
                  <a:pt x="144" y="53"/>
                </a:cubicBezTo>
                <a:cubicBezTo>
                  <a:pt x="141" y="66"/>
                  <a:pt x="128" y="74"/>
                  <a:pt x="115" y="71"/>
                </a:cubicBezTo>
                <a:lnTo>
                  <a:pt x="21" y="50"/>
                </a:lnTo>
                <a:cubicBezTo>
                  <a:pt x="8" y="47"/>
                  <a:pt x="0" y="34"/>
                  <a:pt x="3" y="21"/>
                </a:cubicBezTo>
                <a:cubicBezTo>
                  <a:pt x="6" y="8"/>
                  <a:pt x="19" y="0"/>
                  <a:pt x="32" y="3"/>
                </a:cubicBezTo>
                <a:close/>
                <a:moveTo>
                  <a:pt x="219" y="45"/>
                </a:moveTo>
                <a:lnTo>
                  <a:pt x="313" y="66"/>
                </a:lnTo>
                <a:cubicBezTo>
                  <a:pt x="326" y="69"/>
                  <a:pt x="334" y="82"/>
                  <a:pt x="331" y="95"/>
                </a:cubicBezTo>
                <a:cubicBezTo>
                  <a:pt x="328" y="108"/>
                  <a:pt x="315" y="116"/>
                  <a:pt x="302" y="113"/>
                </a:cubicBezTo>
                <a:lnTo>
                  <a:pt x="209" y="92"/>
                </a:lnTo>
                <a:cubicBezTo>
                  <a:pt x="196" y="89"/>
                  <a:pt x="187" y="76"/>
                  <a:pt x="190" y="63"/>
                </a:cubicBezTo>
                <a:cubicBezTo>
                  <a:pt x="193" y="50"/>
                  <a:pt x="206" y="42"/>
                  <a:pt x="219" y="45"/>
                </a:cubicBezTo>
                <a:close/>
                <a:moveTo>
                  <a:pt x="406" y="87"/>
                </a:moveTo>
                <a:lnTo>
                  <a:pt x="500" y="108"/>
                </a:lnTo>
                <a:cubicBezTo>
                  <a:pt x="513" y="111"/>
                  <a:pt x="521" y="124"/>
                  <a:pt x="518" y="137"/>
                </a:cubicBezTo>
                <a:cubicBezTo>
                  <a:pt x="515" y="150"/>
                  <a:pt x="502" y="158"/>
                  <a:pt x="489" y="155"/>
                </a:cubicBezTo>
                <a:lnTo>
                  <a:pt x="396" y="134"/>
                </a:lnTo>
                <a:cubicBezTo>
                  <a:pt x="383" y="131"/>
                  <a:pt x="375" y="118"/>
                  <a:pt x="378" y="105"/>
                </a:cubicBezTo>
                <a:cubicBezTo>
                  <a:pt x="381" y="93"/>
                  <a:pt x="393" y="84"/>
                  <a:pt x="406" y="87"/>
                </a:cubicBezTo>
                <a:close/>
                <a:moveTo>
                  <a:pt x="594" y="129"/>
                </a:moveTo>
                <a:lnTo>
                  <a:pt x="672" y="147"/>
                </a:lnTo>
                <a:cubicBezTo>
                  <a:pt x="685" y="150"/>
                  <a:pt x="693" y="163"/>
                  <a:pt x="690" y="176"/>
                </a:cubicBezTo>
                <a:cubicBezTo>
                  <a:pt x="687" y="189"/>
                  <a:pt x="674" y="197"/>
                  <a:pt x="661" y="194"/>
                </a:cubicBezTo>
                <a:lnTo>
                  <a:pt x="583" y="176"/>
                </a:lnTo>
                <a:cubicBezTo>
                  <a:pt x="570" y="173"/>
                  <a:pt x="562" y="161"/>
                  <a:pt x="565" y="148"/>
                </a:cubicBezTo>
                <a:cubicBezTo>
                  <a:pt x="568" y="135"/>
                  <a:pt x="581" y="127"/>
                  <a:pt x="594" y="129"/>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8" name="Freeform 542"/>
          <p:cNvSpPr>
            <a:spLocks noEditPoints="1"/>
          </p:cNvSpPr>
          <p:nvPr/>
        </p:nvSpPr>
        <p:spPr bwMode="auto">
          <a:xfrm>
            <a:off x="3368135" y="5426445"/>
            <a:ext cx="229725" cy="43205"/>
          </a:xfrm>
          <a:custGeom>
            <a:avLst/>
            <a:gdLst>
              <a:gd name="T0" fmla="*/ 32 w 706"/>
              <a:gd name="T1" fmla="*/ 3 h 212"/>
              <a:gd name="T2" fmla="*/ 125 w 706"/>
              <a:gd name="T3" fmla="*/ 26 h 212"/>
              <a:gd name="T4" fmla="*/ 143 w 706"/>
              <a:gd name="T5" fmla="*/ 55 h 212"/>
              <a:gd name="T6" fmla="*/ 114 w 706"/>
              <a:gd name="T7" fmla="*/ 73 h 212"/>
              <a:gd name="T8" fmla="*/ 21 w 706"/>
              <a:gd name="T9" fmla="*/ 50 h 212"/>
              <a:gd name="T10" fmla="*/ 3 w 706"/>
              <a:gd name="T11" fmla="*/ 21 h 212"/>
              <a:gd name="T12" fmla="*/ 32 w 706"/>
              <a:gd name="T13" fmla="*/ 3 h 212"/>
              <a:gd name="T14" fmla="*/ 219 w 706"/>
              <a:gd name="T15" fmla="*/ 49 h 212"/>
              <a:gd name="T16" fmla="*/ 312 w 706"/>
              <a:gd name="T17" fmla="*/ 71 h 212"/>
              <a:gd name="T18" fmla="*/ 330 w 706"/>
              <a:gd name="T19" fmla="*/ 100 h 212"/>
              <a:gd name="T20" fmla="*/ 301 w 706"/>
              <a:gd name="T21" fmla="*/ 118 h 212"/>
              <a:gd name="T22" fmla="*/ 207 w 706"/>
              <a:gd name="T23" fmla="*/ 95 h 212"/>
              <a:gd name="T24" fmla="*/ 190 w 706"/>
              <a:gd name="T25" fmla="*/ 66 h 212"/>
              <a:gd name="T26" fmla="*/ 219 w 706"/>
              <a:gd name="T27" fmla="*/ 49 h 212"/>
              <a:gd name="T28" fmla="*/ 405 w 706"/>
              <a:gd name="T29" fmla="*/ 94 h 212"/>
              <a:gd name="T30" fmla="*/ 498 w 706"/>
              <a:gd name="T31" fmla="*/ 117 h 212"/>
              <a:gd name="T32" fmla="*/ 516 w 706"/>
              <a:gd name="T33" fmla="*/ 146 h 212"/>
              <a:gd name="T34" fmla="*/ 487 w 706"/>
              <a:gd name="T35" fmla="*/ 164 h 212"/>
              <a:gd name="T36" fmla="*/ 394 w 706"/>
              <a:gd name="T37" fmla="*/ 141 h 212"/>
              <a:gd name="T38" fmla="*/ 376 w 706"/>
              <a:gd name="T39" fmla="*/ 112 h 212"/>
              <a:gd name="T40" fmla="*/ 405 w 706"/>
              <a:gd name="T41" fmla="*/ 94 h 212"/>
              <a:gd name="T42" fmla="*/ 592 w 706"/>
              <a:gd name="T43" fmla="*/ 140 h 212"/>
              <a:gd name="T44" fmla="*/ 685 w 706"/>
              <a:gd name="T45" fmla="*/ 162 h 212"/>
              <a:gd name="T46" fmla="*/ 703 w 706"/>
              <a:gd name="T47" fmla="*/ 191 h 212"/>
              <a:gd name="T48" fmla="*/ 674 w 706"/>
              <a:gd name="T49" fmla="*/ 209 h 212"/>
              <a:gd name="T50" fmla="*/ 580 w 706"/>
              <a:gd name="T51" fmla="*/ 186 h 212"/>
              <a:gd name="T52" fmla="*/ 563 w 706"/>
              <a:gd name="T53" fmla="*/ 157 h 212"/>
              <a:gd name="T54" fmla="*/ 592 w 706"/>
              <a:gd name="T55" fmla="*/ 14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6" h="212">
                <a:moveTo>
                  <a:pt x="32" y="3"/>
                </a:moveTo>
                <a:lnTo>
                  <a:pt x="125" y="26"/>
                </a:lnTo>
                <a:cubicBezTo>
                  <a:pt x="138" y="29"/>
                  <a:pt x="146" y="42"/>
                  <a:pt x="143" y="55"/>
                </a:cubicBezTo>
                <a:cubicBezTo>
                  <a:pt x="140" y="68"/>
                  <a:pt x="127" y="76"/>
                  <a:pt x="114" y="73"/>
                </a:cubicBezTo>
                <a:lnTo>
                  <a:pt x="21" y="50"/>
                </a:lnTo>
                <a:cubicBezTo>
                  <a:pt x="8" y="47"/>
                  <a:pt x="0" y="34"/>
                  <a:pt x="3" y="21"/>
                </a:cubicBezTo>
                <a:cubicBezTo>
                  <a:pt x="6" y="8"/>
                  <a:pt x="19" y="0"/>
                  <a:pt x="32" y="3"/>
                </a:cubicBezTo>
                <a:close/>
                <a:moveTo>
                  <a:pt x="219" y="49"/>
                </a:moveTo>
                <a:lnTo>
                  <a:pt x="312" y="71"/>
                </a:lnTo>
                <a:cubicBezTo>
                  <a:pt x="325" y="75"/>
                  <a:pt x="333" y="88"/>
                  <a:pt x="330" y="100"/>
                </a:cubicBezTo>
                <a:cubicBezTo>
                  <a:pt x="326" y="113"/>
                  <a:pt x="313" y="121"/>
                  <a:pt x="301" y="118"/>
                </a:cubicBezTo>
                <a:lnTo>
                  <a:pt x="207" y="95"/>
                </a:lnTo>
                <a:cubicBezTo>
                  <a:pt x="194" y="92"/>
                  <a:pt x="187" y="79"/>
                  <a:pt x="190" y="66"/>
                </a:cubicBezTo>
                <a:cubicBezTo>
                  <a:pt x="193" y="53"/>
                  <a:pt x="206" y="46"/>
                  <a:pt x="219" y="49"/>
                </a:cubicBezTo>
                <a:close/>
                <a:moveTo>
                  <a:pt x="405" y="94"/>
                </a:moveTo>
                <a:lnTo>
                  <a:pt x="498" y="117"/>
                </a:lnTo>
                <a:cubicBezTo>
                  <a:pt x="511" y="120"/>
                  <a:pt x="519" y="133"/>
                  <a:pt x="516" y="146"/>
                </a:cubicBezTo>
                <a:cubicBezTo>
                  <a:pt x="513" y="159"/>
                  <a:pt x="500" y="167"/>
                  <a:pt x="487" y="164"/>
                </a:cubicBezTo>
                <a:lnTo>
                  <a:pt x="394" y="141"/>
                </a:lnTo>
                <a:cubicBezTo>
                  <a:pt x="381" y="138"/>
                  <a:pt x="373" y="125"/>
                  <a:pt x="376" y="112"/>
                </a:cubicBezTo>
                <a:cubicBezTo>
                  <a:pt x="379" y="99"/>
                  <a:pt x="392" y="91"/>
                  <a:pt x="405" y="94"/>
                </a:cubicBezTo>
                <a:close/>
                <a:moveTo>
                  <a:pt x="592" y="140"/>
                </a:moveTo>
                <a:lnTo>
                  <a:pt x="685" y="162"/>
                </a:lnTo>
                <a:cubicBezTo>
                  <a:pt x="698" y="166"/>
                  <a:pt x="706" y="179"/>
                  <a:pt x="703" y="191"/>
                </a:cubicBezTo>
                <a:cubicBezTo>
                  <a:pt x="700" y="204"/>
                  <a:pt x="687" y="212"/>
                  <a:pt x="674" y="209"/>
                </a:cubicBezTo>
                <a:lnTo>
                  <a:pt x="580" y="186"/>
                </a:lnTo>
                <a:cubicBezTo>
                  <a:pt x="567" y="183"/>
                  <a:pt x="560" y="170"/>
                  <a:pt x="563" y="157"/>
                </a:cubicBezTo>
                <a:cubicBezTo>
                  <a:pt x="566" y="144"/>
                  <a:pt x="579" y="136"/>
                  <a:pt x="592" y="140"/>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9" name="Freeform 543"/>
          <p:cNvSpPr>
            <a:spLocks noEditPoints="1"/>
          </p:cNvSpPr>
          <p:nvPr/>
        </p:nvSpPr>
        <p:spPr bwMode="auto">
          <a:xfrm>
            <a:off x="3582544" y="5458849"/>
            <a:ext cx="225350" cy="46291"/>
          </a:xfrm>
          <a:custGeom>
            <a:avLst/>
            <a:gdLst>
              <a:gd name="T0" fmla="*/ 33 w 702"/>
              <a:gd name="T1" fmla="*/ 3 h 227"/>
              <a:gd name="T2" fmla="*/ 125 w 702"/>
              <a:gd name="T3" fmla="*/ 28 h 227"/>
              <a:gd name="T4" fmla="*/ 142 w 702"/>
              <a:gd name="T5" fmla="*/ 58 h 227"/>
              <a:gd name="T6" fmla="*/ 113 w 702"/>
              <a:gd name="T7" fmla="*/ 75 h 227"/>
              <a:gd name="T8" fmla="*/ 20 w 702"/>
              <a:gd name="T9" fmla="*/ 50 h 227"/>
              <a:gd name="T10" fmla="*/ 3 w 702"/>
              <a:gd name="T11" fmla="*/ 20 h 227"/>
              <a:gd name="T12" fmla="*/ 33 w 702"/>
              <a:gd name="T13" fmla="*/ 3 h 227"/>
              <a:gd name="T14" fmla="*/ 218 w 702"/>
              <a:gd name="T15" fmla="*/ 53 h 227"/>
              <a:gd name="T16" fmla="*/ 311 w 702"/>
              <a:gd name="T17" fmla="*/ 78 h 227"/>
              <a:gd name="T18" fmla="*/ 328 w 702"/>
              <a:gd name="T19" fmla="*/ 107 h 227"/>
              <a:gd name="T20" fmla="*/ 298 w 702"/>
              <a:gd name="T21" fmla="*/ 124 h 227"/>
              <a:gd name="T22" fmla="*/ 206 w 702"/>
              <a:gd name="T23" fmla="*/ 99 h 227"/>
              <a:gd name="T24" fmla="*/ 189 w 702"/>
              <a:gd name="T25" fmla="*/ 70 h 227"/>
              <a:gd name="T26" fmla="*/ 218 w 702"/>
              <a:gd name="T27" fmla="*/ 53 h 227"/>
              <a:gd name="T28" fmla="*/ 404 w 702"/>
              <a:gd name="T29" fmla="*/ 103 h 227"/>
              <a:gd name="T30" fmla="*/ 496 w 702"/>
              <a:gd name="T31" fmla="*/ 128 h 227"/>
              <a:gd name="T32" fmla="*/ 513 w 702"/>
              <a:gd name="T33" fmla="*/ 157 h 227"/>
              <a:gd name="T34" fmla="*/ 484 w 702"/>
              <a:gd name="T35" fmla="*/ 174 h 227"/>
              <a:gd name="T36" fmla="*/ 391 w 702"/>
              <a:gd name="T37" fmla="*/ 149 h 227"/>
              <a:gd name="T38" fmla="*/ 374 w 702"/>
              <a:gd name="T39" fmla="*/ 120 h 227"/>
              <a:gd name="T40" fmla="*/ 404 w 702"/>
              <a:gd name="T41" fmla="*/ 103 h 227"/>
              <a:gd name="T42" fmla="*/ 589 w 702"/>
              <a:gd name="T43" fmla="*/ 153 h 227"/>
              <a:gd name="T44" fmla="*/ 682 w 702"/>
              <a:gd name="T45" fmla="*/ 177 h 227"/>
              <a:gd name="T46" fmla="*/ 699 w 702"/>
              <a:gd name="T47" fmla="*/ 207 h 227"/>
              <a:gd name="T48" fmla="*/ 669 w 702"/>
              <a:gd name="T49" fmla="*/ 224 h 227"/>
              <a:gd name="T50" fmla="*/ 577 w 702"/>
              <a:gd name="T51" fmla="*/ 199 h 227"/>
              <a:gd name="T52" fmla="*/ 560 w 702"/>
              <a:gd name="T53" fmla="*/ 170 h 227"/>
              <a:gd name="T54" fmla="*/ 589 w 702"/>
              <a:gd name="T55" fmla="*/ 15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2" h="227">
                <a:moveTo>
                  <a:pt x="33" y="3"/>
                </a:moveTo>
                <a:lnTo>
                  <a:pt x="125" y="28"/>
                </a:lnTo>
                <a:cubicBezTo>
                  <a:pt x="138" y="32"/>
                  <a:pt x="146" y="45"/>
                  <a:pt x="142" y="58"/>
                </a:cubicBezTo>
                <a:cubicBezTo>
                  <a:pt x="139" y="70"/>
                  <a:pt x="126" y="78"/>
                  <a:pt x="113" y="75"/>
                </a:cubicBezTo>
                <a:lnTo>
                  <a:pt x="20" y="50"/>
                </a:lnTo>
                <a:cubicBezTo>
                  <a:pt x="7" y="46"/>
                  <a:pt x="0" y="33"/>
                  <a:pt x="3" y="20"/>
                </a:cubicBezTo>
                <a:cubicBezTo>
                  <a:pt x="7" y="7"/>
                  <a:pt x="20" y="0"/>
                  <a:pt x="33" y="3"/>
                </a:cubicBezTo>
                <a:close/>
                <a:moveTo>
                  <a:pt x="218" y="53"/>
                </a:moveTo>
                <a:lnTo>
                  <a:pt x="311" y="78"/>
                </a:lnTo>
                <a:cubicBezTo>
                  <a:pt x="324" y="81"/>
                  <a:pt x="331" y="95"/>
                  <a:pt x="328" y="107"/>
                </a:cubicBezTo>
                <a:cubicBezTo>
                  <a:pt x="324" y="120"/>
                  <a:pt x="311" y="128"/>
                  <a:pt x="298" y="124"/>
                </a:cubicBezTo>
                <a:lnTo>
                  <a:pt x="206" y="99"/>
                </a:lnTo>
                <a:cubicBezTo>
                  <a:pt x="193" y="96"/>
                  <a:pt x="185" y="83"/>
                  <a:pt x="189" y="70"/>
                </a:cubicBezTo>
                <a:cubicBezTo>
                  <a:pt x="192" y="57"/>
                  <a:pt x="205" y="50"/>
                  <a:pt x="218" y="53"/>
                </a:cubicBezTo>
                <a:close/>
                <a:moveTo>
                  <a:pt x="404" y="103"/>
                </a:moveTo>
                <a:lnTo>
                  <a:pt x="496" y="128"/>
                </a:lnTo>
                <a:cubicBezTo>
                  <a:pt x="509" y="131"/>
                  <a:pt x="517" y="144"/>
                  <a:pt x="513" y="157"/>
                </a:cubicBezTo>
                <a:cubicBezTo>
                  <a:pt x="510" y="170"/>
                  <a:pt x="497" y="177"/>
                  <a:pt x="484" y="174"/>
                </a:cubicBezTo>
                <a:lnTo>
                  <a:pt x="391" y="149"/>
                </a:lnTo>
                <a:cubicBezTo>
                  <a:pt x="378" y="146"/>
                  <a:pt x="371" y="133"/>
                  <a:pt x="374" y="120"/>
                </a:cubicBezTo>
                <a:cubicBezTo>
                  <a:pt x="378" y="107"/>
                  <a:pt x="391" y="99"/>
                  <a:pt x="404" y="103"/>
                </a:cubicBezTo>
                <a:close/>
                <a:moveTo>
                  <a:pt x="589" y="153"/>
                </a:moveTo>
                <a:lnTo>
                  <a:pt x="682" y="177"/>
                </a:lnTo>
                <a:cubicBezTo>
                  <a:pt x="695" y="181"/>
                  <a:pt x="702" y="194"/>
                  <a:pt x="699" y="207"/>
                </a:cubicBezTo>
                <a:cubicBezTo>
                  <a:pt x="695" y="220"/>
                  <a:pt x="682" y="227"/>
                  <a:pt x="669" y="224"/>
                </a:cubicBezTo>
                <a:lnTo>
                  <a:pt x="577" y="199"/>
                </a:lnTo>
                <a:cubicBezTo>
                  <a:pt x="564" y="195"/>
                  <a:pt x="556" y="182"/>
                  <a:pt x="560" y="170"/>
                </a:cubicBezTo>
                <a:cubicBezTo>
                  <a:pt x="563" y="157"/>
                  <a:pt x="576" y="149"/>
                  <a:pt x="589" y="153"/>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0" name="Freeform 544"/>
          <p:cNvSpPr>
            <a:spLocks/>
          </p:cNvSpPr>
          <p:nvPr/>
        </p:nvSpPr>
        <p:spPr bwMode="auto">
          <a:xfrm>
            <a:off x="635503" y="5358550"/>
            <a:ext cx="1912185" cy="456744"/>
          </a:xfrm>
          <a:custGeom>
            <a:avLst/>
            <a:gdLst>
              <a:gd name="T0" fmla="*/ 10 w 5907"/>
              <a:gd name="T1" fmla="*/ 2199 h 2243"/>
              <a:gd name="T2" fmla="*/ 650 w 5907"/>
              <a:gd name="T3" fmla="*/ 1575 h 2243"/>
              <a:gd name="T4" fmla="*/ 1304 w 5907"/>
              <a:gd name="T5" fmla="*/ 825 h 2243"/>
              <a:gd name="T6" fmla="*/ 1313 w 5907"/>
              <a:gd name="T7" fmla="*/ 818 h 2243"/>
              <a:gd name="T8" fmla="*/ 1969 w 5907"/>
              <a:gd name="T9" fmla="*/ 530 h 2243"/>
              <a:gd name="T10" fmla="*/ 1973 w 5907"/>
              <a:gd name="T11" fmla="*/ 529 h 2243"/>
              <a:gd name="T12" fmla="*/ 2613 w 5907"/>
              <a:gd name="T13" fmla="*/ 385 h 2243"/>
              <a:gd name="T14" fmla="*/ 2618 w 5907"/>
              <a:gd name="T15" fmla="*/ 384 h 2243"/>
              <a:gd name="T16" fmla="*/ 3274 w 5907"/>
              <a:gd name="T17" fmla="*/ 368 h 2243"/>
              <a:gd name="T18" fmla="*/ 3928 w 5907"/>
              <a:gd name="T19" fmla="*/ 289 h 2243"/>
              <a:gd name="T20" fmla="*/ 4567 w 5907"/>
              <a:gd name="T21" fmla="*/ 209 h 2243"/>
              <a:gd name="T22" fmla="*/ 5221 w 5907"/>
              <a:gd name="T23" fmla="*/ 49 h 2243"/>
              <a:gd name="T24" fmla="*/ 5225 w 5907"/>
              <a:gd name="T25" fmla="*/ 49 h 2243"/>
              <a:gd name="T26" fmla="*/ 5881 w 5907"/>
              <a:gd name="T27" fmla="*/ 1 h 2243"/>
              <a:gd name="T28" fmla="*/ 5906 w 5907"/>
              <a:gd name="T29" fmla="*/ 23 h 2243"/>
              <a:gd name="T30" fmla="*/ 5884 w 5907"/>
              <a:gd name="T31" fmla="*/ 48 h 2243"/>
              <a:gd name="T32" fmla="*/ 5228 w 5907"/>
              <a:gd name="T33" fmla="*/ 96 h 2243"/>
              <a:gd name="T34" fmla="*/ 5232 w 5907"/>
              <a:gd name="T35" fmla="*/ 96 h 2243"/>
              <a:gd name="T36" fmla="*/ 4573 w 5907"/>
              <a:gd name="T37" fmla="*/ 256 h 2243"/>
              <a:gd name="T38" fmla="*/ 3933 w 5907"/>
              <a:gd name="T39" fmla="*/ 336 h 2243"/>
              <a:gd name="T40" fmla="*/ 3275 w 5907"/>
              <a:gd name="T41" fmla="*/ 416 h 2243"/>
              <a:gd name="T42" fmla="*/ 2619 w 5907"/>
              <a:gd name="T43" fmla="*/ 432 h 2243"/>
              <a:gd name="T44" fmla="*/ 2624 w 5907"/>
              <a:gd name="T45" fmla="*/ 432 h 2243"/>
              <a:gd name="T46" fmla="*/ 1984 w 5907"/>
              <a:gd name="T47" fmla="*/ 576 h 2243"/>
              <a:gd name="T48" fmla="*/ 1988 w 5907"/>
              <a:gd name="T49" fmla="*/ 574 h 2243"/>
              <a:gd name="T50" fmla="*/ 1332 w 5907"/>
              <a:gd name="T51" fmla="*/ 862 h 2243"/>
              <a:gd name="T52" fmla="*/ 1341 w 5907"/>
              <a:gd name="T53" fmla="*/ 856 h 2243"/>
              <a:gd name="T54" fmla="*/ 683 w 5907"/>
              <a:gd name="T55" fmla="*/ 1610 h 2243"/>
              <a:gd name="T56" fmla="*/ 43 w 5907"/>
              <a:gd name="T57" fmla="*/ 2234 h 2243"/>
              <a:gd name="T58" fmla="*/ 9 w 5907"/>
              <a:gd name="T59" fmla="*/ 2233 h 2243"/>
              <a:gd name="T60" fmla="*/ 10 w 5907"/>
              <a:gd name="T61" fmla="*/ 2199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7" h="2243">
                <a:moveTo>
                  <a:pt x="10" y="2199"/>
                </a:moveTo>
                <a:lnTo>
                  <a:pt x="650" y="1575"/>
                </a:lnTo>
                <a:lnTo>
                  <a:pt x="1304" y="825"/>
                </a:lnTo>
                <a:cubicBezTo>
                  <a:pt x="1307" y="822"/>
                  <a:pt x="1310" y="820"/>
                  <a:pt x="1313" y="818"/>
                </a:cubicBezTo>
                <a:lnTo>
                  <a:pt x="1969" y="530"/>
                </a:lnTo>
                <a:cubicBezTo>
                  <a:pt x="1970" y="530"/>
                  <a:pt x="1972" y="529"/>
                  <a:pt x="1973" y="529"/>
                </a:cubicBezTo>
                <a:lnTo>
                  <a:pt x="2613" y="385"/>
                </a:lnTo>
                <a:cubicBezTo>
                  <a:pt x="2615" y="385"/>
                  <a:pt x="2616" y="385"/>
                  <a:pt x="2618" y="384"/>
                </a:cubicBezTo>
                <a:lnTo>
                  <a:pt x="3274" y="368"/>
                </a:lnTo>
                <a:lnTo>
                  <a:pt x="3928" y="289"/>
                </a:lnTo>
                <a:lnTo>
                  <a:pt x="4567" y="209"/>
                </a:lnTo>
                <a:lnTo>
                  <a:pt x="5221" y="49"/>
                </a:lnTo>
                <a:cubicBezTo>
                  <a:pt x="5222" y="49"/>
                  <a:pt x="5223" y="49"/>
                  <a:pt x="5225" y="49"/>
                </a:cubicBezTo>
                <a:lnTo>
                  <a:pt x="5881" y="1"/>
                </a:lnTo>
                <a:cubicBezTo>
                  <a:pt x="5894" y="0"/>
                  <a:pt x="5905" y="9"/>
                  <a:pt x="5906" y="23"/>
                </a:cubicBezTo>
                <a:cubicBezTo>
                  <a:pt x="5907" y="36"/>
                  <a:pt x="5897" y="47"/>
                  <a:pt x="5884" y="48"/>
                </a:cubicBezTo>
                <a:lnTo>
                  <a:pt x="5228" y="96"/>
                </a:lnTo>
                <a:lnTo>
                  <a:pt x="5232" y="96"/>
                </a:lnTo>
                <a:lnTo>
                  <a:pt x="4573" y="256"/>
                </a:lnTo>
                <a:lnTo>
                  <a:pt x="3933" y="336"/>
                </a:lnTo>
                <a:lnTo>
                  <a:pt x="3275" y="416"/>
                </a:lnTo>
                <a:lnTo>
                  <a:pt x="2619" y="432"/>
                </a:lnTo>
                <a:lnTo>
                  <a:pt x="2624" y="432"/>
                </a:lnTo>
                <a:lnTo>
                  <a:pt x="1984" y="576"/>
                </a:lnTo>
                <a:lnTo>
                  <a:pt x="1988" y="574"/>
                </a:lnTo>
                <a:lnTo>
                  <a:pt x="1332" y="862"/>
                </a:lnTo>
                <a:lnTo>
                  <a:pt x="1341" y="856"/>
                </a:lnTo>
                <a:lnTo>
                  <a:pt x="683" y="1610"/>
                </a:lnTo>
                <a:lnTo>
                  <a:pt x="43" y="2234"/>
                </a:lnTo>
                <a:cubicBezTo>
                  <a:pt x="34" y="2243"/>
                  <a:pt x="19" y="2243"/>
                  <a:pt x="9" y="2233"/>
                </a:cubicBezTo>
                <a:cubicBezTo>
                  <a:pt x="0" y="2224"/>
                  <a:pt x="0" y="2209"/>
                  <a:pt x="10" y="2199"/>
                </a:cubicBezTo>
                <a:close/>
              </a:path>
            </a:pathLst>
          </a:custGeom>
          <a:solidFill>
            <a:srgbClr val="00B050"/>
          </a:solidFill>
          <a:ln w="31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1" name="Rectangle 545"/>
          <p:cNvSpPr>
            <a:spLocks noChangeArrowheads="1"/>
          </p:cNvSpPr>
          <p:nvPr/>
        </p:nvSpPr>
        <p:spPr bwMode="auto">
          <a:xfrm>
            <a:off x="628939" y="5799865"/>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2" name="Rectangle 546"/>
          <p:cNvSpPr>
            <a:spLocks noChangeArrowheads="1"/>
          </p:cNvSpPr>
          <p:nvPr/>
        </p:nvSpPr>
        <p:spPr bwMode="auto">
          <a:xfrm>
            <a:off x="628939" y="5799865"/>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3" name="Rectangle 547"/>
          <p:cNvSpPr>
            <a:spLocks noChangeArrowheads="1"/>
          </p:cNvSpPr>
          <p:nvPr/>
        </p:nvSpPr>
        <p:spPr bwMode="auto">
          <a:xfrm>
            <a:off x="834597" y="5673333"/>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4" name="Rectangle 548"/>
          <p:cNvSpPr>
            <a:spLocks noChangeArrowheads="1"/>
          </p:cNvSpPr>
          <p:nvPr/>
        </p:nvSpPr>
        <p:spPr bwMode="auto">
          <a:xfrm>
            <a:off x="834597" y="5673333"/>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5" name="Rectangle 549"/>
          <p:cNvSpPr>
            <a:spLocks noChangeArrowheads="1"/>
          </p:cNvSpPr>
          <p:nvPr/>
        </p:nvSpPr>
        <p:spPr bwMode="auto">
          <a:xfrm>
            <a:off x="1046820" y="5520572"/>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6" name="Rectangle 550"/>
          <p:cNvSpPr>
            <a:spLocks noChangeArrowheads="1"/>
          </p:cNvSpPr>
          <p:nvPr/>
        </p:nvSpPr>
        <p:spPr bwMode="auto">
          <a:xfrm>
            <a:off x="1046820" y="5520572"/>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7" name="Rectangle 551"/>
          <p:cNvSpPr>
            <a:spLocks noChangeArrowheads="1"/>
          </p:cNvSpPr>
          <p:nvPr/>
        </p:nvSpPr>
        <p:spPr bwMode="auto">
          <a:xfrm>
            <a:off x="1259041" y="5461935"/>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8" name="Rectangle 552"/>
          <p:cNvSpPr>
            <a:spLocks noChangeArrowheads="1"/>
          </p:cNvSpPr>
          <p:nvPr/>
        </p:nvSpPr>
        <p:spPr bwMode="auto">
          <a:xfrm>
            <a:off x="1259041" y="5461935"/>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9" name="Rectangle 553"/>
          <p:cNvSpPr>
            <a:spLocks noChangeArrowheads="1"/>
          </p:cNvSpPr>
          <p:nvPr/>
        </p:nvSpPr>
        <p:spPr bwMode="auto">
          <a:xfrm>
            <a:off x="1466888" y="5432617"/>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0" name="Rectangle 554"/>
          <p:cNvSpPr>
            <a:spLocks noChangeArrowheads="1"/>
          </p:cNvSpPr>
          <p:nvPr/>
        </p:nvSpPr>
        <p:spPr bwMode="auto">
          <a:xfrm>
            <a:off x="1466888" y="5432617"/>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1" name="Rectangle 555"/>
          <p:cNvSpPr>
            <a:spLocks noChangeArrowheads="1"/>
          </p:cNvSpPr>
          <p:nvPr/>
        </p:nvSpPr>
        <p:spPr bwMode="auto">
          <a:xfrm>
            <a:off x="1679109" y="5429531"/>
            <a:ext cx="37194"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2" name="Rectangle 556"/>
          <p:cNvSpPr>
            <a:spLocks noChangeArrowheads="1"/>
          </p:cNvSpPr>
          <p:nvPr/>
        </p:nvSpPr>
        <p:spPr bwMode="auto">
          <a:xfrm>
            <a:off x="1679109" y="5429531"/>
            <a:ext cx="37194"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3" name="Rectangle 557"/>
          <p:cNvSpPr>
            <a:spLocks noChangeArrowheads="1"/>
          </p:cNvSpPr>
          <p:nvPr/>
        </p:nvSpPr>
        <p:spPr bwMode="auto">
          <a:xfrm>
            <a:off x="1891332" y="5412558"/>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4" name="Rectangle 558"/>
          <p:cNvSpPr>
            <a:spLocks noChangeArrowheads="1"/>
          </p:cNvSpPr>
          <p:nvPr/>
        </p:nvSpPr>
        <p:spPr bwMode="auto">
          <a:xfrm>
            <a:off x="1891332" y="5412558"/>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5" name="Rectangle 559"/>
          <p:cNvSpPr>
            <a:spLocks noChangeArrowheads="1"/>
          </p:cNvSpPr>
          <p:nvPr/>
        </p:nvSpPr>
        <p:spPr bwMode="auto">
          <a:xfrm>
            <a:off x="2099177" y="5397127"/>
            <a:ext cx="35006"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6" name="Rectangle 560"/>
          <p:cNvSpPr>
            <a:spLocks noChangeArrowheads="1"/>
          </p:cNvSpPr>
          <p:nvPr/>
        </p:nvSpPr>
        <p:spPr bwMode="auto">
          <a:xfrm>
            <a:off x="2099177" y="5397127"/>
            <a:ext cx="35006"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7" name="Rectangle 561"/>
          <p:cNvSpPr>
            <a:spLocks noChangeArrowheads="1"/>
          </p:cNvSpPr>
          <p:nvPr/>
        </p:nvSpPr>
        <p:spPr bwMode="auto">
          <a:xfrm>
            <a:off x="2311400" y="5363180"/>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8" name="Rectangle 562"/>
          <p:cNvSpPr>
            <a:spLocks noChangeArrowheads="1"/>
          </p:cNvSpPr>
          <p:nvPr/>
        </p:nvSpPr>
        <p:spPr bwMode="auto">
          <a:xfrm>
            <a:off x="2311400" y="5363180"/>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9" name="Rectangle 563"/>
          <p:cNvSpPr>
            <a:spLocks noChangeArrowheads="1"/>
          </p:cNvSpPr>
          <p:nvPr/>
        </p:nvSpPr>
        <p:spPr bwMode="auto">
          <a:xfrm>
            <a:off x="2523623" y="5353922"/>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0" name="Rectangle 564"/>
          <p:cNvSpPr>
            <a:spLocks noChangeArrowheads="1"/>
          </p:cNvSpPr>
          <p:nvPr/>
        </p:nvSpPr>
        <p:spPr bwMode="auto">
          <a:xfrm>
            <a:off x="2523623" y="5353922"/>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1" name="Rectangle 565"/>
          <p:cNvSpPr>
            <a:spLocks noChangeArrowheads="1"/>
          </p:cNvSpPr>
          <p:nvPr/>
        </p:nvSpPr>
        <p:spPr bwMode="auto">
          <a:xfrm>
            <a:off x="2731468" y="5357008"/>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2" name="Rectangle 566"/>
          <p:cNvSpPr>
            <a:spLocks noChangeArrowheads="1"/>
          </p:cNvSpPr>
          <p:nvPr/>
        </p:nvSpPr>
        <p:spPr bwMode="auto">
          <a:xfrm>
            <a:off x="2731468" y="5357008"/>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3" name="Rectangle 567"/>
          <p:cNvSpPr>
            <a:spLocks noChangeArrowheads="1"/>
          </p:cNvSpPr>
          <p:nvPr/>
        </p:nvSpPr>
        <p:spPr bwMode="auto">
          <a:xfrm>
            <a:off x="2943691" y="5370895"/>
            <a:ext cx="35006"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4" name="Rectangle 568"/>
          <p:cNvSpPr>
            <a:spLocks noChangeArrowheads="1"/>
          </p:cNvSpPr>
          <p:nvPr/>
        </p:nvSpPr>
        <p:spPr bwMode="auto">
          <a:xfrm>
            <a:off x="2943691" y="5370895"/>
            <a:ext cx="35006"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5" name="Rectangle 569"/>
          <p:cNvSpPr>
            <a:spLocks noChangeArrowheads="1"/>
          </p:cNvSpPr>
          <p:nvPr/>
        </p:nvSpPr>
        <p:spPr bwMode="auto">
          <a:xfrm>
            <a:off x="3155912" y="5392498"/>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6" name="Rectangle 570"/>
          <p:cNvSpPr>
            <a:spLocks noChangeArrowheads="1"/>
          </p:cNvSpPr>
          <p:nvPr/>
        </p:nvSpPr>
        <p:spPr bwMode="auto">
          <a:xfrm>
            <a:off x="3155912" y="5392498"/>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7" name="Rectangle 571"/>
          <p:cNvSpPr>
            <a:spLocks noChangeArrowheads="1"/>
          </p:cNvSpPr>
          <p:nvPr/>
        </p:nvSpPr>
        <p:spPr bwMode="auto">
          <a:xfrm>
            <a:off x="3361570" y="5421816"/>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8" name="Rectangle 572"/>
          <p:cNvSpPr>
            <a:spLocks noChangeArrowheads="1"/>
          </p:cNvSpPr>
          <p:nvPr/>
        </p:nvSpPr>
        <p:spPr bwMode="auto">
          <a:xfrm>
            <a:off x="3361570" y="5421816"/>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9" name="Rectangle 573"/>
          <p:cNvSpPr>
            <a:spLocks noChangeArrowheads="1"/>
          </p:cNvSpPr>
          <p:nvPr/>
        </p:nvSpPr>
        <p:spPr bwMode="auto">
          <a:xfrm>
            <a:off x="3573793" y="5455763"/>
            <a:ext cx="37194"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60" name="Rectangle 574"/>
          <p:cNvSpPr>
            <a:spLocks noChangeArrowheads="1"/>
          </p:cNvSpPr>
          <p:nvPr/>
        </p:nvSpPr>
        <p:spPr bwMode="auto">
          <a:xfrm>
            <a:off x="3573793" y="5455763"/>
            <a:ext cx="37194"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61" name="Rectangle 575"/>
          <p:cNvSpPr>
            <a:spLocks noChangeArrowheads="1"/>
          </p:cNvSpPr>
          <p:nvPr/>
        </p:nvSpPr>
        <p:spPr bwMode="auto">
          <a:xfrm>
            <a:off x="3786014" y="5491253"/>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490" name="Rectangle 577"/>
          <p:cNvSpPr>
            <a:spLocks noChangeArrowheads="1"/>
          </p:cNvSpPr>
          <p:nvPr/>
        </p:nvSpPr>
        <p:spPr bwMode="auto">
          <a:xfrm>
            <a:off x="3786014" y="5491253"/>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492" name="Rectangle 579"/>
          <p:cNvSpPr>
            <a:spLocks noChangeArrowheads="1"/>
          </p:cNvSpPr>
          <p:nvPr/>
        </p:nvSpPr>
        <p:spPr bwMode="auto">
          <a:xfrm>
            <a:off x="576430" y="4357241"/>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316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4" name="Rectangle 581"/>
          <p:cNvSpPr>
            <a:spLocks noChangeArrowheads="1"/>
          </p:cNvSpPr>
          <p:nvPr/>
        </p:nvSpPr>
        <p:spPr bwMode="auto">
          <a:xfrm>
            <a:off x="794263" y="4466798"/>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298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6" name="Rectangle 583"/>
          <p:cNvSpPr>
            <a:spLocks noChangeArrowheads="1"/>
          </p:cNvSpPr>
          <p:nvPr/>
        </p:nvSpPr>
        <p:spPr bwMode="auto">
          <a:xfrm>
            <a:off x="998687" y="4588571"/>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278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8" name="Rectangle 585"/>
          <p:cNvSpPr>
            <a:spLocks noChangeArrowheads="1"/>
          </p:cNvSpPr>
          <p:nvPr/>
        </p:nvSpPr>
        <p:spPr bwMode="auto">
          <a:xfrm>
            <a:off x="1208721" y="4647853"/>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08" name="Rectangle 587"/>
          <p:cNvSpPr>
            <a:spLocks noChangeArrowheads="1"/>
          </p:cNvSpPr>
          <p:nvPr/>
        </p:nvSpPr>
        <p:spPr bwMode="auto">
          <a:xfrm>
            <a:off x="1418755" y="4671639"/>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12" name="Rectangle 589"/>
          <p:cNvSpPr>
            <a:spLocks noChangeArrowheads="1"/>
          </p:cNvSpPr>
          <p:nvPr/>
        </p:nvSpPr>
        <p:spPr bwMode="auto">
          <a:xfrm>
            <a:off x="1630976" y="4688998"/>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0" name="Rectangle 591"/>
          <p:cNvSpPr>
            <a:spLocks noChangeArrowheads="1"/>
          </p:cNvSpPr>
          <p:nvPr/>
        </p:nvSpPr>
        <p:spPr bwMode="auto">
          <a:xfrm>
            <a:off x="1841010" y="470455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2" name="Rectangle 593"/>
          <p:cNvSpPr>
            <a:spLocks noChangeArrowheads="1"/>
          </p:cNvSpPr>
          <p:nvPr/>
        </p:nvSpPr>
        <p:spPr bwMode="auto">
          <a:xfrm>
            <a:off x="2051045" y="4698000"/>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4" name="Rectangle 595"/>
          <p:cNvSpPr>
            <a:spLocks noChangeArrowheads="1"/>
          </p:cNvSpPr>
          <p:nvPr/>
        </p:nvSpPr>
        <p:spPr bwMode="auto">
          <a:xfrm>
            <a:off x="2261079" y="468912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6" name="Rectangle 597"/>
          <p:cNvSpPr>
            <a:spLocks noChangeArrowheads="1"/>
          </p:cNvSpPr>
          <p:nvPr/>
        </p:nvSpPr>
        <p:spPr bwMode="auto">
          <a:xfrm>
            <a:off x="2490637" y="4675623"/>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8" name="Rectangle 599"/>
          <p:cNvSpPr>
            <a:spLocks noChangeArrowheads="1"/>
          </p:cNvSpPr>
          <p:nvPr/>
        </p:nvSpPr>
        <p:spPr bwMode="auto">
          <a:xfrm>
            <a:off x="2683335" y="4669195"/>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0" name="Rectangle 601"/>
          <p:cNvSpPr>
            <a:spLocks noChangeArrowheads="1"/>
          </p:cNvSpPr>
          <p:nvPr/>
        </p:nvSpPr>
        <p:spPr bwMode="auto">
          <a:xfrm>
            <a:off x="2893369" y="4697098"/>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2" name="Rectangle 603"/>
          <p:cNvSpPr>
            <a:spLocks noChangeArrowheads="1"/>
          </p:cNvSpPr>
          <p:nvPr/>
        </p:nvSpPr>
        <p:spPr bwMode="auto">
          <a:xfrm>
            <a:off x="3103403" y="4726032"/>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256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4" name="Rectangle 605"/>
          <p:cNvSpPr>
            <a:spLocks noChangeArrowheads="1"/>
          </p:cNvSpPr>
          <p:nvPr/>
        </p:nvSpPr>
        <p:spPr bwMode="auto">
          <a:xfrm>
            <a:off x="3315625" y="478993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249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6" name="Rectangle 607"/>
          <p:cNvSpPr>
            <a:spLocks noChangeArrowheads="1"/>
          </p:cNvSpPr>
          <p:nvPr/>
        </p:nvSpPr>
        <p:spPr bwMode="auto">
          <a:xfrm>
            <a:off x="3525659" y="4826329"/>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240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8" name="Rectangle 609"/>
          <p:cNvSpPr>
            <a:spLocks noChangeArrowheads="1"/>
          </p:cNvSpPr>
          <p:nvPr/>
        </p:nvSpPr>
        <p:spPr bwMode="auto">
          <a:xfrm>
            <a:off x="3735693" y="4883295"/>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231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9" name="Rectangle 610"/>
          <p:cNvSpPr>
            <a:spLocks noChangeArrowheads="1"/>
          </p:cNvSpPr>
          <p:nvPr/>
        </p:nvSpPr>
        <p:spPr bwMode="auto">
          <a:xfrm>
            <a:off x="661757" y="5886276"/>
            <a:ext cx="124708" cy="786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540" name="Rectangle 611"/>
          <p:cNvSpPr>
            <a:spLocks noChangeArrowheads="1"/>
          </p:cNvSpPr>
          <p:nvPr/>
        </p:nvSpPr>
        <p:spPr bwMode="auto">
          <a:xfrm>
            <a:off x="627104" y="5908554"/>
            <a:ext cx="115416"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93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42" name="Rectangle 613"/>
          <p:cNvSpPr>
            <a:spLocks noChangeArrowheads="1"/>
          </p:cNvSpPr>
          <p:nvPr/>
        </p:nvSpPr>
        <p:spPr bwMode="auto">
          <a:xfrm>
            <a:off x="788653" y="553881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0" name="Rectangle 615"/>
          <p:cNvSpPr>
            <a:spLocks noChangeArrowheads="1"/>
          </p:cNvSpPr>
          <p:nvPr/>
        </p:nvSpPr>
        <p:spPr bwMode="auto">
          <a:xfrm>
            <a:off x="998687" y="5384679"/>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2" name="Rectangle 617"/>
          <p:cNvSpPr>
            <a:spLocks noChangeArrowheads="1"/>
          </p:cNvSpPr>
          <p:nvPr/>
        </p:nvSpPr>
        <p:spPr bwMode="auto">
          <a:xfrm>
            <a:off x="1208721" y="5314812"/>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4" name="Rectangle 619"/>
          <p:cNvSpPr>
            <a:spLocks noChangeArrowheads="1"/>
          </p:cNvSpPr>
          <p:nvPr/>
        </p:nvSpPr>
        <p:spPr bwMode="auto">
          <a:xfrm>
            <a:off x="1418755" y="5261552"/>
            <a:ext cx="173124" cy="106088"/>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172</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6" name="Rectangle 621"/>
          <p:cNvSpPr>
            <a:spLocks noChangeArrowheads="1"/>
          </p:cNvSpPr>
          <p:nvPr/>
        </p:nvSpPr>
        <p:spPr bwMode="auto">
          <a:xfrm>
            <a:off x="1630976" y="524648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8" name="Rectangle 623"/>
          <p:cNvSpPr>
            <a:spLocks noChangeArrowheads="1"/>
          </p:cNvSpPr>
          <p:nvPr/>
        </p:nvSpPr>
        <p:spPr bwMode="auto">
          <a:xfrm>
            <a:off x="1841010" y="5242538"/>
            <a:ext cx="173124" cy="103998"/>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0" name="Rectangle 625"/>
          <p:cNvSpPr>
            <a:spLocks noChangeArrowheads="1"/>
          </p:cNvSpPr>
          <p:nvPr/>
        </p:nvSpPr>
        <p:spPr bwMode="auto">
          <a:xfrm>
            <a:off x="2051045" y="5247601"/>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2" name="Rectangle 627"/>
          <p:cNvSpPr>
            <a:spLocks noChangeArrowheads="1"/>
          </p:cNvSpPr>
          <p:nvPr/>
        </p:nvSpPr>
        <p:spPr bwMode="auto">
          <a:xfrm>
            <a:off x="2261079" y="5244085"/>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4" name="Rectangle 629"/>
          <p:cNvSpPr>
            <a:spLocks noChangeArrowheads="1"/>
          </p:cNvSpPr>
          <p:nvPr/>
        </p:nvSpPr>
        <p:spPr bwMode="auto">
          <a:xfrm>
            <a:off x="2486303" y="5240316"/>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6" name="Rectangle 631"/>
          <p:cNvSpPr>
            <a:spLocks noChangeArrowheads="1"/>
          </p:cNvSpPr>
          <p:nvPr/>
        </p:nvSpPr>
        <p:spPr bwMode="auto">
          <a:xfrm>
            <a:off x="2683335" y="5240316"/>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8" name="Rectangle 633"/>
          <p:cNvSpPr>
            <a:spLocks noChangeArrowheads="1"/>
          </p:cNvSpPr>
          <p:nvPr/>
        </p:nvSpPr>
        <p:spPr bwMode="auto">
          <a:xfrm>
            <a:off x="2893369" y="525814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0" name="Rectangle 635"/>
          <p:cNvSpPr>
            <a:spLocks noChangeArrowheads="1"/>
          </p:cNvSpPr>
          <p:nvPr/>
        </p:nvSpPr>
        <p:spPr bwMode="auto">
          <a:xfrm>
            <a:off x="3103403" y="5293813"/>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2" name="Rectangle 637"/>
          <p:cNvSpPr>
            <a:spLocks noChangeArrowheads="1"/>
          </p:cNvSpPr>
          <p:nvPr/>
        </p:nvSpPr>
        <p:spPr bwMode="auto">
          <a:xfrm>
            <a:off x="3328752" y="531661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4" name="Rectangle 639"/>
          <p:cNvSpPr>
            <a:spLocks noChangeArrowheads="1"/>
          </p:cNvSpPr>
          <p:nvPr/>
        </p:nvSpPr>
        <p:spPr bwMode="auto">
          <a:xfrm>
            <a:off x="3538786" y="538095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6" name="Rectangle 641"/>
          <p:cNvSpPr>
            <a:spLocks noChangeArrowheads="1"/>
          </p:cNvSpPr>
          <p:nvPr/>
        </p:nvSpPr>
        <p:spPr bwMode="auto">
          <a:xfrm>
            <a:off x="3853837" y="545978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8" name="Rectangle 643"/>
          <p:cNvSpPr>
            <a:spLocks noChangeArrowheads="1"/>
          </p:cNvSpPr>
          <p:nvPr/>
        </p:nvSpPr>
        <p:spPr bwMode="auto">
          <a:xfrm>
            <a:off x="574492" y="5564257"/>
            <a:ext cx="173124"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0" name="Rectangle 645"/>
          <p:cNvSpPr>
            <a:spLocks noChangeArrowheads="1"/>
          </p:cNvSpPr>
          <p:nvPr/>
        </p:nvSpPr>
        <p:spPr bwMode="auto">
          <a:xfrm>
            <a:off x="726993" y="5275130"/>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2" name="Rectangle 647"/>
          <p:cNvSpPr>
            <a:spLocks noChangeArrowheads="1"/>
          </p:cNvSpPr>
          <p:nvPr/>
        </p:nvSpPr>
        <p:spPr bwMode="auto">
          <a:xfrm>
            <a:off x="962622" y="5113837"/>
            <a:ext cx="180703"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4" name="Rectangle 649"/>
          <p:cNvSpPr>
            <a:spLocks noChangeArrowheads="1"/>
          </p:cNvSpPr>
          <p:nvPr/>
        </p:nvSpPr>
        <p:spPr bwMode="auto">
          <a:xfrm>
            <a:off x="1187287" y="5068289"/>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6" name="Rectangle 651"/>
          <p:cNvSpPr>
            <a:spLocks noChangeArrowheads="1"/>
          </p:cNvSpPr>
          <p:nvPr/>
        </p:nvSpPr>
        <p:spPr bwMode="auto">
          <a:xfrm>
            <a:off x="1427790" y="504582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8" name="Rectangle 653"/>
          <p:cNvSpPr>
            <a:spLocks noChangeArrowheads="1"/>
          </p:cNvSpPr>
          <p:nvPr/>
        </p:nvSpPr>
        <p:spPr bwMode="auto">
          <a:xfrm>
            <a:off x="1640011" y="5047092"/>
            <a:ext cx="180702" cy="99367"/>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0" name="Rectangle 655"/>
          <p:cNvSpPr>
            <a:spLocks noChangeArrowheads="1"/>
          </p:cNvSpPr>
          <p:nvPr/>
        </p:nvSpPr>
        <p:spPr bwMode="auto">
          <a:xfrm>
            <a:off x="1846435" y="5028739"/>
            <a:ext cx="178712" cy="109303"/>
          </a:xfrm>
          <a:prstGeom prst="rect">
            <a:avLst/>
          </a:prstGeom>
          <a:solidFill>
            <a:srgbClr val="CCFFFF"/>
          </a:solidFill>
          <a:ln>
            <a:noFill/>
          </a:ln>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2" name="Rectangle 657"/>
          <p:cNvSpPr>
            <a:spLocks noChangeArrowheads="1"/>
          </p:cNvSpPr>
          <p:nvPr/>
        </p:nvSpPr>
        <p:spPr bwMode="auto">
          <a:xfrm>
            <a:off x="2060080" y="5043022"/>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4" name="Rectangle 659"/>
          <p:cNvSpPr>
            <a:spLocks noChangeArrowheads="1"/>
          </p:cNvSpPr>
          <p:nvPr/>
        </p:nvSpPr>
        <p:spPr bwMode="auto">
          <a:xfrm>
            <a:off x="2270114" y="5050151"/>
            <a:ext cx="180702" cy="120234"/>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6" name="Rectangle 661"/>
          <p:cNvSpPr>
            <a:spLocks noChangeArrowheads="1"/>
          </p:cNvSpPr>
          <p:nvPr/>
        </p:nvSpPr>
        <p:spPr bwMode="auto">
          <a:xfrm>
            <a:off x="2491088" y="5054529"/>
            <a:ext cx="180702" cy="120234"/>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8" name="Rectangle 663"/>
          <p:cNvSpPr>
            <a:spLocks noChangeArrowheads="1"/>
          </p:cNvSpPr>
          <p:nvPr/>
        </p:nvSpPr>
        <p:spPr bwMode="auto">
          <a:xfrm>
            <a:off x="2695438" y="5083822"/>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0" name="Rectangle 665"/>
          <p:cNvSpPr>
            <a:spLocks noChangeArrowheads="1"/>
          </p:cNvSpPr>
          <p:nvPr/>
        </p:nvSpPr>
        <p:spPr bwMode="auto">
          <a:xfrm>
            <a:off x="2902404" y="5110377"/>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2" name="Rectangle 667"/>
          <p:cNvSpPr>
            <a:spLocks noChangeArrowheads="1"/>
          </p:cNvSpPr>
          <p:nvPr/>
        </p:nvSpPr>
        <p:spPr bwMode="auto">
          <a:xfrm>
            <a:off x="3112438" y="5164380"/>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4" name="Rectangle 669"/>
          <p:cNvSpPr>
            <a:spLocks noChangeArrowheads="1"/>
          </p:cNvSpPr>
          <p:nvPr/>
        </p:nvSpPr>
        <p:spPr bwMode="auto">
          <a:xfrm>
            <a:off x="3324660" y="519620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181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6" name="Rectangle 671"/>
          <p:cNvSpPr>
            <a:spLocks noChangeArrowheads="1"/>
          </p:cNvSpPr>
          <p:nvPr/>
        </p:nvSpPr>
        <p:spPr bwMode="auto">
          <a:xfrm>
            <a:off x="3534694" y="5245879"/>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8" name="Rectangle 673"/>
          <p:cNvSpPr>
            <a:spLocks noChangeArrowheads="1"/>
          </p:cNvSpPr>
          <p:nvPr/>
        </p:nvSpPr>
        <p:spPr bwMode="auto">
          <a:xfrm>
            <a:off x="3744728" y="533257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0" name="Rectangle 675"/>
          <p:cNvSpPr>
            <a:spLocks noChangeArrowheads="1"/>
          </p:cNvSpPr>
          <p:nvPr/>
        </p:nvSpPr>
        <p:spPr bwMode="auto">
          <a:xfrm>
            <a:off x="625842" y="6300769"/>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2" name="Rectangle 677"/>
          <p:cNvSpPr>
            <a:spLocks noChangeArrowheads="1"/>
          </p:cNvSpPr>
          <p:nvPr/>
        </p:nvSpPr>
        <p:spPr bwMode="auto">
          <a:xfrm>
            <a:off x="814755" y="6223677"/>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43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4" name="Rectangle 679"/>
          <p:cNvSpPr>
            <a:spLocks noChangeArrowheads="1"/>
          </p:cNvSpPr>
          <p:nvPr/>
        </p:nvSpPr>
        <p:spPr bwMode="auto">
          <a:xfrm>
            <a:off x="1024789" y="6168729"/>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6" name="Rectangle 681"/>
          <p:cNvSpPr>
            <a:spLocks noChangeArrowheads="1"/>
          </p:cNvSpPr>
          <p:nvPr/>
        </p:nvSpPr>
        <p:spPr bwMode="auto">
          <a:xfrm>
            <a:off x="1237012" y="6132166"/>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8" name="Rectangle 683"/>
          <p:cNvSpPr>
            <a:spLocks noChangeArrowheads="1"/>
          </p:cNvSpPr>
          <p:nvPr/>
        </p:nvSpPr>
        <p:spPr bwMode="auto">
          <a:xfrm>
            <a:off x="1447046" y="6099620"/>
            <a:ext cx="128240" cy="116697"/>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0" name="Rectangle 685"/>
          <p:cNvSpPr>
            <a:spLocks noChangeArrowheads="1"/>
          </p:cNvSpPr>
          <p:nvPr/>
        </p:nvSpPr>
        <p:spPr bwMode="auto">
          <a:xfrm>
            <a:off x="1657080" y="6080173"/>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2" name="Rectangle 687"/>
          <p:cNvSpPr>
            <a:spLocks noChangeArrowheads="1"/>
          </p:cNvSpPr>
          <p:nvPr/>
        </p:nvSpPr>
        <p:spPr bwMode="auto">
          <a:xfrm>
            <a:off x="1867114" y="6056190"/>
            <a:ext cx="128240"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4" name="Rectangle 689"/>
          <p:cNvSpPr>
            <a:spLocks noChangeArrowheads="1"/>
          </p:cNvSpPr>
          <p:nvPr/>
        </p:nvSpPr>
        <p:spPr bwMode="auto">
          <a:xfrm>
            <a:off x="2072077" y="6055484"/>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70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6" name="Rectangle 691"/>
          <p:cNvSpPr>
            <a:spLocks noChangeArrowheads="1"/>
          </p:cNvSpPr>
          <p:nvPr/>
        </p:nvSpPr>
        <p:spPr bwMode="auto">
          <a:xfrm>
            <a:off x="2280682" y="6085037"/>
            <a:ext cx="116582"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8" name="Rectangle 693"/>
          <p:cNvSpPr>
            <a:spLocks noChangeArrowheads="1"/>
          </p:cNvSpPr>
          <p:nvPr/>
        </p:nvSpPr>
        <p:spPr bwMode="auto">
          <a:xfrm>
            <a:off x="2486382" y="6095604"/>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0" name="Rectangle 695"/>
          <p:cNvSpPr>
            <a:spLocks noChangeArrowheads="1"/>
          </p:cNvSpPr>
          <p:nvPr/>
        </p:nvSpPr>
        <p:spPr bwMode="auto">
          <a:xfrm>
            <a:off x="2704379" y="6103554"/>
            <a:ext cx="116582"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2" name="Rectangle 697"/>
          <p:cNvSpPr>
            <a:spLocks noChangeArrowheads="1"/>
          </p:cNvSpPr>
          <p:nvPr/>
        </p:nvSpPr>
        <p:spPr bwMode="auto">
          <a:xfrm>
            <a:off x="2912973" y="6121365"/>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4" name="Rectangle 699"/>
          <p:cNvSpPr>
            <a:spLocks noChangeArrowheads="1"/>
          </p:cNvSpPr>
          <p:nvPr/>
        </p:nvSpPr>
        <p:spPr bwMode="auto">
          <a:xfrm>
            <a:off x="3126636" y="6132637"/>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6" name="Rectangle 701"/>
          <p:cNvSpPr>
            <a:spLocks noChangeArrowheads="1"/>
          </p:cNvSpPr>
          <p:nvPr/>
        </p:nvSpPr>
        <p:spPr bwMode="auto">
          <a:xfrm>
            <a:off x="3336670" y="6149611"/>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8" name="Rectangle 703"/>
          <p:cNvSpPr>
            <a:spLocks noChangeArrowheads="1"/>
          </p:cNvSpPr>
          <p:nvPr/>
        </p:nvSpPr>
        <p:spPr bwMode="auto">
          <a:xfrm>
            <a:off x="3539446" y="6163968"/>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0" name="Rectangle 705"/>
          <p:cNvSpPr>
            <a:spLocks noChangeArrowheads="1"/>
          </p:cNvSpPr>
          <p:nvPr/>
        </p:nvSpPr>
        <p:spPr bwMode="auto">
          <a:xfrm>
            <a:off x="3758925" y="6179870"/>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49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2" name="Rectangle 707"/>
          <p:cNvSpPr>
            <a:spLocks noChangeArrowheads="1"/>
          </p:cNvSpPr>
          <p:nvPr/>
        </p:nvSpPr>
        <p:spPr bwMode="auto">
          <a:xfrm>
            <a:off x="569867" y="571668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104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4" name="Rectangle 709"/>
          <p:cNvSpPr>
            <a:spLocks noChangeArrowheads="1"/>
          </p:cNvSpPr>
          <p:nvPr/>
        </p:nvSpPr>
        <p:spPr bwMode="auto">
          <a:xfrm>
            <a:off x="788653" y="5750644"/>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6" name="Rectangle 711"/>
          <p:cNvSpPr>
            <a:spLocks noChangeArrowheads="1"/>
          </p:cNvSpPr>
          <p:nvPr/>
        </p:nvSpPr>
        <p:spPr bwMode="auto">
          <a:xfrm>
            <a:off x="1012712" y="5573711"/>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149</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8" name="Rectangle 713"/>
          <p:cNvSpPr>
            <a:spLocks noChangeArrowheads="1"/>
          </p:cNvSpPr>
          <p:nvPr/>
        </p:nvSpPr>
        <p:spPr bwMode="auto">
          <a:xfrm>
            <a:off x="1208721" y="5502619"/>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159</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0" name="Rectangle 715"/>
          <p:cNvSpPr>
            <a:spLocks noChangeArrowheads="1"/>
          </p:cNvSpPr>
          <p:nvPr/>
        </p:nvSpPr>
        <p:spPr bwMode="auto">
          <a:xfrm>
            <a:off x="1418755" y="5462387"/>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2" name="Rectangle 717"/>
          <p:cNvSpPr>
            <a:spLocks noChangeArrowheads="1"/>
          </p:cNvSpPr>
          <p:nvPr/>
        </p:nvSpPr>
        <p:spPr bwMode="auto">
          <a:xfrm>
            <a:off x="1630976" y="546357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4" name="Rectangle 719"/>
          <p:cNvSpPr>
            <a:spLocks noChangeArrowheads="1"/>
          </p:cNvSpPr>
          <p:nvPr/>
        </p:nvSpPr>
        <p:spPr bwMode="auto">
          <a:xfrm>
            <a:off x="1841010" y="5446598"/>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6" name="Rectangle 721"/>
          <p:cNvSpPr>
            <a:spLocks noChangeArrowheads="1"/>
          </p:cNvSpPr>
          <p:nvPr/>
        </p:nvSpPr>
        <p:spPr bwMode="auto">
          <a:xfrm>
            <a:off x="2051045" y="5427690"/>
            <a:ext cx="173124" cy="115542"/>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8" name="Rectangle 723"/>
          <p:cNvSpPr>
            <a:spLocks noChangeArrowheads="1"/>
          </p:cNvSpPr>
          <p:nvPr/>
        </p:nvSpPr>
        <p:spPr bwMode="auto">
          <a:xfrm>
            <a:off x="2261079" y="5411536"/>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0" name="Rectangle 725"/>
          <p:cNvSpPr>
            <a:spLocks noChangeArrowheads="1"/>
          </p:cNvSpPr>
          <p:nvPr/>
        </p:nvSpPr>
        <p:spPr bwMode="auto">
          <a:xfrm>
            <a:off x="2486303" y="5402977"/>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2" name="Rectangle 727"/>
          <p:cNvSpPr>
            <a:spLocks noChangeArrowheads="1"/>
          </p:cNvSpPr>
          <p:nvPr/>
        </p:nvSpPr>
        <p:spPr bwMode="auto">
          <a:xfrm>
            <a:off x="2686140" y="5402849"/>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4" name="Rectangle 729"/>
          <p:cNvSpPr>
            <a:spLocks noChangeArrowheads="1"/>
          </p:cNvSpPr>
          <p:nvPr/>
        </p:nvSpPr>
        <p:spPr bwMode="auto">
          <a:xfrm>
            <a:off x="2893369" y="5403902"/>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6" name="Rectangle 731"/>
          <p:cNvSpPr>
            <a:spLocks noChangeArrowheads="1"/>
          </p:cNvSpPr>
          <p:nvPr/>
        </p:nvSpPr>
        <p:spPr bwMode="auto">
          <a:xfrm>
            <a:off x="3105895" y="543523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8" name="Rectangle 733"/>
          <p:cNvSpPr>
            <a:spLocks noChangeArrowheads="1"/>
          </p:cNvSpPr>
          <p:nvPr/>
        </p:nvSpPr>
        <p:spPr bwMode="auto">
          <a:xfrm>
            <a:off x="3309148" y="5465177"/>
            <a:ext cx="173124" cy="120234"/>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0" name="Rectangle 735"/>
          <p:cNvSpPr>
            <a:spLocks noChangeArrowheads="1"/>
          </p:cNvSpPr>
          <p:nvPr/>
        </p:nvSpPr>
        <p:spPr bwMode="auto">
          <a:xfrm>
            <a:off x="3533468" y="5507065"/>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2" name="Rectangle 737"/>
          <p:cNvSpPr>
            <a:spLocks noChangeArrowheads="1"/>
          </p:cNvSpPr>
          <p:nvPr/>
        </p:nvSpPr>
        <p:spPr bwMode="auto">
          <a:xfrm>
            <a:off x="3735693" y="5561528"/>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3" name="Rectangle 738"/>
          <p:cNvSpPr>
            <a:spLocks noChangeArrowheads="1"/>
          </p:cNvSpPr>
          <p:nvPr/>
        </p:nvSpPr>
        <p:spPr bwMode="auto">
          <a:xfrm>
            <a:off x="439382" y="6442981"/>
            <a:ext cx="61858" cy="1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24" name="Rectangle 739"/>
          <p:cNvSpPr>
            <a:spLocks noChangeArrowheads="1"/>
          </p:cNvSpPr>
          <p:nvPr/>
        </p:nvSpPr>
        <p:spPr bwMode="auto">
          <a:xfrm>
            <a:off x="384433" y="6123906"/>
            <a:ext cx="115416"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5" name="Rectangle 740"/>
          <p:cNvSpPr>
            <a:spLocks noChangeArrowheads="1"/>
          </p:cNvSpPr>
          <p:nvPr/>
        </p:nvSpPr>
        <p:spPr bwMode="auto">
          <a:xfrm>
            <a:off x="323787" y="5813752"/>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6" name="Rectangle 741"/>
          <p:cNvSpPr>
            <a:spLocks noChangeArrowheads="1"/>
          </p:cNvSpPr>
          <p:nvPr/>
        </p:nvSpPr>
        <p:spPr bwMode="auto">
          <a:xfrm>
            <a:off x="335183" y="5503597"/>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7" name="Rectangle 742"/>
          <p:cNvSpPr>
            <a:spLocks noChangeArrowheads="1"/>
          </p:cNvSpPr>
          <p:nvPr/>
        </p:nvSpPr>
        <p:spPr bwMode="auto">
          <a:xfrm>
            <a:off x="335183" y="5190358"/>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8" name="Rectangle 743"/>
          <p:cNvSpPr>
            <a:spLocks noChangeArrowheads="1"/>
          </p:cNvSpPr>
          <p:nvPr/>
        </p:nvSpPr>
        <p:spPr bwMode="auto">
          <a:xfrm>
            <a:off x="338032" y="4880203"/>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9" name="Rectangle 744"/>
          <p:cNvSpPr>
            <a:spLocks noChangeArrowheads="1"/>
          </p:cNvSpPr>
          <p:nvPr/>
        </p:nvSpPr>
        <p:spPr bwMode="auto">
          <a:xfrm>
            <a:off x="340881" y="4568506"/>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0" name="Rectangle 745"/>
          <p:cNvSpPr>
            <a:spLocks noChangeArrowheads="1"/>
          </p:cNvSpPr>
          <p:nvPr/>
        </p:nvSpPr>
        <p:spPr bwMode="auto">
          <a:xfrm>
            <a:off x="340881" y="4258352"/>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1" name="Rectangle 746"/>
          <p:cNvSpPr>
            <a:spLocks noChangeArrowheads="1"/>
          </p:cNvSpPr>
          <p:nvPr/>
        </p:nvSpPr>
        <p:spPr bwMode="auto">
          <a:xfrm>
            <a:off x="558927"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2" name="Rectangle 747"/>
          <p:cNvSpPr>
            <a:spLocks noChangeArrowheads="1"/>
          </p:cNvSpPr>
          <p:nvPr/>
        </p:nvSpPr>
        <p:spPr bwMode="auto">
          <a:xfrm>
            <a:off x="76896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3" name="Rectangle 748"/>
          <p:cNvSpPr>
            <a:spLocks noChangeArrowheads="1"/>
          </p:cNvSpPr>
          <p:nvPr/>
        </p:nvSpPr>
        <p:spPr bwMode="auto">
          <a:xfrm>
            <a:off x="981184"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4" name="Rectangle 749"/>
          <p:cNvSpPr>
            <a:spLocks noChangeArrowheads="1"/>
          </p:cNvSpPr>
          <p:nvPr/>
        </p:nvSpPr>
        <p:spPr bwMode="auto">
          <a:xfrm>
            <a:off x="1191218"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5" name="Rectangle 750"/>
          <p:cNvSpPr>
            <a:spLocks noChangeArrowheads="1"/>
          </p:cNvSpPr>
          <p:nvPr/>
        </p:nvSpPr>
        <p:spPr bwMode="auto">
          <a:xfrm>
            <a:off x="140125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6" name="Rectangle 751"/>
          <p:cNvSpPr>
            <a:spLocks noChangeArrowheads="1"/>
          </p:cNvSpPr>
          <p:nvPr/>
        </p:nvSpPr>
        <p:spPr bwMode="auto">
          <a:xfrm>
            <a:off x="1611286"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7" name="Rectangle 752"/>
          <p:cNvSpPr>
            <a:spLocks noChangeArrowheads="1"/>
          </p:cNvSpPr>
          <p:nvPr/>
        </p:nvSpPr>
        <p:spPr bwMode="auto">
          <a:xfrm>
            <a:off x="1823508"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8" name="Rectangle 753"/>
          <p:cNvSpPr>
            <a:spLocks noChangeArrowheads="1"/>
          </p:cNvSpPr>
          <p:nvPr/>
        </p:nvSpPr>
        <p:spPr bwMode="auto">
          <a:xfrm>
            <a:off x="203354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9" name="Rectangle 754"/>
          <p:cNvSpPr>
            <a:spLocks noChangeArrowheads="1"/>
          </p:cNvSpPr>
          <p:nvPr/>
        </p:nvSpPr>
        <p:spPr bwMode="auto">
          <a:xfrm>
            <a:off x="2243576"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0" name="Rectangle 755"/>
          <p:cNvSpPr>
            <a:spLocks noChangeArrowheads="1"/>
          </p:cNvSpPr>
          <p:nvPr/>
        </p:nvSpPr>
        <p:spPr bwMode="auto">
          <a:xfrm>
            <a:off x="2453610"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1" name="Rectangle 756"/>
          <p:cNvSpPr>
            <a:spLocks noChangeArrowheads="1"/>
          </p:cNvSpPr>
          <p:nvPr/>
        </p:nvSpPr>
        <p:spPr bwMode="auto">
          <a:xfrm>
            <a:off x="2663644"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2" name="Rectangle 757"/>
          <p:cNvSpPr>
            <a:spLocks noChangeArrowheads="1"/>
          </p:cNvSpPr>
          <p:nvPr/>
        </p:nvSpPr>
        <p:spPr bwMode="auto">
          <a:xfrm>
            <a:off x="2875867"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3" name="Rectangle 758"/>
          <p:cNvSpPr>
            <a:spLocks noChangeArrowheads="1"/>
          </p:cNvSpPr>
          <p:nvPr/>
        </p:nvSpPr>
        <p:spPr bwMode="auto">
          <a:xfrm>
            <a:off x="3085901"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4" name="Rectangle 759"/>
          <p:cNvSpPr>
            <a:spLocks noChangeArrowheads="1"/>
          </p:cNvSpPr>
          <p:nvPr/>
        </p:nvSpPr>
        <p:spPr bwMode="auto">
          <a:xfrm>
            <a:off x="3295935"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5" name="Rectangle 760"/>
          <p:cNvSpPr>
            <a:spLocks noChangeArrowheads="1"/>
          </p:cNvSpPr>
          <p:nvPr/>
        </p:nvSpPr>
        <p:spPr bwMode="auto">
          <a:xfrm>
            <a:off x="3505969"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6" name="Rectangle 761"/>
          <p:cNvSpPr>
            <a:spLocks noChangeArrowheads="1"/>
          </p:cNvSpPr>
          <p:nvPr/>
        </p:nvSpPr>
        <p:spPr bwMode="auto">
          <a:xfrm>
            <a:off x="3718190"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47" name="Rectangle 762"/>
          <p:cNvSpPr>
            <a:spLocks noChangeArrowheads="1"/>
          </p:cNvSpPr>
          <p:nvPr/>
        </p:nvSpPr>
        <p:spPr bwMode="auto">
          <a:xfrm>
            <a:off x="266541" y="5056112"/>
            <a:ext cx="65"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48" name="Rectangle 763"/>
          <p:cNvSpPr>
            <a:spLocks noChangeArrowheads="1"/>
          </p:cNvSpPr>
          <p:nvPr/>
        </p:nvSpPr>
        <p:spPr bwMode="auto">
          <a:xfrm>
            <a:off x="266541" y="5144066"/>
            <a:ext cx="65"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50" name="Rectangle 765"/>
          <p:cNvSpPr>
            <a:spLocks noChangeArrowheads="1"/>
          </p:cNvSpPr>
          <p:nvPr/>
        </p:nvSpPr>
        <p:spPr bwMode="auto">
          <a:xfrm>
            <a:off x="3880091" y="6483905"/>
            <a:ext cx="230832"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1"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600" b="0" i="0" u="none" strike="noStrike" cap="none" normalizeH="0" baseline="0" smtClean="0">
              <a:ln>
                <a:noFill/>
              </a:ln>
              <a:solidFill>
                <a:schemeClr val="tx1"/>
              </a:solidFill>
              <a:effectLst/>
              <a:cs typeface="ＭＳ Ｐゴシック" pitchFamily="50" charset="-128"/>
            </a:endParaRPr>
          </a:p>
        </p:txBody>
      </p:sp>
      <p:sp>
        <p:nvSpPr>
          <p:cNvPr id="515" name="四角形吹き出し 514"/>
          <p:cNvSpPr/>
          <p:nvPr/>
        </p:nvSpPr>
        <p:spPr>
          <a:xfrm>
            <a:off x="1345106" y="4370744"/>
            <a:ext cx="864000" cy="169504"/>
          </a:xfrm>
          <a:prstGeom prst="wedgeRectCallout">
            <a:avLst>
              <a:gd name="adj1" fmla="val -44267"/>
              <a:gd name="adj2" fmla="val 79233"/>
            </a:avLst>
          </a:prstGeom>
          <a:solidFill>
            <a:srgbClr val="FFFFFF"/>
          </a:solidFill>
          <a:ln w="19050" cmpd="dbl">
            <a:solidFill>
              <a:srgbClr val="FF99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6" name="四角形吹き出し 515"/>
          <p:cNvSpPr/>
          <p:nvPr/>
        </p:nvSpPr>
        <p:spPr>
          <a:xfrm>
            <a:off x="575797" y="4840808"/>
            <a:ext cx="720000" cy="169504"/>
          </a:xfrm>
          <a:prstGeom prst="wedgeRectCallout">
            <a:avLst>
              <a:gd name="adj1" fmla="val 28446"/>
              <a:gd name="adj2" fmla="val 88620"/>
            </a:avLst>
          </a:prstGeom>
          <a:solidFill>
            <a:srgbClr val="FFFFFF"/>
          </a:solidFill>
          <a:ln w="19050" cmpd="dbl">
            <a:solidFill>
              <a:srgbClr val="00B0F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東部大阪地域</a:t>
            </a:r>
          </a:p>
        </p:txBody>
      </p:sp>
      <p:sp>
        <p:nvSpPr>
          <p:cNvPr id="517" name="四角形吹き出し 516"/>
          <p:cNvSpPr/>
          <p:nvPr/>
        </p:nvSpPr>
        <p:spPr>
          <a:xfrm>
            <a:off x="1723254" y="5614588"/>
            <a:ext cx="560410" cy="169504"/>
          </a:xfrm>
          <a:prstGeom prst="wedgeRectCallout">
            <a:avLst>
              <a:gd name="adj1" fmla="val -35133"/>
              <a:gd name="adj2" fmla="val -141677"/>
            </a:avLst>
          </a:prstGeom>
          <a:solidFill>
            <a:srgbClr val="FFFFFF"/>
          </a:solidFill>
          <a:ln w="1905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泉州地域</a:t>
            </a:r>
          </a:p>
        </p:txBody>
      </p:sp>
      <p:sp>
        <p:nvSpPr>
          <p:cNvPr id="518" name="四角形吹き出し 517"/>
          <p:cNvSpPr/>
          <p:nvPr/>
        </p:nvSpPr>
        <p:spPr>
          <a:xfrm>
            <a:off x="984311" y="5840955"/>
            <a:ext cx="612000" cy="165011"/>
          </a:xfrm>
          <a:prstGeom prst="wedgeRectCallout">
            <a:avLst>
              <a:gd name="adj1" fmla="val -89913"/>
              <a:gd name="adj2" fmla="val -30706"/>
            </a:avLst>
          </a:prstGeom>
          <a:solidFill>
            <a:srgbClr val="FFFFFF"/>
          </a:solidFill>
          <a:ln w="19050" cmpd="dbl">
            <a:solidFill>
              <a:srgbClr val="FF000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北大阪地域</a:t>
            </a:r>
          </a:p>
        </p:txBody>
      </p:sp>
      <p:sp>
        <p:nvSpPr>
          <p:cNvPr id="519" name="四角形吹き出し 518"/>
          <p:cNvSpPr/>
          <p:nvPr/>
        </p:nvSpPr>
        <p:spPr>
          <a:xfrm>
            <a:off x="1648398" y="6218357"/>
            <a:ext cx="663002" cy="169504"/>
          </a:xfrm>
          <a:prstGeom prst="wedgeRectCallout">
            <a:avLst>
              <a:gd name="adj1" fmla="val 66836"/>
              <a:gd name="adj2" fmla="val -66213"/>
            </a:avLst>
          </a:prstGeom>
          <a:solidFill>
            <a:srgbClr val="FFFFFF"/>
          </a:solidFill>
          <a:ln w="1905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8" name="直線コネクタ 547"/>
          <p:cNvCxnSpPr/>
          <p:nvPr/>
        </p:nvCxnSpPr>
        <p:spPr>
          <a:xfrm>
            <a:off x="2541126" y="4283041"/>
            <a:ext cx="0" cy="2186399"/>
          </a:xfrm>
          <a:prstGeom prst="line">
            <a:avLst/>
          </a:prstGeom>
          <a:ln w="6350">
            <a:prstDash val="solid"/>
          </a:ln>
        </p:spPr>
        <p:style>
          <a:lnRef idx="1">
            <a:schemeClr val="dk1"/>
          </a:lnRef>
          <a:fillRef idx="0">
            <a:schemeClr val="dk1"/>
          </a:fillRef>
          <a:effectRef idx="0">
            <a:schemeClr val="dk1"/>
          </a:effectRef>
          <a:fontRef idx="minor">
            <a:schemeClr val="tx1"/>
          </a:fontRef>
        </p:style>
      </p:cxnSp>
      <p:grpSp>
        <p:nvGrpSpPr>
          <p:cNvPr id="568" name="グループ化 567"/>
          <p:cNvGrpSpPr/>
          <p:nvPr/>
        </p:nvGrpSpPr>
        <p:grpSpPr>
          <a:xfrm>
            <a:off x="4369126" y="4247374"/>
            <a:ext cx="2294547" cy="2382578"/>
            <a:chOff x="4369127" y="4174222"/>
            <a:chExt cx="2162798" cy="2382578"/>
          </a:xfrm>
        </p:grpSpPr>
        <p:sp>
          <p:nvSpPr>
            <p:cNvPr id="6" name="Rectangle 8"/>
            <p:cNvSpPr>
              <a:spLocks noChangeArrowheads="1"/>
            </p:cNvSpPr>
            <p:nvPr/>
          </p:nvSpPr>
          <p:spPr bwMode="auto">
            <a:xfrm>
              <a:off x="4586356" y="4232264"/>
              <a:ext cx="1472210" cy="2195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9"/>
            <p:cNvSpPr>
              <a:spLocks noEditPoints="1"/>
            </p:cNvSpPr>
            <p:nvPr/>
          </p:nvSpPr>
          <p:spPr bwMode="auto">
            <a:xfrm>
              <a:off x="4582980" y="4232264"/>
              <a:ext cx="1477837" cy="1463672"/>
            </a:xfrm>
            <a:custGeom>
              <a:avLst/>
              <a:gdLst>
                <a:gd name="T0" fmla="*/ 0 w 1313"/>
                <a:gd name="T1" fmla="*/ 1155 h 1160"/>
                <a:gd name="T2" fmla="*/ 1313 w 1313"/>
                <a:gd name="T3" fmla="*/ 1155 h 1160"/>
                <a:gd name="T4" fmla="*/ 1313 w 1313"/>
                <a:gd name="T5" fmla="*/ 1160 h 1160"/>
                <a:gd name="T6" fmla="*/ 0 w 1313"/>
                <a:gd name="T7" fmla="*/ 1160 h 1160"/>
                <a:gd name="T8" fmla="*/ 0 w 1313"/>
                <a:gd name="T9" fmla="*/ 1155 h 1160"/>
                <a:gd name="T10" fmla="*/ 0 w 1313"/>
                <a:gd name="T11" fmla="*/ 575 h 1160"/>
                <a:gd name="T12" fmla="*/ 1313 w 1313"/>
                <a:gd name="T13" fmla="*/ 575 h 1160"/>
                <a:gd name="T14" fmla="*/ 1313 w 1313"/>
                <a:gd name="T15" fmla="*/ 580 h 1160"/>
                <a:gd name="T16" fmla="*/ 0 w 1313"/>
                <a:gd name="T17" fmla="*/ 580 h 1160"/>
                <a:gd name="T18" fmla="*/ 0 w 1313"/>
                <a:gd name="T19" fmla="*/ 575 h 1160"/>
                <a:gd name="T20" fmla="*/ 0 w 1313"/>
                <a:gd name="T21" fmla="*/ 0 h 1160"/>
                <a:gd name="T22" fmla="*/ 1313 w 1313"/>
                <a:gd name="T23" fmla="*/ 0 h 1160"/>
                <a:gd name="T24" fmla="*/ 1313 w 1313"/>
                <a:gd name="T25" fmla="*/ 4 h 1160"/>
                <a:gd name="T26" fmla="*/ 0 w 1313"/>
                <a:gd name="T27" fmla="*/ 4 h 1160"/>
                <a:gd name="T28" fmla="*/ 0 w 1313"/>
                <a:gd name="T2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3" h="1160">
                  <a:moveTo>
                    <a:pt x="0" y="1155"/>
                  </a:moveTo>
                  <a:lnTo>
                    <a:pt x="1313" y="1155"/>
                  </a:lnTo>
                  <a:lnTo>
                    <a:pt x="1313" y="1160"/>
                  </a:lnTo>
                  <a:lnTo>
                    <a:pt x="0" y="1160"/>
                  </a:lnTo>
                  <a:lnTo>
                    <a:pt x="0" y="1155"/>
                  </a:lnTo>
                  <a:close/>
                  <a:moveTo>
                    <a:pt x="0" y="575"/>
                  </a:moveTo>
                  <a:lnTo>
                    <a:pt x="1313" y="575"/>
                  </a:lnTo>
                  <a:lnTo>
                    <a:pt x="1313" y="580"/>
                  </a:lnTo>
                  <a:lnTo>
                    <a:pt x="0" y="580"/>
                  </a:lnTo>
                  <a:lnTo>
                    <a:pt x="0" y="575"/>
                  </a:lnTo>
                  <a:close/>
                  <a:moveTo>
                    <a:pt x="0" y="0"/>
                  </a:moveTo>
                  <a:lnTo>
                    <a:pt x="1313" y="0"/>
                  </a:lnTo>
                  <a:lnTo>
                    <a:pt x="1313"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Rectangle 10"/>
            <p:cNvSpPr>
              <a:spLocks noChangeArrowheads="1"/>
            </p:cNvSpPr>
            <p:nvPr/>
          </p:nvSpPr>
          <p:spPr bwMode="auto">
            <a:xfrm>
              <a:off x="4580729" y="4234788"/>
              <a:ext cx="5627" cy="2190460"/>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1"/>
            <p:cNvSpPr>
              <a:spLocks noEditPoints="1"/>
            </p:cNvSpPr>
            <p:nvPr/>
          </p:nvSpPr>
          <p:spPr bwMode="auto">
            <a:xfrm>
              <a:off x="4582980" y="4232264"/>
              <a:ext cx="25887" cy="2195508"/>
            </a:xfrm>
            <a:custGeom>
              <a:avLst/>
              <a:gdLst>
                <a:gd name="T0" fmla="*/ 0 w 23"/>
                <a:gd name="T1" fmla="*/ 1735 h 1740"/>
                <a:gd name="T2" fmla="*/ 23 w 23"/>
                <a:gd name="T3" fmla="*/ 1735 h 1740"/>
                <a:gd name="T4" fmla="*/ 23 w 23"/>
                <a:gd name="T5" fmla="*/ 1740 h 1740"/>
                <a:gd name="T6" fmla="*/ 0 w 23"/>
                <a:gd name="T7" fmla="*/ 1740 h 1740"/>
                <a:gd name="T8" fmla="*/ 0 w 23"/>
                <a:gd name="T9" fmla="*/ 1735 h 1740"/>
                <a:gd name="T10" fmla="*/ 0 w 23"/>
                <a:gd name="T11" fmla="*/ 1155 h 1740"/>
                <a:gd name="T12" fmla="*/ 23 w 23"/>
                <a:gd name="T13" fmla="*/ 1155 h 1740"/>
                <a:gd name="T14" fmla="*/ 23 w 23"/>
                <a:gd name="T15" fmla="*/ 1160 h 1740"/>
                <a:gd name="T16" fmla="*/ 0 w 23"/>
                <a:gd name="T17" fmla="*/ 1160 h 1740"/>
                <a:gd name="T18" fmla="*/ 0 w 23"/>
                <a:gd name="T19" fmla="*/ 1155 h 1740"/>
                <a:gd name="T20" fmla="*/ 0 w 23"/>
                <a:gd name="T21" fmla="*/ 575 h 1740"/>
                <a:gd name="T22" fmla="*/ 23 w 23"/>
                <a:gd name="T23" fmla="*/ 575 h 1740"/>
                <a:gd name="T24" fmla="*/ 23 w 23"/>
                <a:gd name="T25" fmla="*/ 580 h 1740"/>
                <a:gd name="T26" fmla="*/ 0 w 23"/>
                <a:gd name="T27" fmla="*/ 580 h 1740"/>
                <a:gd name="T28" fmla="*/ 0 w 23"/>
                <a:gd name="T29" fmla="*/ 575 h 1740"/>
                <a:gd name="T30" fmla="*/ 0 w 23"/>
                <a:gd name="T31" fmla="*/ 0 h 1740"/>
                <a:gd name="T32" fmla="*/ 23 w 23"/>
                <a:gd name="T33" fmla="*/ 0 h 1740"/>
                <a:gd name="T34" fmla="*/ 23 w 23"/>
                <a:gd name="T35" fmla="*/ 4 h 1740"/>
                <a:gd name="T36" fmla="*/ 0 w 23"/>
                <a:gd name="T37" fmla="*/ 4 h 1740"/>
                <a:gd name="T38" fmla="*/ 0 w 23"/>
                <a:gd name="T39"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740">
                  <a:moveTo>
                    <a:pt x="0" y="1735"/>
                  </a:moveTo>
                  <a:lnTo>
                    <a:pt x="23" y="1735"/>
                  </a:lnTo>
                  <a:lnTo>
                    <a:pt x="23" y="1740"/>
                  </a:lnTo>
                  <a:lnTo>
                    <a:pt x="0" y="1740"/>
                  </a:lnTo>
                  <a:lnTo>
                    <a:pt x="0" y="1735"/>
                  </a:lnTo>
                  <a:close/>
                  <a:moveTo>
                    <a:pt x="0" y="1155"/>
                  </a:moveTo>
                  <a:lnTo>
                    <a:pt x="23" y="1155"/>
                  </a:lnTo>
                  <a:lnTo>
                    <a:pt x="23" y="1160"/>
                  </a:lnTo>
                  <a:lnTo>
                    <a:pt x="0" y="1160"/>
                  </a:lnTo>
                  <a:lnTo>
                    <a:pt x="0" y="1155"/>
                  </a:lnTo>
                  <a:close/>
                  <a:moveTo>
                    <a:pt x="0" y="575"/>
                  </a:moveTo>
                  <a:lnTo>
                    <a:pt x="23" y="575"/>
                  </a:lnTo>
                  <a:lnTo>
                    <a:pt x="23" y="580"/>
                  </a:lnTo>
                  <a:lnTo>
                    <a:pt x="0" y="580"/>
                  </a:lnTo>
                  <a:lnTo>
                    <a:pt x="0" y="575"/>
                  </a:lnTo>
                  <a:close/>
                  <a:moveTo>
                    <a:pt x="0" y="0"/>
                  </a:moveTo>
                  <a:lnTo>
                    <a:pt x="23" y="0"/>
                  </a:lnTo>
                  <a:lnTo>
                    <a:pt x="23"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12"/>
            <p:cNvSpPr>
              <a:spLocks noChangeArrowheads="1"/>
            </p:cNvSpPr>
            <p:nvPr/>
          </p:nvSpPr>
          <p:spPr bwMode="auto">
            <a:xfrm>
              <a:off x="4582980" y="6421463"/>
              <a:ext cx="1477837" cy="6308"/>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16" name="Freeform 13"/>
            <p:cNvSpPr>
              <a:spLocks noEditPoints="1"/>
            </p:cNvSpPr>
            <p:nvPr/>
          </p:nvSpPr>
          <p:spPr bwMode="auto">
            <a:xfrm>
              <a:off x="4580729" y="6396227"/>
              <a:ext cx="1483465" cy="29021"/>
            </a:xfrm>
            <a:custGeom>
              <a:avLst/>
              <a:gdLst>
                <a:gd name="T0" fmla="*/ 5 w 1318"/>
                <a:gd name="T1" fmla="*/ 0 h 23"/>
                <a:gd name="T2" fmla="*/ 5 w 1318"/>
                <a:gd name="T3" fmla="*/ 23 h 23"/>
                <a:gd name="T4" fmla="*/ 0 w 1318"/>
                <a:gd name="T5" fmla="*/ 23 h 23"/>
                <a:gd name="T6" fmla="*/ 0 w 1318"/>
                <a:gd name="T7" fmla="*/ 0 h 23"/>
                <a:gd name="T8" fmla="*/ 5 w 1318"/>
                <a:gd name="T9" fmla="*/ 0 h 23"/>
                <a:gd name="T10" fmla="*/ 193 w 1318"/>
                <a:gd name="T11" fmla="*/ 0 h 23"/>
                <a:gd name="T12" fmla="*/ 193 w 1318"/>
                <a:gd name="T13" fmla="*/ 23 h 23"/>
                <a:gd name="T14" fmla="*/ 189 w 1318"/>
                <a:gd name="T15" fmla="*/ 23 h 23"/>
                <a:gd name="T16" fmla="*/ 189 w 1318"/>
                <a:gd name="T17" fmla="*/ 0 h 23"/>
                <a:gd name="T18" fmla="*/ 193 w 1318"/>
                <a:gd name="T19" fmla="*/ 0 h 23"/>
                <a:gd name="T20" fmla="*/ 382 w 1318"/>
                <a:gd name="T21" fmla="*/ 0 h 23"/>
                <a:gd name="T22" fmla="*/ 382 w 1318"/>
                <a:gd name="T23" fmla="*/ 23 h 23"/>
                <a:gd name="T24" fmla="*/ 378 w 1318"/>
                <a:gd name="T25" fmla="*/ 23 h 23"/>
                <a:gd name="T26" fmla="*/ 378 w 1318"/>
                <a:gd name="T27" fmla="*/ 0 h 23"/>
                <a:gd name="T28" fmla="*/ 382 w 1318"/>
                <a:gd name="T29" fmla="*/ 0 h 23"/>
                <a:gd name="T30" fmla="*/ 567 w 1318"/>
                <a:gd name="T31" fmla="*/ 0 h 23"/>
                <a:gd name="T32" fmla="*/ 567 w 1318"/>
                <a:gd name="T33" fmla="*/ 23 h 23"/>
                <a:gd name="T34" fmla="*/ 562 w 1318"/>
                <a:gd name="T35" fmla="*/ 23 h 23"/>
                <a:gd name="T36" fmla="*/ 562 w 1318"/>
                <a:gd name="T37" fmla="*/ 0 h 23"/>
                <a:gd name="T38" fmla="*/ 567 w 1318"/>
                <a:gd name="T39" fmla="*/ 0 h 23"/>
                <a:gd name="T40" fmla="*/ 756 w 1318"/>
                <a:gd name="T41" fmla="*/ 0 h 23"/>
                <a:gd name="T42" fmla="*/ 756 w 1318"/>
                <a:gd name="T43" fmla="*/ 23 h 23"/>
                <a:gd name="T44" fmla="*/ 751 w 1318"/>
                <a:gd name="T45" fmla="*/ 23 h 23"/>
                <a:gd name="T46" fmla="*/ 751 w 1318"/>
                <a:gd name="T47" fmla="*/ 0 h 23"/>
                <a:gd name="T48" fmla="*/ 756 w 1318"/>
                <a:gd name="T49" fmla="*/ 0 h 23"/>
                <a:gd name="T50" fmla="*/ 940 w 1318"/>
                <a:gd name="T51" fmla="*/ 0 h 23"/>
                <a:gd name="T52" fmla="*/ 940 w 1318"/>
                <a:gd name="T53" fmla="*/ 23 h 23"/>
                <a:gd name="T54" fmla="*/ 935 w 1318"/>
                <a:gd name="T55" fmla="*/ 23 h 23"/>
                <a:gd name="T56" fmla="*/ 935 w 1318"/>
                <a:gd name="T57" fmla="*/ 0 h 23"/>
                <a:gd name="T58" fmla="*/ 940 w 1318"/>
                <a:gd name="T59" fmla="*/ 0 h 23"/>
                <a:gd name="T60" fmla="*/ 1129 w 1318"/>
                <a:gd name="T61" fmla="*/ 0 h 23"/>
                <a:gd name="T62" fmla="*/ 1129 w 1318"/>
                <a:gd name="T63" fmla="*/ 23 h 23"/>
                <a:gd name="T64" fmla="*/ 1124 w 1318"/>
                <a:gd name="T65" fmla="*/ 23 h 23"/>
                <a:gd name="T66" fmla="*/ 1124 w 1318"/>
                <a:gd name="T67" fmla="*/ 0 h 23"/>
                <a:gd name="T68" fmla="*/ 1129 w 1318"/>
                <a:gd name="T69" fmla="*/ 0 h 23"/>
                <a:gd name="T70" fmla="*/ 1318 w 1318"/>
                <a:gd name="T71" fmla="*/ 0 h 23"/>
                <a:gd name="T72" fmla="*/ 1318 w 1318"/>
                <a:gd name="T73" fmla="*/ 23 h 23"/>
                <a:gd name="T74" fmla="*/ 1313 w 1318"/>
                <a:gd name="T75" fmla="*/ 23 h 23"/>
                <a:gd name="T76" fmla="*/ 1313 w 1318"/>
                <a:gd name="T77" fmla="*/ 0 h 23"/>
                <a:gd name="T78" fmla="*/ 1318 w 1318"/>
                <a:gd name="T7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8" h="23">
                  <a:moveTo>
                    <a:pt x="5" y="0"/>
                  </a:moveTo>
                  <a:lnTo>
                    <a:pt x="5" y="23"/>
                  </a:lnTo>
                  <a:lnTo>
                    <a:pt x="0" y="23"/>
                  </a:lnTo>
                  <a:lnTo>
                    <a:pt x="0" y="0"/>
                  </a:lnTo>
                  <a:lnTo>
                    <a:pt x="5" y="0"/>
                  </a:lnTo>
                  <a:close/>
                  <a:moveTo>
                    <a:pt x="193" y="0"/>
                  </a:moveTo>
                  <a:lnTo>
                    <a:pt x="193" y="23"/>
                  </a:lnTo>
                  <a:lnTo>
                    <a:pt x="189" y="23"/>
                  </a:lnTo>
                  <a:lnTo>
                    <a:pt x="189" y="0"/>
                  </a:lnTo>
                  <a:lnTo>
                    <a:pt x="193" y="0"/>
                  </a:lnTo>
                  <a:close/>
                  <a:moveTo>
                    <a:pt x="382" y="0"/>
                  </a:moveTo>
                  <a:lnTo>
                    <a:pt x="382" y="23"/>
                  </a:lnTo>
                  <a:lnTo>
                    <a:pt x="378" y="23"/>
                  </a:lnTo>
                  <a:lnTo>
                    <a:pt x="378" y="0"/>
                  </a:lnTo>
                  <a:lnTo>
                    <a:pt x="382" y="0"/>
                  </a:lnTo>
                  <a:close/>
                  <a:moveTo>
                    <a:pt x="567" y="0"/>
                  </a:moveTo>
                  <a:lnTo>
                    <a:pt x="567" y="23"/>
                  </a:lnTo>
                  <a:lnTo>
                    <a:pt x="562" y="23"/>
                  </a:lnTo>
                  <a:lnTo>
                    <a:pt x="562" y="0"/>
                  </a:lnTo>
                  <a:lnTo>
                    <a:pt x="567" y="0"/>
                  </a:lnTo>
                  <a:close/>
                  <a:moveTo>
                    <a:pt x="756" y="0"/>
                  </a:moveTo>
                  <a:lnTo>
                    <a:pt x="756" y="23"/>
                  </a:lnTo>
                  <a:lnTo>
                    <a:pt x="751" y="23"/>
                  </a:lnTo>
                  <a:lnTo>
                    <a:pt x="751" y="0"/>
                  </a:lnTo>
                  <a:lnTo>
                    <a:pt x="756" y="0"/>
                  </a:lnTo>
                  <a:close/>
                  <a:moveTo>
                    <a:pt x="940" y="0"/>
                  </a:moveTo>
                  <a:lnTo>
                    <a:pt x="940" y="23"/>
                  </a:lnTo>
                  <a:lnTo>
                    <a:pt x="935" y="23"/>
                  </a:lnTo>
                  <a:lnTo>
                    <a:pt x="935" y="0"/>
                  </a:lnTo>
                  <a:lnTo>
                    <a:pt x="940" y="0"/>
                  </a:lnTo>
                  <a:close/>
                  <a:moveTo>
                    <a:pt x="1129" y="0"/>
                  </a:moveTo>
                  <a:lnTo>
                    <a:pt x="1129" y="23"/>
                  </a:lnTo>
                  <a:lnTo>
                    <a:pt x="1124" y="23"/>
                  </a:lnTo>
                  <a:lnTo>
                    <a:pt x="1124" y="0"/>
                  </a:lnTo>
                  <a:lnTo>
                    <a:pt x="1129" y="0"/>
                  </a:lnTo>
                  <a:close/>
                  <a:moveTo>
                    <a:pt x="1318" y="0"/>
                  </a:moveTo>
                  <a:lnTo>
                    <a:pt x="1318" y="23"/>
                  </a:lnTo>
                  <a:lnTo>
                    <a:pt x="1313" y="23"/>
                  </a:lnTo>
                  <a:lnTo>
                    <a:pt x="1313" y="0"/>
                  </a:lnTo>
                  <a:lnTo>
                    <a:pt x="1318"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682028" y="4225956"/>
              <a:ext cx="1281993" cy="919842"/>
            </a:xfrm>
            <a:custGeom>
              <a:avLst/>
              <a:gdLst>
                <a:gd name="T0" fmla="*/ 24 w 4051"/>
                <a:gd name="T1" fmla="*/ 0 h 2595"/>
                <a:gd name="T2" fmla="*/ 696 w 4051"/>
                <a:gd name="T3" fmla="*/ 0 h 2595"/>
                <a:gd name="T4" fmla="*/ 703 w 4051"/>
                <a:gd name="T5" fmla="*/ 1 h 2595"/>
                <a:gd name="T6" fmla="*/ 1359 w 4051"/>
                <a:gd name="T7" fmla="*/ 193 h 2595"/>
                <a:gd name="T8" fmla="*/ 1365 w 4051"/>
                <a:gd name="T9" fmla="*/ 196 h 2595"/>
                <a:gd name="T10" fmla="*/ 2037 w 4051"/>
                <a:gd name="T11" fmla="*/ 612 h 2595"/>
                <a:gd name="T12" fmla="*/ 2712 w 4051"/>
                <a:gd name="T13" fmla="*/ 1158 h 2595"/>
                <a:gd name="T14" fmla="*/ 3369 w 4051"/>
                <a:gd name="T15" fmla="*/ 1815 h 2595"/>
                <a:gd name="T16" fmla="*/ 4042 w 4051"/>
                <a:gd name="T17" fmla="*/ 2552 h 2595"/>
                <a:gd name="T18" fmla="*/ 4041 w 4051"/>
                <a:gd name="T19" fmla="*/ 2586 h 2595"/>
                <a:gd name="T20" fmla="*/ 4007 w 4051"/>
                <a:gd name="T21" fmla="*/ 2585 h 2595"/>
                <a:gd name="T22" fmla="*/ 3335 w 4051"/>
                <a:gd name="T23" fmla="*/ 1849 h 2595"/>
                <a:gd name="T24" fmla="*/ 2681 w 4051"/>
                <a:gd name="T25" fmla="*/ 1195 h 2595"/>
                <a:gd name="T26" fmla="*/ 2012 w 4051"/>
                <a:gd name="T27" fmla="*/ 653 h 2595"/>
                <a:gd name="T28" fmla="*/ 1340 w 4051"/>
                <a:gd name="T29" fmla="*/ 237 h 2595"/>
                <a:gd name="T30" fmla="*/ 1346 w 4051"/>
                <a:gd name="T31" fmla="*/ 240 h 2595"/>
                <a:gd name="T32" fmla="*/ 690 w 4051"/>
                <a:gd name="T33" fmla="*/ 48 h 2595"/>
                <a:gd name="T34" fmla="*/ 696 w 4051"/>
                <a:gd name="T35" fmla="*/ 48 h 2595"/>
                <a:gd name="T36" fmla="*/ 24 w 4051"/>
                <a:gd name="T37" fmla="*/ 48 h 2595"/>
                <a:gd name="T38" fmla="*/ 0 w 4051"/>
                <a:gd name="T39" fmla="*/ 24 h 2595"/>
                <a:gd name="T40" fmla="*/ 24 w 4051"/>
                <a:gd name="T41"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595">
                  <a:moveTo>
                    <a:pt x="24" y="0"/>
                  </a:moveTo>
                  <a:lnTo>
                    <a:pt x="696" y="0"/>
                  </a:lnTo>
                  <a:cubicBezTo>
                    <a:pt x="699" y="0"/>
                    <a:pt x="701" y="1"/>
                    <a:pt x="703" y="1"/>
                  </a:cubicBezTo>
                  <a:lnTo>
                    <a:pt x="1359" y="193"/>
                  </a:lnTo>
                  <a:cubicBezTo>
                    <a:pt x="1361" y="194"/>
                    <a:pt x="1363" y="195"/>
                    <a:pt x="1365" y="196"/>
                  </a:cubicBezTo>
                  <a:lnTo>
                    <a:pt x="2037" y="612"/>
                  </a:lnTo>
                  <a:lnTo>
                    <a:pt x="2712" y="1158"/>
                  </a:lnTo>
                  <a:lnTo>
                    <a:pt x="3369" y="1815"/>
                  </a:lnTo>
                  <a:lnTo>
                    <a:pt x="4042" y="2552"/>
                  </a:lnTo>
                  <a:cubicBezTo>
                    <a:pt x="4051" y="2562"/>
                    <a:pt x="4050" y="2577"/>
                    <a:pt x="4041" y="2586"/>
                  </a:cubicBezTo>
                  <a:cubicBezTo>
                    <a:pt x="4031" y="2595"/>
                    <a:pt x="4016" y="2594"/>
                    <a:pt x="4007" y="2585"/>
                  </a:cubicBezTo>
                  <a:lnTo>
                    <a:pt x="3335" y="1849"/>
                  </a:lnTo>
                  <a:lnTo>
                    <a:pt x="2681" y="1195"/>
                  </a:lnTo>
                  <a:lnTo>
                    <a:pt x="2012" y="653"/>
                  </a:lnTo>
                  <a:lnTo>
                    <a:pt x="1340" y="237"/>
                  </a:lnTo>
                  <a:lnTo>
                    <a:pt x="1346" y="240"/>
                  </a:lnTo>
                  <a:lnTo>
                    <a:pt x="690" y="48"/>
                  </a:lnTo>
                  <a:lnTo>
                    <a:pt x="696" y="48"/>
                  </a:lnTo>
                  <a:lnTo>
                    <a:pt x="24" y="48"/>
                  </a:lnTo>
                  <a:cubicBezTo>
                    <a:pt x="11" y="48"/>
                    <a:pt x="0" y="38"/>
                    <a:pt x="0" y="24"/>
                  </a:cubicBezTo>
                  <a:cubicBezTo>
                    <a:pt x="0" y="11"/>
                    <a:pt x="11" y="0"/>
                    <a:pt x="24" y="0"/>
                  </a:cubicBezTo>
                  <a:close/>
                </a:path>
              </a:pathLst>
            </a:custGeom>
            <a:solidFill>
              <a:srgbClr val="FF0000"/>
            </a:solidFill>
            <a:ln w="635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659517" y="4200720"/>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6"/>
            <p:cNvSpPr>
              <a:spLocks/>
            </p:cNvSpPr>
            <p:nvPr/>
          </p:nvSpPr>
          <p:spPr bwMode="auto">
            <a:xfrm>
              <a:off x="4659517" y="4200720"/>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8" name="Freeform 17"/>
            <p:cNvSpPr>
              <a:spLocks/>
            </p:cNvSpPr>
            <p:nvPr/>
          </p:nvSpPr>
          <p:spPr bwMode="auto">
            <a:xfrm>
              <a:off x="5079344" y="426885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a:solidFill>
                <a:srgbClr val="FF0000"/>
              </a:solidFill>
            </a:ln>
          </p:spPr>
          <p:txBody>
            <a:bodyPr vert="horz" wrap="square" lIns="91440" tIns="45720" rIns="91440" bIns="45720" numCol="1" anchor="t" anchorCtr="0" compatLnSpc="1">
              <a:prstTxWarp prst="textNoShape">
                <a:avLst/>
              </a:prstTxWarp>
            </a:bodyPr>
            <a:lstStyle/>
            <a:p>
              <a:endParaRPr lang="ja-JP" altLang="en-US"/>
            </a:p>
          </p:txBody>
        </p:sp>
        <p:sp>
          <p:nvSpPr>
            <p:cNvPr id="929" name="Freeform 18"/>
            <p:cNvSpPr>
              <a:spLocks/>
            </p:cNvSpPr>
            <p:nvPr/>
          </p:nvSpPr>
          <p:spPr bwMode="auto">
            <a:xfrm>
              <a:off x="5079344" y="426885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0" name="Freeform 19"/>
            <p:cNvSpPr>
              <a:spLocks/>
            </p:cNvSpPr>
            <p:nvPr/>
          </p:nvSpPr>
          <p:spPr bwMode="auto">
            <a:xfrm>
              <a:off x="5292072" y="4416484"/>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Freeform 20"/>
            <p:cNvSpPr>
              <a:spLocks/>
            </p:cNvSpPr>
            <p:nvPr/>
          </p:nvSpPr>
          <p:spPr bwMode="auto">
            <a:xfrm>
              <a:off x="5292072" y="4416484"/>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2" name="Freeform 21"/>
            <p:cNvSpPr>
              <a:spLocks/>
            </p:cNvSpPr>
            <p:nvPr/>
          </p:nvSpPr>
          <p:spPr bwMode="auto">
            <a:xfrm>
              <a:off x="5504799" y="4609539"/>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Freeform 22"/>
            <p:cNvSpPr>
              <a:spLocks/>
            </p:cNvSpPr>
            <p:nvPr/>
          </p:nvSpPr>
          <p:spPr bwMode="auto">
            <a:xfrm>
              <a:off x="5504799" y="4609539"/>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4" name="Freeform 23"/>
            <p:cNvSpPr>
              <a:spLocks/>
            </p:cNvSpPr>
            <p:nvPr/>
          </p:nvSpPr>
          <p:spPr bwMode="auto">
            <a:xfrm>
              <a:off x="5711899" y="4841707"/>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5" name="Freeform 24"/>
            <p:cNvSpPr>
              <a:spLocks/>
            </p:cNvSpPr>
            <p:nvPr/>
          </p:nvSpPr>
          <p:spPr bwMode="auto">
            <a:xfrm>
              <a:off x="5711899" y="4841707"/>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w="6350"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6" name="Freeform 25"/>
            <p:cNvSpPr>
              <a:spLocks/>
            </p:cNvSpPr>
            <p:nvPr/>
          </p:nvSpPr>
          <p:spPr bwMode="auto">
            <a:xfrm>
              <a:off x="5924627" y="510289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7" name="Freeform 26"/>
            <p:cNvSpPr>
              <a:spLocks/>
            </p:cNvSpPr>
            <p:nvPr/>
          </p:nvSpPr>
          <p:spPr bwMode="auto">
            <a:xfrm>
              <a:off x="5924627" y="510289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w="6350"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8" name="Freeform 27"/>
            <p:cNvSpPr>
              <a:spLocks/>
            </p:cNvSpPr>
            <p:nvPr/>
          </p:nvSpPr>
          <p:spPr bwMode="auto">
            <a:xfrm>
              <a:off x="4682028" y="4225956"/>
              <a:ext cx="1281993" cy="942553"/>
            </a:xfrm>
            <a:custGeom>
              <a:avLst/>
              <a:gdLst>
                <a:gd name="T0" fmla="*/ 26 w 4051"/>
                <a:gd name="T1" fmla="*/ 1 h 2659"/>
                <a:gd name="T2" fmla="*/ 698 w 4051"/>
                <a:gd name="T3" fmla="*/ 49 h 2659"/>
                <a:gd name="T4" fmla="*/ 705 w 4051"/>
                <a:gd name="T5" fmla="*/ 50 h 2659"/>
                <a:gd name="T6" fmla="*/ 1361 w 4051"/>
                <a:gd name="T7" fmla="*/ 306 h 2659"/>
                <a:gd name="T8" fmla="*/ 1365 w 4051"/>
                <a:gd name="T9" fmla="*/ 308 h 2659"/>
                <a:gd name="T10" fmla="*/ 2037 w 4051"/>
                <a:gd name="T11" fmla="*/ 740 h 2659"/>
                <a:gd name="T12" fmla="*/ 2712 w 4051"/>
                <a:gd name="T13" fmla="*/ 1302 h 2659"/>
                <a:gd name="T14" fmla="*/ 3369 w 4051"/>
                <a:gd name="T15" fmla="*/ 1927 h 2659"/>
                <a:gd name="T16" fmla="*/ 4042 w 4051"/>
                <a:gd name="T17" fmla="*/ 2616 h 2659"/>
                <a:gd name="T18" fmla="*/ 4041 w 4051"/>
                <a:gd name="T19" fmla="*/ 2650 h 2659"/>
                <a:gd name="T20" fmla="*/ 4007 w 4051"/>
                <a:gd name="T21" fmla="*/ 2649 h 2659"/>
                <a:gd name="T22" fmla="*/ 3336 w 4051"/>
                <a:gd name="T23" fmla="*/ 1962 h 2659"/>
                <a:gd name="T24" fmla="*/ 2681 w 4051"/>
                <a:gd name="T25" fmla="*/ 1339 h 2659"/>
                <a:gd name="T26" fmla="*/ 2011 w 4051"/>
                <a:gd name="T27" fmla="*/ 781 h 2659"/>
                <a:gd name="T28" fmla="*/ 1339 w 4051"/>
                <a:gd name="T29" fmla="*/ 349 h 2659"/>
                <a:gd name="T30" fmla="*/ 1344 w 4051"/>
                <a:gd name="T31" fmla="*/ 351 h 2659"/>
                <a:gd name="T32" fmla="*/ 688 w 4051"/>
                <a:gd name="T33" fmla="*/ 95 h 2659"/>
                <a:gd name="T34" fmla="*/ 695 w 4051"/>
                <a:gd name="T35" fmla="*/ 96 h 2659"/>
                <a:gd name="T36" fmla="*/ 23 w 4051"/>
                <a:gd name="T37" fmla="*/ 48 h 2659"/>
                <a:gd name="T38" fmla="*/ 1 w 4051"/>
                <a:gd name="T39" fmla="*/ 23 h 2659"/>
                <a:gd name="T40" fmla="*/ 26 w 4051"/>
                <a:gd name="T41" fmla="*/ 1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659">
                  <a:moveTo>
                    <a:pt x="26" y="1"/>
                  </a:moveTo>
                  <a:lnTo>
                    <a:pt x="698" y="49"/>
                  </a:lnTo>
                  <a:cubicBezTo>
                    <a:pt x="701" y="49"/>
                    <a:pt x="703" y="49"/>
                    <a:pt x="705" y="50"/>
                  </a:cubicBezTo>
                  <a:lnTo>
                    <a:pt x="1361" y="306"/>
                  </a:lnTo>
                  <a:cubicBezTo>
                    <a:pt x="1363" y="307"/>
                    <a:pt x="1364" y="307"/>
                    <a:pt x="1365" y="308"/>
                  </a:cubicBezTo>
                  <a:lnTo>
                    <a:pt x="2037" y="740"/>
                  </a:lnTo>
                  <a:lnTo>
                    <a:pt x="2712" y="1302"/>
                  </a:lnTo>
                  <a:lnTo>
                    <a:pt x="3369" y="1927"/>
                  </a:lnTo>
                  <a:lnTo>
                    <a:pt x="4042" y="2616"/>
                  </a:lnTo>
                  <a:cubicBezTo>
                    <a:pt x="4051" y="2625"/>
                    <a:pt x="4051" y="2640"/>
                    <a:pt x="4041" y="2650"/>
                  </a:cubicBezTo>
                  <a:cubicBezTo>
                    <a:pt x="4032" y="2659"/>
                    <a:pt x="4017" y="2659"/>
                    <a:pt x="4007" y="2649"/>
                  </a:cubicBezTo>
                  <a:lnTo>
                    <a:pt x="3336" y="1962"/>
                  </a:lnTo>
                  <a:lnTo>
                    <a:pt x="2681" y="1339"/>
                  </a:lnTo>
                  <a:lnTo>
                    <a:pt x="2011" y="781"/>
                  </a:lnTo>
                  <a:lnTo>
                    <a:pt x="1339" y="349"/>
                  </a:lnTo>
                  <a:lnTo>
                    <a:pt x="1344" y="351"/>
                  </a:lnTo>
                  <a:lnTo>
                    <a:pt x="688" y="95"/>
                  </a:lnTo>
                  <a:lnTo>
                    <a:pt x="695" y="96"/>
                  </a:lnTo>
                  <a:lnTo>
                    <a:pt x="23" y="48"/>
                  </a:lnTo>
                  <a:cubicBezTo>
                    <a:pt x="10" y="47"/>
                    <a:pt x="0" y="36"/>
                    <a:pt x="1" y="23"/>
                  </a:cubicBezTo>
                  <a:cubicBezTo>
                    <a:pt x="1" y="10"/>
                    <a:pt x="13" y="0"/>
                    <a:pt x="26" y="1"/>
                  </a:cubicBezTo>
                  <a:close/>
                </a:path>
              </a:pathLst>
            </a:custGeom>
            <a:solidFill>
              <a:srgbClr val="00B050"/>
            </a:solidFill>
            <a:ln w="6350"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0" name="Rectangle 28"/>
            <p:cNvSpPr>
              <a:spLocks noChangeArrowheads="1"/>
            </p:cNvSpPr>
            <p:nvPr/>
          </p:nvSpPr>
          <p:spPr bwMode="auto">
            <a:xfrm>
              <a:off x="4664019" y="4205767"/>
              <a:ext cx="46147"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1" name="Rectangle 29"/>
            <p:cNvSpPr>
              <a:spLocks noChangeArrowheads="1"/>
            </p:cNvSpPr>
            <p:nvPr/>
          </p:nvSpPr>
          <p:spPr bwMode="auto">
            <a:xfrm>
              <a:off x="4664019" y="4205767"/>
              <a:ext cx="46147"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2" name="Rectangle 30"/>
            <p:cNvSpPr>
              <a:spLocks noChangeArrowheads="1"/>
            </p:cNvSpPr>
            <p:nvPr/>
          </p:nvSpPr>
          <p:spPr bwMode="auto">
            <a:xfrm>
              <a:off x="4876746" y="4223432"/>
              <a:ext cx="46147"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3" name="Rectangle 31"/>
            <p:cNvSpPr>
              <a:spLocks noChangeArrowheads="1"/>
            </p:cNvSpPr>
            <p:nvPr/>
          </p:nvSpPr>
          <p:spPr bwMode="auto">
            <a:xfrm>
              <a:off x="4876746" y="4223432"/>
              <a:ext cx="46147"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4" name="Rectangle 32"/>
            <p:cNvSpPr>
              <a:spLocks noChangeArrowheads="1"/>
            </p:cNvSpPr>
            <p:nvPr/>
          </p:nvSpPr>
          <p:spPr bwMode="auto">
            <a:xfrm>
              <a:off x="5084972" y="4314281"/>
              <a:ext cx="45022"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5" name="Rectangle 33"/>
            <p:cNvSpPr>
              <a:spLocks noChangeArrowheads="1"/>
            </p:cNvSpPr>
            <p:nvPr/>
          </p:nvSpPr>
          <p:spPr bwMode="auto">
            <a:xfrm>
              <a:off x="5084972" y="4314281"/>
              <a:ext cx="45022"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6" name="Rectangle 34"/>
            <p:cNvSpPr>
              <a:spLocks noChangeArrowheads="1"/>
            </p:cNvSpPr>
            <p:nvPr/>
          </p:nvSpPr>
          <p:spPr bwMode="auto">
            <a:xfrm>
              <a:off x="5296574" y="4466956"/>
              <a:ext cx="46147"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7" name="Rectangle 35"/>
            <p:cNvSpPr>
              <a:spLocks noChangeArrowheads="1"/>
            </p:cNvSpPr>
            <p:nvPr/>
          </p:nvSpPr>
          <p:spPr bwMode="auto">
            <a:xfrm>
              <a:off x="5296574" y="4466956"/>
              <a:ext cx="46147"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8" name="Rectangle 36"/>
            <p:cNvSpPr>
              <a:spLocks noChangeArrowheads="1"/>
            </p:cNvSpPr>
            <p:nvPr/>
          </p:nvSpPr>
          <p:spPr bwMode="auto">
            <a:xfrm>
              <a:off x="5509301" y="4666318"/>
              <a:ext cx="46147"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9" name="Rectangle 37"/>
            <p:cNvSpPr>
              <a:spLocks noChangeArrowheads="1"/>
            </p:cNvSpPr>
            <p:nvPr/>
          </p:nvSpPr>
          <p:spPr bwMode="auto">
            <a:xfrm>
              <a:off x="5509301" y="4666318"/>
              <a:ext cx="46147"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0" name="Rectangle 38"/>
            <p:cNvSpPr>
              <a:spLocks noChangeArrowheads="1"/>
            </p:cNvSpPr>
            <p:nvPr/>
          </p:nvSpPr>
          <p:spPr bwMode="auto">
            <a:xfrm>
              <a:off x="5717527" y="4887132"/>
              <a:ext cx="45022"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1" name="Rectangle 39"/>
            <p:cNvSpPr>
              <a:spLocks noChangeArrowheads="1"/>
            </p:cNvSpPr>
            <p:nvPr/>
          </p:nvSpPr>
          <p:spPr bwMode="auto">
            <a:xfrm>
              <a:off x="5717527" y="4887132"/>
              <a:ext cx="45022"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2" name="Rectangle 40"/>
            <p:cNvSpPr>
              <a:spLocks noChangeArrowheads="1"/>
            </p:cNvSpPr>
            <p:nvPr/>
          </p:nvSpPr>
          <p:spPr bwMode="auto">
            <a:xfrm>
              <a:off x="5930254" y="5130656"/>
              <a:ext cx="45022"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3" name="Rectangle 41"/>
            <p:cNvSpPr>
              <a:spLocks noChangeArrowheads="1"/>
            </p:cNvSpPr>
            <p:nvPr/>
          </p:nvSpPr>
          <p:spPr bwMode="auto">
            <a:xfrm>
              <a:off x="5930254" y="5130656"/>
              <a:ext cx="45022"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4" name="Freeform 42"/>
            <p:cNvSpPr>
              <a:spLocks/>
            </p:cNvSpPr>
            <p:nvPr/>
          </p:nvSpPr>
          <p:spPr bwMode="auto">
            <a:xfrm>
              <a:off x="4682028" y="4225956"/>
              <a:ext cx="1281993" cy="999335"/>
            </a:xfrm>
            <a:custGeom>
              <a:avLst/>
              <a:gdLst>
                <a:gd name="T0" fmla="*/ 24 w 4051"/>
                <a:gd name="T1" fmla="*/ 0 h 2819"/>
                <a:gd name="T2" fmla="*/ 696 w 4051"/>
                <a:gd name="T3" fmla="*/ 0 h 2819"/>
                <a:gd name="T4" fmla="*/ 707 w 4051"/>
                <a:gd name="T5" fmla="*/ 3 h 2819"/>
                <a:gd name="T6" fmla="*/ 1363 w 4051"/>
                <a:gd name="T7" fmla="*/ 307 h 2819"/>
                <a:gd name="T8" fmla="*/ 1366 w 4051"/>
                <a:gd name="T9" fmla="*/ 309 h 2819"/>
                <a:gd name="T10" fmla="*/ 2038 w 4051"/>
                <a:gd name="T11" fmla="*/ 789 h 2819"/>
                <a:gd name="T12" fmla="*/ 2712 w 4051"/>
                <a:gd name="T13" fmla="*/ 1382 h 2819"/>
                <a:gd name="T14" fmla="*/ 3369 w 4051"/>
                <a:gd name="T15" fmla="*/ 2039 h 2819"/>
                <a:gd name="T16" fmla="*/ 4042 w 4051"/>
                <a:gd name="T17" fmla="*/ 2776 h 2819"/>
                <a:gd name="T18" fmla="*/ 4041 w 4051"/>
                <a:gd name="T19" fmla="*/ 2810 h 2819"/>
                <a:gd name="T20" fmla="*/ 4007 w 4051"/>
                <a:gd name="T21" fmla="*/ 2809 h 2819"/>
                <a:gd name="T22" fmla="*/ 3335 w 4051"/>
                <a:gd name="T23" fmla="*/ 2073 h 2819"/>
                <a:gd name="T24" fmla="*/ 2681 w 4051"/>
                <a:gd name="T25" fmla="*/ 1418 h 2819"/>
                <a:gd name="T26" fmla="*/ 2011 w 4051"/>
                <a:gd name="T27" fmla="*/ 828 h 2819"/>
                <a:gd name="T28" fmla="*/ 1339 w 4051"/>
                <a:gd name="T29" fmla="*/ 348 h 2819"/>
                <a:gd name="T30" fmla="*/ 1342 w 4051"/>
                <a:gd name="T31" fmla="*/ 350 h 2819"/>
                <a:gd name="T32" fmla="*/ 686 w 4051"/>
                <a:gd name="T33" fmla="*/ 46 h 2819"/>
                <a:gd name="T34" fmla="*/ 696 w 4051"/>
                <a:gd name="T35" fmla="*/ 48 h 2819"/>
                <a:gd name="T36" fmla="*/ 24 w 4051"/>
                <a:gd name="T37" fmla="*/ 48 h 2819"/>
                <a:gd name="T38" fmla="*/ 0 w 4051"/>
                <a:gd name="T39" fmla="*/ 24 h 2819"/>
                <a:gd name="T40" fmla="*/ 24 w 4051"/>
                <a:gd name="T41" fmla="*/ 0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819">
                  <a:moveTo>
                    <a:pt x="24" y="0"/>
                  </a:moveTo>
                  <a:lnTo>
                    <a:pt x="696" y="0"/>
                  </a:lnTo>
                  <a:cubicBezTo>
                    <a:pt x="700" y="0"/>
                    <a:pt x="703" y="1"/>
                    <a:pt x="707" y="3"/>
                  </a:cubicBezTo>
                  <a:lnTo>
                    <a:pt x="1363" y="307"/>
                  </a:lnTo>
                  <a:cubicBezTo>
                    <a:pt x="1364" y="307"/>
                    <a:pt x="1365" y="308"/>
                    <a:pt x="1366" y="309"/>
                  </a:cubicBezTo>
                  <a:lnTo>
                    <a:pt x="2038" y="789"/>
                  </a:lnTo>
                  <a:lnTo>
                    <a:pt x="2712" y="1382"/>
                  </a:lnTo>
                  <a:lnTo>
                    <a:pt x="3369" y="2039"/>
                  </a:lnTo>
                  <a:lnTo>
                    <a:pt x="4042" y="2776"/>
                  </a:lnTo>
                  <a:cubicBezTo>
                    <a:pt x="4051" y="2786"/>
                    <a:pt x="4050" y="2801"/>
                    <a:pt x="4041" y="2810"/>
                  </a:cubicBezTo>
                  <a:cubicBezTo>
                    <a:pt x="4031" y="2819"/>
                    <a:pt x="4016" y="2818"/>
                    <a:pt x="4007" y="2809"/>
                  </a:cubicBezTo>
                  <a:lnTo>
                    <a:pt x="3335" y="2073"/>
                  </a:lnTo>
                  <a:lnTo>
                    <a:pt x="2681" y="1418"/>
                  </a:lnTo>
                  <a:lnTo>
                    <a:pt x="2011" y="828"/>
                  </a:lnTo>
                  <a:lnTo>
                    <a:pt x="1339" y="348"/>
                  </a:lnTo>
                  <a:lnTo>
                    <a:pt x="1342" y="350"/>
                  </a:lnTo>
                  <a:lnTo>
                    <a:pt x="686" y="46"/>
                  </a:lnTo>
                  <a:lnTo>
                    <a:pt x="696" y="48"/>
                  </a:lnTo>
                  <a:lnTo>
                    <a:pt x="24" y="48"/>
                  </a:lnTo>
                  <a:cubicBezTo>
                    <a:pt x="11" y="48"/>
                    <a:pt x="0" y="38"/>
                    <a:pt x="0" y="24"/>
                  </a:cubicBezTo>
                  <a:cubicBezTo>
                    <a:pt x="0" y="11"/>
                    <a:pt x="11" y="0"/>
                    <a:pt x="24" y="0"/>
                  </a:cubicBezTo>
                  <a:close/>
                </a:path>
              </a:pathLst>
            </a:custGeom>
            <a:solidFill>
              <a:srgbClr val="FF6600"/>
            </a:solidFill>
            <a:ln w="6350"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5" name="Freeform 43"/>
            <p:cNvSpPr>
              <a:spLocks/>
            </p:cNvSpPr>
            <p:nvPr/>
          </p:nvSpPr>
          <p:spPr bwMode="auto">
            <a:xfrm>
              <a:off x="4653889" y="4194411"/>
              <a:ext cx="70909" cy="79492"/>
            </a:xfrm>
            <a:custGeom>
              <a:avLst/>
              <a:gdLst>
                <a:gd name="T0" fmla="*/ 32 w 63"/>
                <a:gd name="T1" fmla="*/ 3 h 63"/>
                <a:gd name="T2" fmla="*/ 32 w 63"/>
                <a:gd name="T3" fmla="*/ 0 h 63"/>
                <a:gd name="T4" fmla="*/ 32 w 63"/>
                <a:gd name="T5" fmla="*/ 3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3"/>
                  </a:moveTo>
                  <a:lnTo>
                    <a:pt x="32" y="0"/>
                  </a:lnTo>
                  <a:lnTo>
                    <a:pt x="32" y="3"/>
                  </a:lnTo>
                  <a:lnTo>
                    <a:pt x="61" y="32"/>
                  </a:lnTo>
                  <a:lnTo>
                    <a:pt x="63" y="32"/>
                  </a:lnTo>
                  <a:lnTo>
                    <a:pt x="61" y="32"/>
                  </a:lnTo>
                  <a:lnTo>
                    <a:pt x="32" y="61"/>
                  </a:lnTo>
                  <a:lnTo>
                    <a:pt x="32" y="63"/>
                  </a:lnTo>
                  <a:lnTo>
                    <a:pt x="32" y="61"/>
                  </a:lnTo>
                  <a:lnTo>
                    <a:pt x="3" y="32"/>
                  </a:lnTo>
                  <a:lnTo>
                    <a:pt x="0" y="32"/>
                  </a:lnTo>
                  <a:lnTo>
                    <a:pt x="3" y="32"/>
                  </a:lnTo>
                  <a:lnTo>
                    <a:pt x="32"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6" name="Freeform 44"/>
            <p:cNvSpPr>
              <a:spLocks/>
            </p:cNvSpPr>
            <p:nvPr/>
          </p:nvSpPr>
          <p:spPr bwMode="auto">
            <a:xfrm>
              <a:off x="4653889" y="4194411"/>
              <a:ext cx="70909" cy="79492"/>
            </a:xfrm>
            <a:custGeom>
              <a:avLst/>
              <a:gdLst>
                <a:gd name="T0" fmla="*/ 32 w 63"/>
                <a:gd name="T1" fmla="*/ 3 h 63"/>
                <a:gd name="T2" fmla="*/ 32 w 63"/>
                <a:gd name="T3" fmla="*/ 0 h 63"/>
                <a:gd name="T4" fmla="*/ 32 w 63"/>
                <a:gd name="T5" fmla="*/ 3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3"/>
                  </a:moveTo>
                  <a:lnTo>
                    <a:pt x="32" y="0"/>
                  </a:lnTo>
                  <a:lnTo>
                    <a:pt x="32" y="3"/>
                  </a:lnTo>
                  <a:lnTo>
                    <a:pt x="61" y="32"/>
                  </a:lnTo>
                  <a:lnTo>
                    <a:pt x="63" y="32"/>
                  </a:lnTo>
                  <a:lnTo>
                    <a:pt x="61" y="32"/>
                  </a:lnTo>
                  <a:lnTo>
                    <a:pt x="32" y="61"/>
                  </a:lnTo>
                  <a:lnTo>
                    <a:pt x="32" y="63"/>
                  </a:lnTo>
                  <a:lnTo>
                    <a:pt x="32" y="61"/>
                  </a:lnTo>
                  <a:lnTo>
                    <a:pt x="3" y="32"/>
                  </a:lnTo>
                  <a:lnTo>
                    <a:pt x="0" y="32"/>
                  </a:lnTo>
                  <a:lnTo>
                    <a:pt x="3" y="32"/>
                  </a:lnTo>
                  <a:lnTo>
                    <a:pt x="32"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7" name="Freeform 45"/>
            <p:cNvSpPr>
              <a:spLocks/>
            </p:cNvSpPr>
            <p:nvPr/>
          </p:nvSpPr>
          <p:spPr bwMode="auto">
            <a:xfrm>
              <a:off x="5074842" y="4302924"/>
              <a:ext cx="70909" cy="79492"/>
            </a:xfrm>
            <a:custGeom>
              <a:avLst/>
              <a:gdLst>
                <a:gd name="T0" fmla="*/ 31 w 63"/>
                <a:gd name="T1" fmla="*/ 2 h 63"/>
                <a:gd name="T2" fmla="*/ 31 w 63"/>
                <a:gd name="T3" fmla="*/ 0 h 63"/>
                <a:gd name="T4" fmla="*/ 31 w 63"/>
                <a:gd name="T5" fmla="*/ 2 h 63"/>
                <a:gd name="T6" fmla="*/ 60 w 63"/>
                <a:gd name="T7" fmla="*/ 31 h 63"/>
                <a:gd name="T8" fmla="*/ 63 w 63"/>
                <a:gd name="T9" fmla="*/ 31 h 63"/>
                <a:gd name="T10" fmla="*/ 60 w 63"/>
                <a:gd name="T11" fmla="*/ 31 h 63"/>
                <a:gd name="T12" fmla="*/ 31 w 63"/>
                <a:gd name="T13" fmla="*/ 61 h 63"/>
                <a:gd name="T14" fmla="*/ 31 w 63"/>
                <a:gd name="T15" fmla="*/ 63 h 63"/>
                <a:gd name="T16" fmla="*/ 31 w 63"/>
                <a:gd name="T17" fmla="*/ 61 h 63"/>
                <a:gd name="T18" fmla="*/ 2 w 63"/>
                <a:gd name="T19" fmla="*/ 31 h 63"/>
                <a:gd name="T20" fmla="*/ 0 w 63"/>
                <a:gd name="T21" fmla="*/ 31 h 63"/>
                <a:gd name="T22" fmla="*/ 2 w 63"/>
                <a:gd name="T23" fmla="*/ 31 h 63"/>
                <a:gd name="T24" fmla="*/ 31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2"/>
                  </a:moveTo>
                  <a:lnTo>
                    <a:pt x="31" y="0"/>
                  </a:lnTo>
                  <a:lnTo>
                    <a:pt x="31" y="2"/>
                  </a:lnTo>
                  <a:lnTo>
                    <a:pt x="60" y="31"/>
                  </a:lnTo>
                  <a:lnTo>
                    <a:pt x="63" y="31"/>
                  </a:lnTo>
                  <a:lnTo>
                    <a:pt x="60" y="31"/>
                  </a:lnTo>
                  <a:lnTo>
                    <a:pt x="31" y="61"/>
                  </a:lnTo>
                  <a:lnTo>
                    <a:pt x="31" y="63"/>
                  </a:lnTo>
                  <a:lnTo>
                    <a:pt x="31" y="61"/>
                  </a:lnTo>
                  <a:lnTo>
                    <a:pt x="2" y="31"/>
                  </a:lnTo>
                  <a:lnTo>
                    <a:pt x="0" y="31"/>
                  </a:lnTo>
                  <a:lnTo>
                    <a:pt x="2" y="31"/>
                  </a:lnTo>
                  <a:lnTo>
                    <a:pt x="31"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8" name="Freeform 46"/>
            <p:cNvSpPr>
              <a:spLocks/>
            </p:cNvSpPr>
            <p:nvPr/>
          </p:nvSpPr>
          <p:spPr bwMode="auto">
            <a:xfrm>
              <a:off x="5074842" y="4302924"/>
              <a:ext cx="70909" cy="79492"/>
            </a:xfrm>
            <a:custGeom>
              <a:avLst/>
              <a:gdLst>
                <a:gd name="T0" fmla="*/ 31 w 63"/>
                <a:gd name="T1" fmla="*/ 2 h 63"/>
                <a:gd name="T2" fmla="*/ 31 w 63"/>
                <a:gd name="T3" fmla="*/ 0 h 63"/>
                <a:gd name="T4" fmla="*/ 31 w 63"/>
                <a:gd name="T5" fmla="*/ 2 h 63"/>
                <a:gd name="T6" fmla="*/ 60 w 63"/>
                <a:gd name="T7" fmla="*/ 31 h 63"/>
                <a:gd name="T8" fmla="*/ 63 w 63"/>
                <a:gd name="T9" fmla="*/ 31 h 63"/>
                <a:gd name="T10" fmla="*/ 60 w 63"/>
                <a:gd name="T11" fmla="*/ 31 h 63"/>
                <a:gd name="T12" fmla="*/ 31 w 63"/>
                <a:gd name="T13" fmla="*/ 61 h 63"/>
                <a:gd name="T14" fmla="*/ 31 w 63"/>
                <a:gd name="T15" fmla="*/ 63 h 63"/>
                <a:gd name="T16" fmla="*/ 31 w 63"/>
                <a:gd name="T17" fmla="*/ 61 h 63"/>
                <a:gd name="T18" fmla="*/ 2 w 63"/>
                <a:gd name="T19" fmla="*/ 31 h 63"/>
                <a:gd name="T20" fmla="*/ 0 w 63"/>
                <a:gd name="T21" fmla="*/ 31 h 63"/>
                <a:gd name="T22" fmla="*/ 2 w 63"/>
                <a:gd name="T23" fmla="*/ 31 h 63"/>
                <a:gd name="T24" fmla="*/ 31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2"/>
                  </a:moveTo>
                  <a:lnTo>
                    <a:pt x="31" y="0"/>
                  </a:lnTo>
                  <a:lnTo>
                    <a:pt x="31" y="2"/>
                  </a:lnTo>
                  <a:lnTo>
                    <a:pt x="60" y="31"/>
                  </a:lnTo>
                  <a:lnTo>
                    <a:pt x="63" y="31"/>
                  </a:lnTo>
                  <a:lnTo>
                    <a:pt x="60" y="31"/>
                  </a:lnTo>
                  <a:lnTo>
                    <a:pt x="31" y="61"/>
                  </a:lnTo>
                  <a:lnTo>
                    <a:pt x="31" y="63"/>
                  </a:lnTo>
                  <a:lnTo>
                    <a:pt x="31" y="61"/>
                  </a:lnTo>
                  <a:lnTo>
                    <a:pt x="2" y="31"/>
                  </a:lnTo>
                  <a:lnTo>
                    <a:pt x="0" y="31"/>
                  </a:lnTo>
                  <a:lnTo>
                    <a:pt x="2" y="31"/>
                  </a:lnTo>
                  <a:lnTo>
                    <a:pt x="31"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9" name="Freeform 47"/>
            <p:cNvSpPr>
              <a:spLocks/>
            </p:cNvSpPr>
            <p:nvPr/>
          </p:nvSpPr>
          <p:spPr bwMode="auto">
            <a:xfrm>
              <a:off x="5286444" y="4473266"/>
              <a:ext cx="70909" cy="79492"/>
            </a:xfrm>
            <a:custGeom>
              <a:avLst/>
              <a:gdLst>
                <a:gd name="T0" fmla="*/ 32 w 63"/>
                <a:gd name="T1" fmla="*/ 2 h 63"/>
                <a:gd name="T2" fmla="*/ 32 w 63"/>
                <a:gd name="T3" fmla="*/ 0 h 63"/>
                <a:gd name="T4" fmla="*/ 32 w 63"/>
                <a:gd name="T5" fmla="*/ 2 h 63"/>
                <a:gd name="T6" fmla="*/ 61 w 63"/>
                <a:gd name="T7" fmla="*/ 31 h 63"/>
                <a:gd name="T8" fmla="*/ 63 w 63"/>
                <a:gd name="T9" fmla="*/ 31 h 63"/>
                <a:gd name="T10" fmla="*/ 61 w 63"/>
                <a:gd name="T11" fmla="*/ 31 h 63"/>
                <a:gd name="T12" fmla="*/ 32 w 63"/>
                <a:gd name="T13" fmla="*/ 60 h 63"/>
                <a:gd name="T14" fmla="*/ 32 w 63"/>
                <a:gd name="T15" fmla="*/ 63 h 63"/>
                <a:gd name="T16" fmla="*/ 32 w 63"/>
                <a:gd name="T17" fmla="*/ 60 h 63"/>
                <a:gd name="T18" fmla="*/ 3 w 63"/>
                <a:gd name="T19" fmla="*/ 31 h 63"/>
                <a:gd name="T20" fmla="*/ 0 w 63"/>
                <a:gd name="T21" fmla="*/ 31 h 63"/>
                <a:gd name="T22" fmla="*/ 3 w 63"/>
                <a:gd name="T23" fmla="*/ 31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1"/>
                  </a:lnTo>
                  <a:lnTo>
                    <a:pt x="63" y="31"/>
                  </a:lnTo>
                  <a:lnTo>
                    <a:pt x="61" y="31"/>
                  </a:lnTo>
                  <a:lnTo>
                    <a:pt x="32" y="60"/>
                  </a:lnTo>
                  <a:lnTo>
                    <a:pt x="32" y="63"/>
                  </a:lnTo>
                  <a:lnTo>
                    <a:pt x="32" y="60"/>
                  </a:lnTo>
                  <a:lnTo>
                    <a:pt x="3" y="31"/>
                  </a:lnTo>
                  <a:lnTo>
                    <a:pt x="0" y="31"/>
                  </a:lnTo>
                  <a:lnTo>
                    <a:pt x="3" y="31"/>
                  </a:lnTo>
                  <a:lnTo>
                    <a:pt x="32"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48"/>
            <p:cNvSpPr>
              <a:spLocks/>
            </p:cNvSpPr>
            <p:nvPr/>
          </p:nvSpPr>
          <p:spPr bwMode="auto">
            <a:xfrm>
              <a:off x="5286444" y="4473266"/>
              <a:ext cx="70909" cy="79492"/>
            </a:xfrm>
            <a:custGeom>
              <a:avLst/>
              <a:gdLst>
                <a:gd name="T0" fmla="*/ 32 w 63"/>
                <a:gd name="T1" fmla="*/ 2 h 63"/>
                <a:gd name="T2" fmla="*/ 32 w 63"/>
                <a:gd name="T3" fmla="*/ 0 h 63"/>
                <a:gd name="T4" fmla="*/ 32 w 63"/>
                <a:gd name="T5" fmla="*/ 2 h 63"/>
                <a:gd name="T6" fmla="*/ 61 w 63"/>
                <a:gd name="T7" fmla="*/ 31 h 63"/>
                <a:gd name="T8" fmla="*/ 63 w 63"/>
                <a:gd name="T9" fmla="*/ 31 h 63"/>
                <a:gd name="T10" fmla="*/ 61 w 63"/>
                <a:gd name="T11" fmla="*/ 31 h 63"/>
                <a:gd name="T12" fmla="*/ 32 w 63"/>
                <a:gd name="T13" fmla="*/ 60 h 63"/>
                <a:gd name="T14" fmla="*/ 32 w 63"/>
                <a:gd name="T15" fmla="*/ 63 h 63"/>
                <a:gd name="T16" fmla="*/ 32 w 63"/>
                <a:gd name="T17" fmla="*/ 60 h 63"/>
                <a:gd name="T18" fmla="*/ 3 w 63"/>
                <a:gd name="T19" fmla="*/ 31 h 63"/>
                <a:gd name="T20" fmla="*/ 0 w 63"/>
                <a:gd name="T21" fmla="*/ 31 h 63"/>
                <a:gd name="T22" fmla="*/ 3 w 63"/>
                <a:gd name="T23" fmla="*/ 31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1"/>
                  </a:lnTo>
                  <a:lnTo>
                    <a:pt x="63" y="31"/>
                  </a:lnTo>
                  <a:lnTo>
                    <a:pt x="61" y="31"/>
                  </a:lnTo>
                  <a:lnTo>
                    <a:pt x="32" y="60"/>
                  </a:lnTo>
                  <a:lnTo>
                    <a:pt x="32" y="63"/>
                  </a:lnTo>
                  <a:lnTo>
                    <a:pt x="32" y="60"/>
                  </a:lnTo>
                  <a:lnTo>
                    <a:pt x="3" y="31"/>
                  </a:lnTo>
                  <a:lnTo>
                    <a:pt x="0" y="31"/>
                  </a:lnTo>
                  <a:lnTo>
                    <a:pt x="3" y="31"/>
                  </a:lnTo>
                  <a:lnTo>
                    <a:pt x="32"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9"/>
            <p:cNvSpPr>
              <a:spLocks/>
            </p:cNvSpPr>
            <p:nvPr/>
          </p:nvSpPr>
          <p:spPr bwMode="auto">
            <a:xfrm>
              <a:off x="5499172" y="4682723"/>
              <a:ext cx="70909" cy="79492"/>
            </a:xfrm>
            <a:custGeom>
              <a:avLst/>
              <a:gdLst>
                <a:gd name="T0" fmla="*/ 32 w 63"/>
                <a:gd name="T1" fmla="*/ 2 h 63"/>
                <a:gd name="T2" fmla="*/ 32 w 63"/>
                <a:gd name="T3" fmla="*/ 0 h 63"/>
                <a:gd name="T4" fmla="*/ 32 w 63"/>
                <a:gd name="T5" fmla="*/ 2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2"/>
                  </a:lnTo>
                  <a:lnTo>
                    <a:pt x="63" y="32"/>
                  </a:lnTo>
                  <a:lnTo>
                    <a:pt x="61" y="32"/>
                  </a:lnTo>
                  <a:lnTo>
                    <a:pt x="32" y="61"/>
                  </a:lnTo>
                  <a:lnTo>
                    <a:pt x="32" y="63"/>
                  </a:lnTo>
                  <a:lnTo>
                    <a:pt x="32" y="61"/>
                  </a:lnTo>
                  <a:lnTo>
                    <a:pt x="3" y="32"/>
                  </a:lnTo>
                  <a:lnTo>
                    <a:pt x="0" y="32"/>
                  </a:lnTo>
                  <a:lnTo>
                    <a:pt x="3" y="32"/>
                  </a:lnTo>
                  <a:lnTo>
                    <a:pt x="32"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50"/>
            <p:cNvSpPr>
              <a:spLocks/>
            </p:cNvSpPr>
            <p:nvPr/>
          </p:nvSpPr>
          <p:spPr bwMode="auto">
            <a:xfrm>
              <a:off x="5499172" y="4682723"/>
              <a:ext cx="70909" cy="79492"/>
            </a:xfrm>
            <a:custGeom>
              <a:avLst/>
              <a:gdLst>
                <a:gd name="T0" fmla="*/ 32 w 63"/>
                <a:gd name="T1" fmla="*/ 2 h 63"/>
                <a:gd name="T2" fmla="*/ 32 w 63"/>
                <a:gd name="T3" fmla="*/ 0 h 63"/>
                <a:gd name="T4" fmla="*/ 32 w 63"/>
                <a:gd name="T5" fmla="*/ 2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2"/>
                  </a:lnTo>
                  <a:lnTo>
                    <a:pt x="63" y="32"/>
                  </a:lnTo>
                  <a:lnTo>
                    <a:pt x="61" y="32"/>
                  </a:lnTo>
                  <a:lnTo>
                    <a:pt x="32" y="61"/>
                  </a:lnTo>
                  <a:lnTo>
                    <a:pt x="32" y="63"/>
                  </a:lnTo>
                  <a:lnTo>
                    <a:pt x="32" y="61"/>
                  </a:lnTo>
                  <a:lnTo>
                    <a:pt x="3" y="32"/>
                  </a:lnTo>
                  <a:lnTo>
                    <a:pt x="0" y="32"/>
                  </a:lnTo>
                  <a:lnTo>
                    <a:pt x="3" y="32"/>
                  </a:lnTo>
                  <a:lnTo>
                    <a:pt x="32"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51"/>
            <p:cNvSpPr>
              <a:spLocks/>
            </p:cNvSpPr>
            <p:nvPr/>
          </p:nvSpPr>
          <p:spPr bwMode="auto">
            <a:xfrm>
              <a:off x="5707397" y="4914891"/>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2"/>
            <p:cNvSpPr>
              <a:spLocks/>
            </p:cNvSpPr>
            <p:nvPr/>
          </p:nvSpPr>
          <p:spPr bwMode="auto">
            <a:xfrm>
              <a:off x="5707397" y="4914891"/>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3"/>
            <p:cNvSpPr>
              <a:spLocks/>
            </p:cNvSpPr>
            <p:nvPr/>
          </p:nvSpPr>
          <p:spPr bwMode="auto">
            <a:xfrm>
              <a:off x="5920125" y="5176079"/>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4"/>
            <p:cNvSpPr>
              <a:spLocks/>
            </p:cNvSpPr>
            <p:nvPr/>
          </p:nvSpPr>
          <p:spPr bwMode="auto">
            <a:xfrm>
              <a:off x="5920125" y="5176079"/>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5"/>
            <p:cNvSpPr>
              <a:spLocks/>
            </p:cNvSpPr>
            <p:nvPr/>
          </p:nvSpPr>
          <p:spPr bwMode="auto">
            <a:xfrm>
              <a:off x="4680902" y="4224694"/>
              <a:ext cx="1283119" cy="1511620"/>
            </a:xfrm>
            <a:custGeom>
              <a:avLst/>
              <a:gdLst>
                <a:gd name="T0" fmla="*/ 37 w 4055"/>
                <a:gd name="T1" fmla="*/ 6 h 4263"/>
                <a:gd name="T2" fmla="*/ 709 w 4055"/>
                <a:gd name="T3" fmla="*/ 310 h 4263"/>
                <a:gd name="T4" fmla="*/ 714 w 4055"/>
                <a:gd name="T5" fmla="*/ 312 h 4263"/>
                <a:gd name="T6" fmla="*/ 1370 w 4055"/>
                <a:gd name="T7" fmla="*/ 792 h 4263"/>
                <a:gd name="T8" fmla="*/ 1373 w 4055"/>
                <a:gd name="T9" fmla="*/ 795 h 4263"/>
                <a:gd name="T10" fmla="*/ 2045 w 4055"/>
                <a:gd name="T11" fmla="*/ 1483 h 4263"/>
                <a:gd name="T12" fmla="*/ 2718 w 4055"/>
                <a:gd name="T13" fmla="*/ 2316 h 4263"/>
                <a:gd name="T14" fmla="*/ 3375 w 4055"/>
                <a:gd name="T15" fmla="*/ 3246 h 4263"/>
                <a:gd name="T16" fmla="*/ 4047 w 4055"/>
                <a:gd name="T17" fmla="*/ 4222 h 4263"/>
                <a:gd name="T18" fmla="*/ 4041 w 4055"/>
                <a:gd name="T19" fmla="*/ 4255 h 4263"/>
                <a:gd name="T20" fmla="*/ 4008 w 4055"/>
                <a:gd name="T21" fmla="*/ 4249 h 4263"/>
                <a:gd name="T22" fmla="*/ 3336 w 4055"/>
                <a:gd name="T23" fmla="*/ 3273 h 4263"/>
                <a:gd name="T24" fmla="*/ 2681 w 4055"/>
                <a:gd name="T25" fmla="*/ 2347 h 4263"/>
                <a:gd name="T26" fmla="*/ 2010 w 4055"/>
                <a:gd name="T27" fmla="*/ 1516 h 4263"/>
                <a:gd name="T28" fmla="*/ 1338 w 4055"/>
                <a:gd name="T29" fmla="*/ 828 h 4263"/>
                <a:gd name="T30" fmla="*/ 1341 w 4055"/>
                <a:gd name="T31" fmla="*/ 831 h 4263"/>
                <a:gd name="T32" fmla="*/ 685 w 4055"/>
                <a:gd name="T33" fmla="*/ 351 h 4263"/>
                <a:gd name="T34" fmla="*/ 690 w 4055"/>
                <a:gd name="T35" fmla="*/ 353 h 4263"/>
                <a:gd name="T36" fmla="*/ 18 w 4055"/>
                <a:gd name="T37" fmla="*/ 49 h 4263"/>
                <a:gd name="T38" fmla="*/ 6 w 4055"/>
                <a:gd name="T39" fmla="*/ 18 h 4263"/>
                <a:gd name="T40" fmla="*/ 37 w 4055"/>
                <a:gd name="T41" fmla="*/ 6 h 4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5" h="4263">
                  <a:moveTo>
                    <a:pt x="37" y="6"/>
                  </a:moveTo>
                  <a:lnTo>
                    <a:pt x="709" y="310"/>
                  </a:lnTo>
                  <a:cubicBezTo>
                    <a:pt x="711" y="310"/>
                    <a:pt x="712" y="311"/>
                    <a:pt x="714" y="312"/>
                  </a:cubicBezTo>
                  <a:lnTo>
                    <a:pt x="1370" y="792"/>
                  </a:lnTo>
                  <a:cubicBezTo>
                    <a:pt x="1371" y="793"/>
                    <a:pt x="1372" y="794"/>
                    <a:pt x="1373" y="795"/>
                  </a:cubicBezTo>
                  <a:lnTo>
                    <a:pt x="2045" y="1483"/>
                  </a:lnTo>
                  <a:lnTo>
                    <a:pt x="2718" y="2316"/>
                  </a:lnTo>
                  <a:lnTo>
                    <a:pt x="3375" y="3246"/>
                  </a:lnTo>
                  <a:lnTo>
                    <a:pt x="4047" y="4222"/>
                  </a:lnTo>
                  <a:cubicBezTo>
                    <a:pt x="4055" y="4233"/>
                    <a:pt x="4052" y="4248"/>
                    <a:pt x="4041" y="4255"/>
                  </a:cubicBezTo>
                  <a:cubicBezTo>
                    <a:pt x="4030" y="4263"/>
                    <a:pt x="4015" y="4260"/>
                    <a:pt x="4008" y="4249"/>
                  </a:cubicBezTo>
                  <a:lnTo>
                    <a:pt x="3336" y="3273"/>
                  </a:lnTo>
                  <a:lnTo>
                    <a:pt x="2681" y="2347"/>
                  </a:lnTo>
                  <a:lnTo>
                    <a:pt x="2010" y="1516"/>
                  </a:lnTo>
                  <a:lnTo>
                    <a:pt x="1338" y="828"/>
                  </a:lnTo>
                  <a:lnTo>
                    <a:pt x="1341" y="831"/>
                  </a:lnTo>
                  <a:lnTo>
                    <a:pt x="685" y="351"/>
                  </a:lnTo>
                  <a:lnTo>
                    <a:pt x="690" y="353"/>
                  </a:lnTo>
                  <a:lnTo>
                    <a:pt x="18" y="49"/>
                  </a:lnTo>
                  <a:cubicBezTo>
                    <a:pt x="6" y="44"/>
                    <a:pt x="0" y="30"/>
                    <a:pt x="6" y="18"/>
                  </a:cubicBezTo>
                  <a:cubicBezTo>
                    <a:pt x="11" y="6"/>
                    <a:pt x="25" y="0"/>
                    <a:pt x="37" y="6"/>
                  </a:cubicBezTo>
                  <a:close/>
                </a:path>
              </a:pathLst>
            </a:custGeom>
            <a:solidFill>
              <a:srgbClr val="00B0F0"/>
            </a:solidFill>
            <a:ln w="6350"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56"/>
            <p:cNvSpPr>
              <a:spLocks/>
            </p:cNvSpPr>
            <p:nvPr/>
          </p:nvSpPr>
          <p:spPr bwMode="auto">
            <a:xfrm>
              <a:off x="4664019" y="4205767"/>
              <a:ext cx="50649" cy="56780"/>
            </a:xfrm>
            <a:custGeom>
              <a:avLst/>
              <a:gdLst>
                <a:gd name="T0" fmla="*/ 23 w 45"/>
                <a:gd name="T1" fmla="*/ 3 h 45"/>
                <a:gd name="T2" fmla="*/ 23 w 45"/>
                <a:gd name="T3" fmla="*/ 0 h 45"/>
                <a:gd name="T4" fmla="*/ 23 w 45"/>
                <a:gd name="T5" fmla="*/ 3 h 45"/>
                <a:gd name="T6" fmla="*/ 43 w 45"/>
                <a:gd name="T7" fmla="*/ 45 h 45"/>
                <a:gd name="T8" fmla="*/ 45 w 45"/>
                <a:gd name="T9" fmla="*/ 45 h 45"/>
                <a:gd name="T10" fmla="*/ 0 w 45"/>
                <a:gd name="T11" fmla="*/ 45 h 45"/>
                <a:gd name="T12" fmla="*/ 3 w 45"/>
                <a:gd name="T13" fmla="*/ 45 h 45"/>
                <a:gd name="T14" fmla="*/ 23 w 45"/>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3"/>
                  </a:moveTo>
                  <a:lnTo>
                    <a:pt x="23" y="0"/>
                  </a:lnTo>
                  <a:lnTo>
                    <a:pt x="23" y="3"/>
                  </a:lnTo>
                  <a:lnTo>
                    <a:pt x="43" y="45"/>
                  </a:lnTo>
                  <a:lnTo>
                    <a:pt x="45" y="45"/>
                  </a:lnTo>
                  <a:lnTo>
                    <a:pt x="0" y="45"/>
                  </a:lnTo>
                  <a:lnTo>
                    <a:pt x="3" y="45"/>
                  </a:lnTo>
                  <a:lnTo>
                    <a:pt x="23" y="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7"/>
            <p:cNvSpPr>
              <a:spLocks/>
            </p:cNvSpPr>
            <p:nvPr/>
          </p:nvSpPr>
          <p:spPr bwMode="auto">
            <a:xfrm>
              <a:off x="4664019" y="4205767"/>
              <a:ext cx="50649" cy="56780"/>
            </a:xfrm>
            <a:custGeom>
              <a:avLst/>
              <a:gdLst>
                <a:gd name="T0" fmla="*/ 23 w 45"/>
                <a:gd name="T1" fmla="*/ 3 h 45"/>
                <a:gd name="T2" fmla="*/ 23 w 45"/>
                <a:gd name="T3" fmla="*/ 0 h 45"/>
                <a:gd name="T4" fmla="*/ 23 w 45"/>
                <a:gd name="T5" fmla="*/ 3 h 45"/>
                <a:gd name="T6" fmla="*/ 43 w 45"/>
                <a:gd name="T7" fmla="*/ 45 h 45"/>
                <a:gd name="T8" fmla="*/ 45 w 45"/>
                <a:gd name="T9" fmla="*/ 45 h 45"/>
                <a:gd name="T10" fmla="*/ 0 w 45"/>
                <a:gd name="T11" fmla="*/ 45 h 45"/>
                <a:gd name="T12" fmla="*/ 3 w 45"/>
                <a:gd name="T13" fmla="*/ 45 h 45"/>
                <a:gd name="T14" fmla="*/ 23 w 45"/>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3"/>
                  </a:moveTo>
                  <a:lnTo>
                    <a:pt x="23" y="0"/>
                  </a:lnTo>
                  <a:lnTo>
                    <a:pt x="23" y="3"/>
                  </a:lnTo>
                  <a:lnTo>
                    <a:pt x="43" y="45"/>
                  </a:lnTo>
                  <a:lnTo>
                    <a:pt x="45" y="45"/>
                  </a:lnTo>
                  <a:lnTo>
                    <a:pt x="0" y="45"/>
                  </a:lnTo>
                  <a:lnTo>
                    <a:pt x="3" y="45"/>
                  </a:lnTo>
                  <a:lnTo>
                    <a:pt x="23" y="3"/>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8"/>
            <p:cNvSpPr>
              <a:spLocks/>
            </p:cNvSpPr>
            <p:nvPr/>
          </p:nvSpPr>
          <p:spPr bwMode="auto">
            <a:xfrm>
              <a:off x="4876746" y="4314281"/>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2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2"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9"/>
            <p:cNvSpPr>
              <a:spLocks/>
            </p:cNvSpPr>
            <p:nvPr/>
          </p:nvSpPr>
          <p:spPr bwMode="auto">
            <a:xfrm>
              <a:off x="4876746" y="4314281"/>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2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2"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60"/>
            <p:cNvSpPr>
              <a:spLocks/>
            </p:cNvSpPr>
            <p:nvPr/>
          </p:nvSpPr>
          <p:spPr bwMode="auto">
            <a:xfrm>
              <a:off x="5084972" y="4484622"/>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61"/>
            <p:cNvSpPr>
              <a:spLocks/>
            </p:cNvSpPr>
            <p:nvPr/>
          </p:nvSpPr>
          <p:spPr bwMode="auto">
            <a:xfrm>
              <a:off x="5084972" y="4484622"/>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2"/>
            <p:cNvSpPr>
              <a:spLocks/>
            </p:cNvSpPr>
            <p:nvPr/>
          </p:nvSpPr>
          <p:spPr bwMode="auto">
            <a:xfrm>
              <a:off x="5296574" y="4728146"/>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3"/>
            <p:cNvSpPr>
              <a:spLocks/>
            </p:cNvSpPr>
            <p:nvPr/>
          </p:nvSpPr>
          <p:spPr bwMode="auto">
            <a:xfrm>
              <a:off x="5296574" y="4728146"/>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4"/>
            <p:cNvSpPr>
              <a:spLocks/>
            </p:cNvSpPr>
            <p:nvPr/>
          </p:nvSpPr>
          <p:spPr bwMode="auto">
            <a:xfrm>
              <a:off x="5509301" y="5023404"/>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5"/>
            <p:cNvSpPr>
              <a:spLocks/>
            </p:cNvSpPr>
            <p:nvPr/>
          </p:nvSpPr>
          <p:spPr bwMode="auto">
            <a:xfrm>
              <a:off x="5509301" y="5023404"/>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6"/>
            <p:cNvSpPr>
              <a:spLocks/>
            </p:cNvSpPr>
            <p:nvPr/>
          </p:nvSpPr>
          <p:spPr bwMode="auto">
            <a:xfrm>
              <a:off x="5717527" y="535273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7"/>
            <p:cNvSpPr>
              <a:spLocks/>
            </p:cNvSpPr>
            <p:nvPr/>
          </p:nvSpPr>
          <p:spPr bwMode="auto">
            <a:xfrm>
              <a:off x="5717527" y="535273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8"/>
            <p:cNvSpPr>
              <a:spLocks/>
            </p:cNvSpPr>
            <p:nvPr/>
          </p:nvSpPr>
          <p:spPr bwMode="auto">
            <a:xfrm>
              <a:off x="5930254" y="569846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9"/>
            <p:cNvSpPr>
              <a:spLocks/>
            </p:cNvSpPr>
            <p:nvPr/>
          </p:nvSpPr>
          <p:spPr bwMode="auto">
            <a:xfrm>
              <a:off x="5930254" y="569846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70"/>
            <p:cNvSpPr>
              <a:spLocks/>
            </p:cNvSpPr>
            <p:nvPr/>
          </p:nvSpPr>
          <p:spPr bwMode="auto">
            <a:xfrm>
              <a:off x="4680902" y="4224694"/>
              <a:ext cx="1283119" cy="1733693"/>
            </a:xfrm>
            <a:custGeom>
              <a:avLst/>
              <a:gdLst>
                <a:gd name="T0" fmla="*/ 42 w 4055"/>
                <a:gd name="T1" fmla="*/ 8 h 4887"/>
                <a:gd name="T2" fmla="*/ 714 w 4055"/>
                <a:gd name="T3" fmla="*/ 520 h 4887"/>
                <a:gd name="T4" fmla="*/ 1372 w 4055"/>
                <a:gd name="T5" fmla="*/ 1130 h 4887"/>
                <a:gd name="T6" fmla="*/ 2046 w 4055"/>
                <a:gd name="T7" fmla="*/ 1932 h 4887"/>
                <a:gd name="T8" fmla="*/ 2719 w 4055"/>
                <a:gd name="T9" fmla="*/ 2845 h 4887"/>
                <a:gd name="T10" fmla="*/ 3375 w 4055"/>
                <a:gd name="T11" fmla="*/ 3822 h 4887"/>
                <a:gd name="T12" fmla="*/ 4048 w 4055"/>
                <a:gd name="T13" fmla="*/ 4846 h 4887"/>
                <a:gd name="T14" fmla="*/ 4041 w 4055"/>
                <a:gd name="T15" fmla="*/ 4880 h 4887"/>
                <a:gd name="T16" fmla="*/ 4007 w 4055"/>
                <a:gd name="T17" fmla="*/ 4873 h 4887"/>
                <a:gd name="T18" fmla="*/ 3336 w 4055"/>
                <a:gd name="T19" fmla="*/ 3849 h 4887"/>
                <a:gd name="T20" fmla="*/ 2680 w 4055"/>
                <a:gd name="T21" fmla="*/ 2874 h 4887"/>
                <a:gd name="T22" fmla="*/ 2009 w 4055"/>
                <a:gd name="T23" fmla="*/ 1963 h 4887"/>
                <a:gd name="T24" fmla="*/ 1339 w 4055"/>
                <a:gd name="T25" fmla="*/ 1165 h 4887"/>
                <a:gd name="T26" fmla="*/ 685 w 4055"/>
                <a:gd name="T27" fmla="*/ 559 h 4887"/>
                <a:gd name="T28" fmla="*/ 13 w 4055"/>
                <a:gd name="T29" fmla="*/ 47 h 4887"/>
                <a:gd name="T30" fmla="*/ 8 w 4055"/>
                <a:gd name="T31" fmla="*/ 13 h 4887"/>
                <a:gd name="T32" fmla="*/ 42 w 4055"/>
                <a:gd name="T33" fmla="*/ 8 h 4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5" h="4887">
                  <a:moveTo>
                    <a:pt x="42" y="8"/>
                  </a:moveTo>
                  <a:lnTo>
                    <a:pt x="714" y="520"/>
                  </a:lnTo>
                  <a:lnTo>
                    <a:pt x="1372" y="1130"/>
                  </a:lnTo>
                  <a:lnTo>
                    <a:pt x="2046" y="1932"/>
                  </a:lnTo>
                  <a:lnTo>
                    <a:pt x="2719" y="2845"/>
                  </a:lnTo>
                  <a:lnTo>
                    <a:pt x="3375" y="3822"/>
                  </a:lnTo>
                  <a:lnTo>
                    <a:pt x="4048" y="4846"/>
                  </a:lnTo>
                  <a:cubicBezTo>
                    <a:pt x="4055" y="4857"/>
                    <a:pt x="4052" y="4872"/>
                    <a:pt x="4041" y="4880"/>
                  </a:cubicBezTo>
                  <a:cubicBezTo>
                    <a:pt x="4030" y="4887"/>
                    <a:pt x="4015" y="4884"/>
                    <a:pt x="4007" y="4873"/>
                  </a:cubicBezTo>
                  <a:lnTo>
                    <a:pt x="3336" y="3849"/>
                  </a:lnTo>
                  <a:lnTo>
                    <a:pt x="2680" y="2874"/>
                  </a:lnTo>
                  <a:lnTo>
                    <a:pt x="2009" y="1963"/>
                  </a:lnTo>
                  <a:lnTo>
                    <a:pt x="1339" y="1165"/>
                  </a:lnTo>
                  <a:lnTo>
                    <a:pt x="685" y="559"/>
                  </a:lnTo>
                  <a:lnTo>
                    <a:pt x="13" y="47"/>
                  </a:lnTo>
                  <a:cubicBezTo>
                    <a:pt x="2" y="39"/>
                    <a:pt x="0" y="23"/>
                    <a:pt x="8" y="13"/>
                  </a:cubicBezTo>
                  <a:cubicBezTo>
                    <a:pt x="16" y="2"/>
                    <a:pt x="31" y="0"/>
                    <a:pt x="42" y="8"/>
                  </a:cubicBezTo>
                  <a:close/>
                </a:path>
              </a:pathLst>
            </a:custGeom>
            <a:solidFill>
              <a:srgbClr val="FF00FF"/>
            </a:solidFill>
            <a:ln w="6350"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Oval 71"/>
            <p:cNvSpPr>
              <a:spLocks noChangeArrowheads="1"/>
            </p:cNvSpPr>
            <p:nvPr/>
          </p:nvSpPr>
          <p:spPr bwMode="auto">
            <a:xfrm>
              <a:off x="4664019" y="4205767"/>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Oval 72"/>
            <p:cNvSpPr>
              <a:spLocks noChangeArrowheads="1"/>
            </p:cNvSpPr>
            <p:nvPr/>
          </p:nvSpPr>
          <p:spPr bwMode="auto">
            <a:xfrm>
              <a:off x="4664019" y="4205767"/>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Oval 73"/>
            <p:cNvSpPr>
              <a:spLocks noChangeArrowheads="1"/>
            </p:cNvSpPr>
            <p:nvPr/>
          </p:nvSpPr>
          <p:spPr bwMode="auto">
            <a:xfrm>
              <a:off x="4876746" y="4387464"/>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Oval 74"/>
            <p:cNvSpPr>
              <a:spLocks noChangeArrowheads="1"/>
            </p:cNvSpPr>
            <p:nvPr/>
          </p:nvSpPr>
          <p:spPr bwMode="auto">
            <a:xfrm>
              <a:off x="4876746" y="4387464"/>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Oval 75"/>
            <p:cNvSpPr>
              <a:spLocks noChangeArrowheads="1"/>
            </p:cNvSpPr>
            <p:nvPr/>
          </p:nvSpPr>
          <p:spPr bwMode="auto">
            <a:xfrm>
              <a:off x="5084972" y="4603230"/>
              <a:ext cx="45022"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Oval 76"/>
            <p:cNvSpPr>
              <a:spLocks noChangeArrowheads="1"/>
            </p:cNvSpPr>
            <p:nvPr/>
          </p:nvSpPr>
          <p:spPr bwMode="auto">
            <a:xfrm>
              <a:off x="5084972" y="4603230"/>
              <a:ext cx="45022"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77"/>
            <p:cNvSpPr>
              <a:spLocks noChangeArrowheads="1"/>
            </p:cNvSpPr>
            <p:nvPr/>
          </p:nvSpPr>
          <p:spPr bwMode="auto">
            <a:xfrm>
              <a:off x="5296574" y="4887132"/>
              <a:ext cx="46147" cy="50472"/>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7" name="Oval 78"/>
            <p:cNvSpPr>
              <a:spLocks noChangeArrowheads="1"/>
            </p:cNvSpPr>
            <p:nvPr/>
          </p:nvSpPr>
          <p:spPr bwMode="auto">
            <a:xfrm>
              <a:off x="5296574" y="4887132"/>
              <a:ext cx="46147" cy="50472"/>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79"/>
            <p:cNvSpPr>
              <a:spLocks noChangeArrowheads="1"/>
            </p:cNvSpPr>
            <p:nvPr/>
          </p:nvSpPr>
          <p:spPr bwMode="auto">
            <a:xfrm>
              <a:off x="5509301" y="5210148"/>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9" name="Oval 80"/>
            <p:cNvSpPr>
              <a:spLocks noChangeArrowheads="1"/>
            </p:cNvSpPr>
            <p:nvPr/>
          </p:nvSpPr>
          <p:spPr bwMode="auto">
            <a:xfrm>
              <a:off x="5509301" y="5210148"/>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81"/>
            <p:cNvSpPr>
              <a:spLocks noChangeArrowheads="1"/>
            </p:cNvSpPr>
            <p:nvPr/>
          </p:nvSpPr>
          <p:spPr bwMode="auto">
            <a:xfrm>
              <a:off x="5717527" y="5557139"/>
              <a:ext cx="45022" cy="50472"/>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4" name="Oval 82"/>
            <p:cNvSpPr>
              <a:spLocks noChangeArrowheads="1"/>
            </p:cNvSpPr>
            <p:nvPr/>
          </p:nvSpPr>
          <p:spPr bwMode="auto">
            <a:xfrm>
              <a:off x="5717527" y="5557139"/>
              <a:ext cx="45022" cy="50472"/>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Oval 83"/>
            <p:cNvSpPr>
              <a:spLocks noChangeArrowheads="1"/>
            </p:cNvSpPr>
            <p:nvPr/>
          </p:nvSpPr>
          <p:spPr bwMode="auto">
            <a:xfrm>
              <a:off x="5930254" y="5919272"/>
              <a:ext cx="45022"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69" name="Oval 84"/>
            <p:cNvSpPr>
              <a:spLocks noChangeArrowheads="1"/>
            </p:cNvSpPr>
            <p:nvPr/>
          </p:nvSpPr>
          <p:spPr bwMode="auto">
            <a:xfrm>
              <a:off x="5930254" y="5919272"/>
              <a:ext cx="45022"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Rectangle 85"/>
            <p:cNvSpPr>
              <a:spLocks noChangeArrowheads="1"/>
            </p:cNvSpPr>
            <p:nvPr/>
          </p:nvSpPr>
          <p:spPr bwMode="auto">
            <a:xfrm>
              <a:off x="6020298" y="4982642"/>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0.88</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1" name="Rectangle 86"/>
            <p:cNvSpPr>
              <a:spLocks noChangeArrowheads="1"/>
            </p:cNvSpPr>
            <p:nvPr/>
          </p:nvSpPr>
          <p:spPr bwMode="auto">
            <a:xfrm>
              <a:off x="6016922" y="5105557"/>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0.87</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2" name="Rectangle 87"/>
            <p:cNvSpPr>
              <a:spLocks noChangeArrowheads="1"/>
            </p:cNvSpPr>
            <p:nvPr/>
          </p:nvSpPr>
          <p:spPr bwMode="auto">
            <a:xfrm>
              <a:off x="6005453" y="5263664"/>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3" name="Rectangle 88"/>
            <p:cNvSpPr>
              <a:spLocks noChangeArrowheads="1"/>
            </p:cNvSpPr>
            <p:nvPr/>
          </p:nvSpPr>
          <p:spPr bwMode="auto">
            <a:xfrm>
              <a:off x="6016922" y="5661868"/>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4" name="Rectangle 89"/>
            <p:cNvSpPr>
              <a:spLocks noChangeArrowheads="1"/>
            </p:cNvSpPr>
            <p:nvPr/>
          </p:nvSpPr>
          <p:spPr bwMode="auto">
            <a:xfrm>
              <a:off x="6016922" y="5882680"/>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0.77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5" name="Rectangle 90"/>
            <p:cNvSpPr>
              <a:spLocks noChangeArrowheads="1"/>
            </p:cNvSpPr>
            <p:nvPr/>
          </p:nvSpPr>
          <p:spPr bwMode="auto">
            <a:xfrm>
              <a:off x="4369127" y="6367206"/>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0.70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6" name="Rectangle 91"/>
            <p:cNvSpPr>
              <a:spLocks noChangeArrowheads="1"/>
            </p:cNvSpPr>
            <p:nvPr/>
          </p:nvSpPr>
          <p:spPr bwMode="auto">
            <a:xfrm>
              <a:off x="4369127" y="5635370"/>
              <a:ext cx="182338" cy="1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7" name="Rectangle 92"/>
            <p:cNvSpPr>
              <a:spLocks noChangeArrowheads="1"/>
            </p:cNvSpPr>
            <p:nvPr/>
          </p:nvSpPr>
          <p:spPr bwMode="auto">
            <a:xfrm>
              <a:off x="4369127" y="4904796"/>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0.90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8" name="Rectangle 93"/>
            <p:cNvSpPr>
              <a:spLocks noChangeArrowheads="1"/>
            </p:cNvSpPr>
            <p:nvPr/>
          </p:nvSpPr>
          <p:spPr bwMode="auto">
            <a:xfrm>
              <a:off x="4369127" y="4174222"/>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9" name="Rectangle 94"/>
            <p:cNvSpPr>
              <a:spLocks noChangeArrowheads="1"/>
            </p:cNvSpPr>
            <p:nvPr/>
          </p:nvSpPr>
          <p:spPr bwMode="auto">
            <a:xfrm>
              <a:off x="4611118"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0" name="Rectangle 95"/>
            <p:cNvSpPr>
              <a:spLocks noChangeArrowheads="1"/>
            </p:cNvSpPr>
            <p:nvPr/>
          </p:nvSpPr>
          <p:spPr bwMode="auto">
            <a:xfrm>
              <a:off x="4821595"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1" name="Rectangle 96"/>
            <p:cNvSpPr>
              <a:spLocks noChangeArrowheads="1"/>
            </p:cNvSpPr>
            <p:nvPr/>
          </p:nvSpPr>
          <p:spPr bwMode="auto">
            <a:xfrm>
              <a:off x="5032071"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2" name="Rectangle 97"/>
            <p:cNvSpPr>
              <a:spLocks noChangeArrowheads="1"/>
            </p:cNvSpPr>
            <p:nvPr/>
          </p:nvSpPr>
          <p:spPr bwMode="auto">
            <a:xfrm>
              <a:off x="5242548"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3" name="Rectangle 98"/>
            <p:cNvSpPr>
              <a:spLocks noChangeArrowheads="1"/>
            </p:cNvSpPr>
            <p:nvPr/>
          </p:nvSpPr>
          <p:spPr bwMode="auto">
            <a:xfrm>
              <a:off x="5453024"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4" name="Rectangle 99"/>
            <p:cNvSpPr>
              <a:spLocks noChangeArrowheads="1"/>
            </p:cNvSpPr>
            <p:nvPr/>
          </p:nvSpPr>
          <p:spPr bwMode="auto">
            <a:xfrm>
              <a:off x="5664626"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5" name="Rectangle 100"/>
            <p:cNvSpPr>
              <a:spLocks noChangeArrowheads="1"/>
            </p:cNvSpPr>
            <p:nvPr/>
          </p:nvSpPr>
          <p:spPr bwMode="auto">
            <a:xfrm>
              <a:off x="5875103"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6" name="Rectangle 101"/>
            <p:cNvSpPr>
              <a:spLocks noChangeArrowheads="1"/>
            </p:cNvSpPr>
            <p:nvPr/>
          </p:nvSpPr>
          <p:spPr bwMode="auto">
            <a:xfrm>
              <a:off x="6004540" y="6443049"/>
              <a:ext cx="269304"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1"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700" b="0" i="0" u="none" strike="noStrike" cap="none" normalizeH="0" baseline="0" smtClean="0">
                <a:ln>
                  <a:noFill/>
                </a:ln>
                <a:solidFill>
                  <a:schemeClr val="tx1"/>
                </a:solidFill>
                <a:effectLst/>
                <a:cs typeface="ＭＳ Ｐゴシック" pitchFamily="50" charset="-128"/>
              </a:endParaRPr>
            </a:p>
          </p:txBody>
        </p:sp>
        <p:sp>
          <p:nvSpPr>
            <p:cNvPr id="674" name="四角形吹き出し 673"/>
            <p:cNvSpPr/>
            <p:nvPr/>
          </p:nvSpPr>
          <p:spPr>
            <a:xfrm>
              <a:off x="5919925" y="4279077"/>
              <a:ext cx="612000" cy="165011"/>
            </a:xfrm>
            <a:prstGeom prst="wedgeRectCallout">
              <a:avLst>
                <a:gd name="adj1" fmla="val -127570"/>
                <a:gd name="adj2" fmla="val 75167"/>
              </a:avLst>
            </a:prstGeom>
            <a:solidFill>
              <a:srgbClr val="FFFFFF"/>
            </a:solidFill>
            <a:ln w="19050" cmpd="dbl">
              <a:solidFill>
                <a:srgbClr val="FF000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北大阪地域</a:t>
              </a:r>
            </a:p>
          </p:txBody>
        </p:sp>
        <p:sp>
          <p:nvSpPr>
            <p:cNvPr id="675" name="四角形吹き出し 674"/>
            <p:cNvSpPr/>
            <p:nvPr/>
          </p:nvSpPr>
          <p:spPr>
            <a:xfrm>
              <a:off x="5924627" y="4515982"/>
              <a:ext cx="560410" cy="169504"/>
            </a:xfrm>
            <a:prstGeom prst="wedgeRectCallout">
              <a:avLst>
                <a:gd name="adj1" fmla="val -94165"/>
                <a:gd name="adj2" fmla="val 84193"/>
              </a:avLst>
            </a:prstGeom>
            <a:solidFill>
              <a:srgbClr val="FFFFFF"/>
            </a:solidFill>
            <a:ln w="1905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泉州地域</a:t>
              </a:r>
            </a:p>
          </p:txBody>
        </p:sp>
        <p:sp>
          <p:nvSpPr>
            <p:cNvPr id="676" name="四角形吹き出し 675"/>
            <p:cNvSpPr/>
            <p:nvPr/>
          </p:nvSpPr>
          <p:spPr>
            <a:xfrm>
              <a:off x="5919925" y="4747771"/>
              <a:ext cx="610793" cy="147921"/>
            </a:xfrm>
            <a:prstGeom prst="wedgeRectCallout">
              <a:avLst>
                <a:gd name="adj1" fmla="val -59908"/>
                <a:gd name="adj2" fmla="val 148419"/>
              </a:avLst>
            </a:prstGeom>
            <a:solidFill>
              <a:srgbClr val="FFFFFF"/>
            </a:solidFill>
            <a:ln w="19050" cmpd="dbl">
              <a:solidFill>
                <a:srgbClr val="FF9900"/>
              </a:solidFill>
              <a:miter lim="800000"/>
              <a:headEnd/>
              <a:tailEnd/>
            </a:ln>
          </p:spPr>
          <p:txBody>
            <a:bodyPr vert="horz" wrap="square" lIns="74295" tIns="36000" rIns="3600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7" name="四角形吹き出し 676"/>
            <p:cNvSpPr/>
            <p:nvPr/>
          </p:nvSpPr>
          <p:spPr>
            <a:xfrm>
              <a:off x="4639401" y="5027745"/>
              <a:ext cx="720000" cy="169504"/>
            </a:xfrm>
            <a:prstGeom prst="wedgeRectCallout">
              <a:avLst>
                <a:gd name="adj1" fmla="val 51678"/>
                <a:gd name="adj2" fmla="val -97778"/>
              </a:avLst>
            </a:prstGeom>
            <a:solidFill>
              <a:srgbClr val="FFFFFF"/>
            </a:solidFill>
            <a:ln w="19050" cmpd="dbl">
              <a:solidFill>
                <a:srgbClr val="00B0F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東部大阪地域</a:t>
              </a:r>
            </a:p>
          </p:txBody>
        </p:sp>
        <p:sp>
          <p:nvSpPr>
            <p:cNvPr id="678" name="四角形吹き出し 677"/>
            <p:cNvSpPr/>
            <p:nvPr/>
          </p:nvSpPr>
          <p:spPr>
            <a:xfrm>
              <a:off x="4765152" y="5428912"/>
              <a:ext cx="663002" cy="169504"/>
            </a:xfrm>
            <a:prstGeom prst="wedgeRectCallout">
              <a:avLst>
                <a:gd name="adj1" fmla="val 66836"/>
                <a:gd name="adj2" fmla="val -66213"/>
              </a:avLst>
            </a:prstGeom>
            <a:solidFill>
              <a:srgbClr val="FFFFFF"/>
            </a:solidFill>
            <a:ln w="1905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79" name="Text Box 15"/>
          <p:cNvSpPr txBox="1">
            <a:spLocks noChangeArrowheads="1"/>
          </p:cNvSpPr>
          <p:nvPr/>
        </p:nvSpPr>
        <p:spPr bwMode="auto">
          <a:xfrm>
            <a:off x="6721326" y="4211845"/>
            <a:ext cx="2154450" cy="2454131"/>
          </a:xfrm>
          <a:prstGeom prst="rect">
            <a:avLst/>
          </a:prstGeom>
          <a:noFill/>
          <a:ln w="12700" cmpd="dbl">
            <a:solidFill>
              <a:srgbClr val="7030A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0" bIns="36000" numCol="1" anchor="ctr" anchorCtr="0" compatLnSpc="1">
            <a:prstTxWarp prst="textNoShape">
              <a:avLst/>
            </a:prstTxWarp>
          </a:bodyPr>
          <a:lstStyle/>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700" u="none" dirty="0">
                <a:latin typeface="+mn-ea"/>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大阪市地域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北大阪地域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吹田市、高槻市、茨木市、摂津市、島本町、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豊中市、池田市、箕面市、豊能町、能勢町</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東部大阪地域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守口市、枚方市、寝屋川市、大東市、門真市、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四條畷市、交野市、八尾市、柏原市、東大阪市</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南河内地域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富田林市、河内長野市、松原市、羽曳野市、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藤井寺市、大阪狭山市、太子町、河南町、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千早赤阪村</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泉州地域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堺市、泉大津市、和泉市、高石市、忠岡町、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岸和田市、貝塚市、泉佐野市、泉南市、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阪南市、熊取町、田尻町、岬町</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松原市は</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1988</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年に東部大阪地域から</a:t>
            </a:r>
            <a:endPar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南河内地域へ、旧美原町域は</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年に</a:t>
            </a:r>
            <a:endPar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南河内地域から泉州地域へ編入</a:t>
            </a:r>
            <a:endPar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81" name="テキスト ボックス 680"/>
          <p:cNvSpPr txBox="1"/>
          <p:nvPr/>
        </p:nvSpPr>
        <p:spPr>
          <a:xfrm>
            <a:off x="4191247" y="3873291"/>
            <a:ext cx="2723375"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◆地域別人口の減少率推計</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569" name="円/楕円 568"/>
          <p:cNvSpPr/>
          <p:nvPr/>
        </p:nvSpPr>
        <p:spPr bwMode="auto">
          <a:xfrm>
            <a:off x="4791947" y="5989168"/>
            <a:ext cx="893192" cy="441985"/>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82" name="テキスト ボックス 681"/>
          <p:cNvSpPr txBox="1"/>
          <p:nvPr/>
        </p:nvSpPr>
        <p:spPr>
          <a:xfrm>
            <a:off x="4742208" y="5945291"/>
            <a:ext cx="1277151" cy="461665"/>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年を</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とした場合</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4" name="二等辺三角形 683"/>
          <p:cNvSpPr/>
          <p:nvPr/>
        </p:nvSpPr>
        <p:spPr bwMode="auto">
          <a:xfrm rot="5400000">
            <a:off x="3498883" y="5373243"/>
            <a:ext cx="1440000" cy="180000"/>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85" name="サブタイトル 2"/>
          <p:cNvSpPr txBox="1">
            <a:spLocks/>
          </p:cNvSpPr>
          <p:nvPr/>
        </p:nvSpPr>
        <p:spPr>
          <a:xfrm>
            <a:off x="2824616" y="6594283"/>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pic>
        <p:nvPicPr>
          <p:cNvPr id="69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2636" y="1159989"/>
            <a:ext cx="4337222" cy="180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6" name="グループ化 695"/>
          <p:cNvGrpSpPr/>
          <p:nvPr/>
        </p:nvGrpSpPr>
        <p:grpSpPr>
          <a:xfrm>
            <a:off x="5045334" y="2886390"/>
            <a:ext cx="3823369" cy="545243"/>
            <a:chOff x="2442537" y="5363863"/>
            <a:chExt cx="4391049" cy="1191739"/>
          </a:xfrm>
        </p:grpSpPr>
        <p:sp>
          <p:nvSpPr>
            <p:cNvPr id="697" name="フローチャート : 代替処理 696"/>
            <p:cNvSpPr/>
            <p:nvPr/>
          </p:nvSpPr>
          <p:spPr>
            <a:xfrm>
              <a:off x="2442537" y="5480101"/>
              <a:ext cx="4391049" cy="107550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u="none"/>
            </a:p>
          </p:txBody>
        </p:sp>
        <p:sp>
          <p:nvSpPr>
            <p:cNvPr id="698" name="右矢印 697"/>
            <p:cNvSpPr/>
            <p:nvPr/>
          </p:nvSpPr>
          <p:spPr>
            <a:xfrm>
              <a:off x="5685557" y="5996876"/>
              <a:ext cx="198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none">
                <a:solidFill>
                  <a:prstClr val="white"/>
                </a:solidFill>
              </a:endParaRPr>
            </a:p>
          </p:txBody>
        </p:sp>
        <p:sp>
          <p:nvSpPr>
            <p:cNvPr id="699" name="角丸四角形吹き出し 698"/>
            <p:cNvSpPr/>
            <p:nvPr/>
          </p:nvSpPr>
          <p:spPr>
            <a:xfrm>
              <a:off x="2593762" y="5540395"/>
              <a:ext cx="2040260"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Ins="0" rtlCol="0" anchor="ctr"/>
            <a:lstStyle/>
            <a:p>
              <a:pPr>
                <a:lnSpc>
                  <a:spcPts val="900"/>
                </a:lnSpc>
              </a:pPr>
              <a:r>
                <a:rPr kumimoji="1" lang="ja-JP" altLang="en-US" sz="900" b="1" u="none" dirty="0" smtClean="0"/>
                <a:t>高齢者１人を支える現役世代</a:t>
              </a:r>
              <a:r>
                <a:rPr kumimoji="1" lang="ja-JP" altLang="en-US" sz="900" u="none" dirty="0" smtClean="0"/>
                <a:t>は、</a:t>
              </a:r>
              <a:endParaRPr kumimoji="1" lang="en-US" altLang="ja-JP" sz="900" u="none" dirty="0" smtClean="0"/>
            </a:p>
            <a:p>
              <a:pPr>
                <a:lnSpc>
                  <a:spcPts val="900"/>
                </a:lnSpc>
              </a:pPr>
              <a:r>
                <a:rPr lang="en-US" altLang="ja-JP" sz="900" u="none" dirty="0" smtClean="0"/>
                <a:t>2010(H22)</a:t>
              </a:r>
              <a:r>
                <a:rPr lang="ja-JP" altLang="en-US" sz="900" u="none" dirty="0" smtClean="0"/>
                <a:t>年では、</a:t>
              </a:r>
              <a:r>
                <a:rPr lang="en-US" altLang="ja-JP" sz="900" b="1" u="none" dirty="0" smtClean="0"/>
                <a:t>2.88</a:t>
              </a:r>
              <a:r>
                <a:rPr lang="ja-JP" altLang="en-US" sz="900" u="none" dirty="0" smtClean="0"/>
                <a:t>人から</a:t>
              </a:r>
              <a:endParaRPr lang="en-US" altLang="ja-JP" sz="900" u="none" dirty="0" smtClean="0"/>
            </a:p>
            <a:p>
              <a:pPr>
                <a:lnSpc>
                  <a:spcPts val="900"/>
                </a:lnSpc>
              </a:pPr>
              <a:r>
                <a:rPr kumimoji="1" lang="en-US" altLang="ja-JP" sz="900" u="none" dirty="0" smtClean="0"/>
                <a:t>2040(H52)</a:t>
              </a:r>
              <a:r>
                <a:rPr kumimoji="1" lang="ja-JP" altLang="en-US" sz="900" u="none" dirty="0" smtClean="0"/>
                <a:t>年では、</a:t>
              </a:r>
              <a:r>
                <a:rPr kumimoji="1" lang="en-US" altLang="ja-JP" sz="900" b="1" u="none" dirty="0" smtClean="0"/>
                <a:t>1.52</a:t>
              </a:r>
              <a:r>
                <a:rPr kumimoji="1" lang="ja-JP" altLang="en-US" sz="900" u="none" dirty="0" smtClean="0"/>
                <a:t>人に</a:t>
              </a:r>
              <a:endParaRPr kumimoji="1" lang="en-US" altLang="ja-JP" sz="900" u="none" dirty="0" smtClean="0"/>
            </a:p>
          </p:txBody>
        </p:sp>
        <p:sp>
          <p:nvSpPr>
            <p:cNvPr id="700" name="テキスト ボックス 699"/>
            <p:cNvSpPr txBox="1"/>
            <p:nvPr/>
          </p:nvSpPr>
          <p:spPr>
            <a:xfrm>
              <a:off x="4757717" y="5363865"/>
              <a:ext cx="1038420" cy="346467"/>
            </a:xfrm>
            <a:prstGeom prst="rect">
              <a:avLst/>
            </a:prstGeom>
            <a:noFill/>
          </p:spPr>
          <p:txBody>
            <a:bodyPr wrap="square" rtlCol="0">
              <a:spAutoFit/>
            </a:bodyPr>
            <a:lstStyle/>
            <a:p>
              <a:pPr algn="ctr"/>
              <a:r>
                <a:rPr kumimoji="1" lang="en-US" altLang="ja-JP" sz="900" b="1" u="none" dirty="0" smtClean="0">
                  <a:solidFill>
                    <a:schemeClr val="bg1"/>
                  </a:solidFill>
                </a:rPr>
                <a:t>2010</a:t>
              </a:r>
              <a:r>
                <a:rPr kumimoji="1" lang="ja-JP" altLang="en-US" sz="900" b="1" u="none" dirty="0" smtClean="0">
                  <a:solidFill>
                    <a:schemeClr val="bg1"/>
                  </a:solidFill>
                </a:rPr>
                <a:t>年</a:t>
              </a:r>
              <a:endParaRPr kumimoji="1" lang="ja-JP" altLang="en-US" sz="900" b="1" u="none" dirty="0">
                <a:solidFill>
                  <a:schemeClr val="bg1"/>
                </a:solidFill>
              </a:endParaRPr>
            </a:p>
          </p:txBody>
        </p:sp>
        <p:sp>
          <p:nvSpPr>
            <p:cNvPr id="701" name="テキスト ボックス 700"/>
            <p:cNvSpPr txBox="1"/>
            <p:nvPr/>
          </p:nvSpPr>
          <p:spPr>
            <a:xfrm>
              <a:off x="5822792" y="5363863"/>
              <a:ext cx="993991" cy="504530"/>
            </a:xfrm>
            <a:prstGeom prst="rect">
              <a:avLst/>
            </a:prstGeom>
            <a:noFill/>
          </p:spPr>
          <p:txBody>
            <a:bodyPr wrap="square" rtlCol="0">
              <a:spAutoFit/>
            </a:bodyPr>
            <a:lstStyle/>
            <a:p>
              <a:pPr algn="ctr"/>
              <a:r>
                <a:rPr kumimoji="1" lang="en-US" altLang="ja-JP" sz="900" b="1" u="none" dirty="0" smtClean="0">
                  <a:solidFill>
                    <a:schemeClr val="bg1"/>
                  </a:solidFill>
                </a:rPr>
                <a:t>20</a:t>
              </a:r>
              <a:r>
                <a:rPr lang="en-US" altLang="ja-JP" sz="900" b="1" u="none" dirty="0" smtClean="0">
                  <a:solidFill>
                    <a:schemeClr val="bg1"/>
                  </a:solidFill>
                </a:rPr>
                <a:t>4</a:t>
              </a:r>
              <a:r>
                <a:rPr kumimoji="1" lang="en-US" altLang="ja-JP" sz="900" b="1" u="none" dirty="0" smtClean="0">
                  <a:solidFill>
                    <a:schemeClr val="bg1"/>
                  </a:solidFill>
                </a:rPr>
                <a:t>0</a:t>
              </a:r>
              <a:r>
                <a:rPr kumimoji="1" lang="ja-JP" altLang="en-US" sz="900" b="1" u="none" dirty="0" smtClean="0">
                  <a:solidFill>
                    <a:schemeClr val="bg1"/>
                  </a:solidFill>
                </a:rPr>
                <a:t>年</a:t>
              </a:r>
              <a:endParaRPr kumimoji="1" lang="ja-JP" altLang="en-US" sz="900" b="1" u="none" dirty="0">
                <a:solidFill>
                  <a:schemeClr val="bg1"/>
                </a:solidFill>
              </a:endParaRPr>
            </a:p>
          </p:txBody>
        </p:sp>
        <p:pic>
          <p:nvPicPr>
            <p:cNvPr id="702" name="Picture 4" descr="D:\TanakaAs\Documents\My Pictures\無題.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0786" y="5754733"/>
              <a:ext cx="831083" cy="738480"/>
            </a:xfrm>
            <a:prstGeom prst="rect">
              <a:avLst/>
            </a:prstGeom>
            <a:noFill/>
            <a:extLst>
              <a:ext uri="{909E8E84-426E-40DD-AFC4-6F175D3DCCD1}">
                <a14:hiddenFill xmlns:a14="http://schemas.microsoft.com/office/drawing/2010/main">
                  <a:solidFill>
                    <a:srgbClr val="FFFFFF"/>
                  </a:solidFill>
                </a14:hiddenFill>
              </a:ext>
            </a:extLst>
          </p:spPr>
        </p:pic>
        <p:pic>
          <p:nvPicPr>
            <p:cNvPr id="703" name="Picture 9" descr="D:\TanakaAs\Documents\My Pictures\無題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7652" y="5754733"/>
              <a:ext cx="642994" cy="738480"/>
            </a:xfrm>
            <a:prstGeom prst="rect">
              <a:avLst/>
            </a:prstGeom>
            <a:noFill/>
            <a:extLst>
              <a:ext uri="{909E8E84-426E-40DD-AFC4-6F175D3DCCD1}">
                <a14:hiddenFill xmlns:a14="http://schemas.microsoft.com/office/drawing/2010/main">
                  <a:solidFill>
                    <a:srgbClr val="FFFFFF"/>
                  </a:solidFill>
                </a14:hiddenFill>
              </a:ext>
            </a:extLst>
          </p:spPr>
        </p:pic>
      </p:grpSp>
      <p:sp>
        <p:nvSpPr>
          <p:cNvPr id="704" name="テキスト ボックス 703"/>
          <p:cNvSpPr txBox="1"/>
          <p:nvPr/>
        </p:nvSpPr>
        <p:spPr>
          <a:xfrm>
            <a:off x="5419638" y="949880"/>
            <a:ext cx="3297676"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◆大阪府の高齢者割合の変化</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705" name="サブタイトル 2"/>
          <p:cNvSpPr txBox="1">
            <a:spLocks/>
          </p:cNvSpPr>
          <p:nvPr/>
        </p:nvSpPr>
        <p:spPr>
          <a:xfrm>
            <a:off x="4682981" y="3456589"/>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018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社会資本の老朽化</a:t>
            </a:r>
            <a:r>
              <a:rPr lang="ja-JP" altLang="en-US" b="1" u="none" dirty="0"/>
              <a:t>へ</a:t>
            </a:r>
            <a:r>
              <a:rPr lang="ja-JP" altLang="en-US" b="1" u="none" dirty="0" smtClean="0"/>
              <a:t>の対応の必要性</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41054" y="1039531"/>
            <a:ext cx="6678245" cy="303561"/>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a:t>
            </a:r>
            <a:r>
              <a:rPr lang="ja-JP" altLang="en-US" sz="1600" u="none" dirty="0">
                <a:latin typeface="HG創英角ｺﾞｼｯｸUB" panose="020B0909000000000000" pitchFamily="49" charset="-128"/>
                <a:ea typeface="HG創英角ｺﾞｼｯｸUB" panose="020B0909000000000000" pitchFamily="49" charset="-128"/>
              </a:rPr>
              <a:t>大阪府</a:t>
            </a:r>
            <a:r>
              <a:rPr lang="ja-JP" altLang="en-US" sz="1600" u="none" dirty="0" smtClean="0">
                <a:latin typeface="HG創英角ｺﾞｼｯｸUB" panose="020B0909000000000000" pitchFamily="49" charset="-128"/>
                <a:ea typeface="HG創英角ｺﾞｼｯｸUB" panose="020B0909000000000000" pitchFamily="49" charset="-128"/>
              </a:rPr>
              <a:t>が管理</a:t>
            </a:r>
            <a:r>
              <a:rPr lang="ja-JP" altLang="en-US" sz="1600" u="none" dirty="0">
                <a:latin typeface="HG創英角ｺﾞｼｯｸUB" panose="020B0909000000000000" pitchFamily="49" charset="-128"/>
                <a:ea typeface="HG創英角ｺﾞｼｯｸUB" panose="020B0909000000000000" pitchFamily="49" charset="-128"/>
              </a:rPr>
              <a:t>して</a:t>
            </a:r>
            <a:r>
              <a:rPr lang="ja-JP" altLang="en-US" sz="1600" u="none" dirty="0" smtClean="0">
                <a:latin typeface="HG創英角ｺﾞｼｯｸUB" panose="020B0909000000000000" pitchFamily="49" charset="-128"/>
                <a:ea typeface="HG創英角ｺﾞｼｯｸUB" panose="020B0909000000000000" pitchFamily="49" charset="-128"/>
              </a:rPr>
              <a:t>いる</a:t>
            </a:r>
            <a:r>
              <a:rPr lang="ja-JP" altLang="en-US" sz="1600" u="none" dirty="0">
                <a:latin typeface="HG創英角ｺﾞｼｯｸUB" panose="020B0909000000000000" pitchFamily="49" charset="-128"/>
                <a:ea typeface="HG創英角ｺﾞｼｯｸUB" panose="020B0909000000000000" pitchFamily="49" charset="-128"/>
              </a:rPr>
              <a:t>都市</a:t>
            </a:r>
            <a:r>
              <a:rPr lang="ja-JP" altLang="en-US" sz="1600" u="none" dirty="0" smtClean="0">
                <a:latin typeface="HG創英角ｺﾞｼｯｸUB" panose="020B0909000000000000" pitchFamily="49" charset="-128"/>
                <a:ea typeface="HG創英角ｺﾞｼｯｸUB" panose="020B0909000000000000" pitchFamily="49" charset="-128"/>
              </a:rPr>
              <a:t>基盤施設の老朽化の現状</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23" name="サブタイトル 2"/>
          <p:cNvSpPr txBox="1">
            <a:spLocks/>
          </p:cNvSpPr>
          <p:nvPr/>
        </p:nvSpPr>
        <p:spPr>
          <a:xfrm>
            <a:off x="359572" y="6626205"/>
            <a:ext cx="5854850" cy="423897"/>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出典：「</a:t>
            </a:r>
            <a:r>
              <a:rPr lang="zh-TW" altLang="en-US" sz="800" u="none" dirty="0" smtClean="0">
                <a:latin typeface="ＭＳ ゴシック" panose="020B0609070205080204" pitchFamily="49" charset="-128"/>
                <a:ea typeface="ＭＳ ゴシック" panose="020B0609070205080204" pitchFamily="49" charset="-128"/>
              </a:rPr>
              <a:t>大阪府</a:t>
            </a:r>
            <a:r>
              <a:rPr lang="zh-TW" altLang="en-US" sz="800" u="none" dirty="0">
                <a:latin typeface="ＭＳ ゴシック" panose="020B0609070205080204" pitchFamily="49" charset="-128"/>
                <a:ea typeface="ＭＳ ゴシック" panose="020B0609070205080204" pitchFamily="49" charset="-128"/>
              </a:rPr>
              <a:t>都市基盤施設長寿命化</a:t>
            </a:r>
            <a:r>
              <a:rPr lang="zh-TW" altLang="en-US" sz="800" u="none" dirty="0" smtClean="0">
                <a:latin typeface="ＭＳ ゴシック" panose="020B0609070205080204" pitchFamily="49" charset="-128"/>
                <a:ea typeface="ＭＳ ゴシック" panose="020B0609070205080204" pitchFamily="49" charset="-128"/>
              </a:rPr>
              <a:t>計画</a:t>
            </a:r>
            <a:r>
              <a:rPr lang="ja-JP" altLang="en-US" sz="800" u="none" dirty="0" smtClean="0">
                <a:latin typeface="ＭＳ ゴシック" panose="020B0609070205080204" pitchFamily="49" charset="-128"/>
                <a:ea typeface="ＭＳ ゴシック" panose="020B0609070205080204" pitchFamily="49" charset="-128"/>
              </a:rPr>
              <a:t>（</a:t>
            </a:r>
            <a:r>
              <a:rPr lang="en-US" altLang="ja-JP" sz="800" u="none" dirty="0" smtClean="0">
                <a:latin typeface="ＭＳ ゴシック" panose="020B0609070205080204" pitchFamily="49" charset="-128"/>
                <a:ea typeface="ＭＳ ゴシック" panose="020B0609070205080204" pitchFamily="49" charset="-128"/>
              </a:rPr>
              <a:t>H27.3</a:t>
            </a:r>
            <a:r>
              <a:rPr lang="ja-JP" altLang="en-US" sz="800" u="none" dirty="0" smtClean="0">
                <a:latin typeface="ＭＳ ゴシック" panose="020B0609070205080204" pitchFamily="49" charset="-128"/>
                <a:ea typeface="ＭＳ ゴシック" panose="020B0609070205080204" pitchFamily="49" charset="-128"/>
              </a:rPr>
              <a:t>）」より抜粋</a:t>
            </a:r>
            <a:endParaRPr lang="ja-JP" altLang="en-US" sz="800" u="none" dirty="0">
              <a:latin typeface="ＭＳ ゴシック" panose="020B0609070205080204" pitchFamily="49" charset="-128"/>
              <a:ea typeface="ＭＳ ゴシック" panose="020B0609070205080204" pitchFamily="49" charset="-128"/>
            </a:endParaRPr>
          </a:p>
        </p:txBody>
      </p:sp>
      <p:sp>
        <p:nvSpPr>
          <p:cNvPr id="126" name="Rectangle 103"/>
          <p:cNvSpPr>
            <a:spLocks noChangeArrowheads="1"/>
          </p:cNvSpPr>
          <p:nvPr/>
        </p:nvSpPr>
        <p:spPr bwMode="auto">
          <a:xfrm>
            <a:off x="429188" y="5995974"/>
            <a:ext cx="84264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1" hangingPunct="1">
              <a:lnSpc>
                <a:spcPts val="1600"/>
              </a:lnSpc>
            </a:pPr>
            <a:r>
              <a:rPr kumimoji="1" lang="ja-JP"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減価償却資産の耐用年数等に関する省令（S43大蔵省令第15号）等より。</a:t>
            </a:r>
            <a:endParaRPr kumimoji="1" lang="en-US"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pP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こ</a:t>
            </a:r>
            <a:r>
              <a:rPr lang="ja-JP"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れ</a:t>
            </a:r>
            <a:r>
              <a:rPr lang="ja-JP"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を超えると使用に耐えられないものではない</a:t>
            </a:r>
            <a:r>
              <a:rPr lang="ja-JP"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pP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大阪府では、</a:t>
            </a:r>
            <a:r>
              <a:rPr lang="zh-TW" altLang="en-US" sz="1400" u="none"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zh-TW"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の策定により、戦略的な維持管理を推進</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Rectangle 107"/>
          <p:cNvSpPr>
            <a:spLocks noChangeArrowheads="1"/>
          </p:cNvSpPr>
          <p:nvPr/>
        </p:nvSpPr>
        <p:spPr bwMode="auto">
          <a:xfrm>
            <a:off x="464912" y="6272798"/>
            <a:ext cx="0" cy="20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14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Line 160"/>
          <p:cNvSpPr>
            <a:spLocks noChangeShapeType="1"/>
          </p:cNvSpPr>
          <p:nvPr/>
        </p:nvSpPr>
        <p:spPr bwMode="auto">
          <a:xfrm>
            <a:off x="2376262"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Rectangle 161"/>
          <p:cNvSpPr>
            <a:spLocks noChangeArrowheads="1"/>
          </p:cNvSpPr>
          <p:nvPr/>
        </p:nvSpPr>
        <p:spPr bwMode="auto">
          <a:xfrm>
            <a:off x="2376262"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Line 162"/>
          <p:cNvSpPr>
            <a:spLocks noChangeShapeType="1"/>
          </p:cNvSpPr>
          <p:nvPr/>
        </p:nvSpPr>
        <p:spPr bwMode="auto">
          <a:xfrm>
            <a:off x="4008212"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Rectangle 163"/>
          <p:cNvSpPr>
            <a:spLocks noChangeArrowheads="1"/>
          </p:cNvSpPr>
          <p:nvPr/>
        </p:nvSpPr>
        <p:spPr bwMode="auto">
          <a:xfrm>
            <a:off x="4008212" y="6283703"/>
            <a:ext cx="17463"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Line 164"/>
          <p:cNvSpPr>
            <a:spLocks noChangeShapeType="1"/>
          </p:cNvSpPr>
          <p:nvPr/>
        </p:nvSpPr>
        <p:spPr bwMode="auto">
          <a:xfrm>
            <a:off x="5641749"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Rectangle 165"/>
          <p:cNvSpPr>
            <a:spLocks noChangeArrowheads="1"/>
          </p:cNvSpPr>
          <p:nvPr/>
        </p:nvSpPr>
        <p:spPr bwMode="auto">
          <a:xfrm>
            <a:off x="5641749"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Line 166"/>
          <p:cNvSpPr>
            <a:spLocks noChangeShapeType="1"/>
          </p:cNvSpPr>
          <p:nvPr/>
        </p:nvSpPr>
        <p:spPr bwMode="auto">
          <a:xfrm>
            <a:off x="7275287"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Rectangle 167"/>
          <p:cNvSpPr>
            <a:spLocks noChangeArrowheads="1"/>
          </p:cNvSpPr>
          <p:nvPr/>
        </p:nvSpPr>
        <p:spPr bwMode="auto">
          <a:xfrm>
            <a:off x="7275287"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69143275"/>
              </p:ext>
            </p:extLst>
          </p:nvPr>
        </p:nvGraphicFramePr>
        <p:xfrm>
          <a:off x="451103" y="1424911"/>
          <a:ext cx="8302464" cy="4499980"/>
        </p:xfrm>
        <a:graphic>
          <a:graphicData uri="http://schemas.openxmlformats.org/drawingml/2006/table">
            <a:tbl>
              <a:tblPr firstRow="1" firstCol="1" bandRow="1">
                <a:tableStyleId>{5C22544A-7EE6-4342-B048-85BDC9FD1C3A}</a:tableStyleId>
              </a:tblPr>
              <a:tblGrid>
                <a:gridCol w="2387291"/>
                <a:gridCol w="1855526"/>
                <a:gridCol w="731520"/>
                <a:gridCol w="2073853"/>
                <a:gridCol w="1254274"/>
              </a:tblGrid>
              <a:tr h="422120">
                <a:tc rowSpan="2">
                  <a:txBody>
                    <a:bodyPr/>
                    <a:lstStyle/>
                    <a:p>
                      <a:pPr algn="ct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施設・総数</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c gridSpan="3">
                  <a:txBody>
                    <a:bodyPr/>
                    <a:lstStyle/>
                    <a:p>
                      <a:pPr algn="ctr">
                        <a:lnSpc>
                          <a:spcPts val="1500"/>
                        </a:lnSpc>
                        <a:spcAft>
                          <a:spcPts val="0"/>
                        </a:spcAft>
                      </a:pPr>
                      <a:r>
                        <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耐用年数を超える施設数・割合</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ts val="1500"/>
                        </a:lnSpc>
                        <a:spcAft>
                          <a:spcPts val="0"/>
                        </a:spcAft>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耐用</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年数</a:t>
                      </a:r>
                      <a:endPar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r>
              <a:tr h="551990">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500"/>
                        </a:lnSpc>
                        <a:spcAft>
                          <a:spcPts val="0"/>
                        </a:spcAft>
                      </a:pP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500"/>
                        </a:lnSpc>
                        <a:spcAft>
                          <a:spcPts val="0"/>
                        </a:spcAft>
                      </a:pPr>
                      <a:r>
                        <a:rPr 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年後</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a:p>
                  </a:txBody>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橋梁</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err="1">
                          <a:effectLst/>
                          <a:latin typeface="Meiryo UI" panose="020B0604030504040204" pitchFamily="50" charset="-128"/>
                          <a:ea typeface="Meiryo UI" panose="020B0604030504040204" pitchFamily="50" charset="-128"/>
                          <a:cs typeface="Meiryo UI" panose="020B0604030504040204" pitchFamily="50" charset="-128"/>
                        </a:rPr>
                        <a:t>ｍ</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以上</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2210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(H24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時点</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rowSpan="6">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593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河川護岸</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557k</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129km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310km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65895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河川設備（水門等）</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183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29%</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62%</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下水道管渠</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558km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0km</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60km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65895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下水道設備</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4059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87%</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3523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公園施設</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541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基</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公園遊具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49</a:t>
                      </a:r>
                      <a:r>
                        <a:rPr lang="ja-JP" sz="1400" kern="10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264</a:t>
                      </a:r>
                      <a:r>
                        <a:rPr lang="ja-JP" sz="1400" kern="100">
                          <a:effectLst/>
                          <a:latin typeface="Meiryo UI" panose="020B0604030504040204" pitchFamily="50" charset="-128"/>
                          <a:ea typeface="Meiryo UI" panose="020B0604030504040204" pitchFamily="50" charset="-128"/>
                          <a:cs typeface="Meiryo UI" panose="020B0604030504040204" pitchFamily="50" charset="-128"/>
                        </a:rPr>
                        <a:t>基</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475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基</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遊具</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bl>
          </a:graphicData>
        </a:graphic>
      </p:graphicFrame>
      <p:sp>
        <p:nvSpPr>
          <p:cNvPr id="3" name="右矢印 2"/>
          <p:cNvSpPr/>
          <p:nvPr/>
        </p:nvSpPr>
        <p:spPr bwMode="auto">
          <a:xfrm>
            <a:off x="4888992" y="3657600"/>
            <a:ext cx="316992" cy="52425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24</a:t>
            </a:r>
          </a:p>
        </p:txBody>
      </p:sp>
    </p:spTree>
    <p:extLst>
      <p:ext uri="{BB962C8B-B14F-4D97-AF65-F5344CB8AC3E}">
        <p14:creationId xmlns:p14="http://schemas.microsoft.com/office/powerpoint/2010/main" val="306418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市町村間連携に係る国の制度</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角丸四角形 12"/>
          <p:cNvSpPr/>
          <p:nvPr/>
        </p:nvSpPr>
        <p:spPr>
          <a:xfrm>
            <a:off x="192176" y="1627906"/>
            <a:ext cx="7179232" cy="756000"/>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制度の概要</a:t>
            </a:r>
            <a:endParaRPr lang="en-US" alt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4" name="角丸四角形 13"/>
          <p:cNvSpPr/>
          <p:nvPr/>
        </p:nvSpPr>
        <p:spPr>
          <a:xfrm>
            <a:off x="7493362" y="1615715"/>
            <a:ext cx="1541133" cy="75600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108000" rIns="91440" bIns="45720" numCol="1" spcCol="0" rtlCol="0" fromWordArt="0" anchor="t" anchorCtr="0" forceAA="0" compatLnSpc="1">
            <a:prstTxWarp prst="textNoShape">
              <a:avLst/>
            </a:prstTxWarp>
            <a:noAutofit/>
          </a:bodyPr>
          <a:lstStyle/>
          <a:p>
            <a:pPr algn="ctr">
              <a:lnSpc>
                <a:spcPts val="1200"/>
              </a:lnSpc>
              <a:spcAft>
                <a:spcPts val="0"/>
              </a:spcAft>
            </a:pPr>
            <a:r>
              <a:rPr lang="ja-JP" sz="14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運用</a:t>
            </a:r>
            <a:r>
              <a:rPr 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状況</a:t>
            </a:r>
            <a:endParaRPr lang="en-US" alt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a:lnSpc>
                <a:spcPts val="1200"/>
              </a:lnSpc>
              <a:spcAft>
                <a:spcPts val="0"/>
              </a:spcAft>
            </a:pP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en-US"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H28.7.1</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a:t>
            </a:r>
            <a:endPar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6" name="角丸四角形 15"/>
          <p:cNvSpPr/>
          <p:nvPr/>
        </p:nvSpPr>
        <p:spPr>
          <a:xfrm>
            <a:off x="570091" y="4214723"/>
            <a:ext cx="1155780"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連携</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協約</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53904" y="2497807"/>
            <a:ext cx="1160092"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協</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議会</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58144" y="3072649"/>
            <a:ext cx="1159644"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機関等</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共同設置</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70091" y="3648940"/>
            <a:ext cx="1155780"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事務の委託</a:t>
            </a:r>
          </a:p>
        </p:txBody>
      </p:sp>
      <p:sp>
        <p:nvSpPr>
          <p:cNvPr id="20" name="角丸四角形 19"/>
          <p:cNvSpPr/>
          <p:nvPr/>
        </p:nvSpPr>
        <p:spPr>
          <a:xfrm>
            <a:off x="561382" y="4772500"/>
            <a:ext cx="1168281"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事務</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代替執行</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807575" y="4214725"/>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地方公共団体が、連携して事務を処理するに当たっての</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基本的</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方針</a:t>
            </a: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及び役割分担</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を定める</a:t>
            </a: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ための制度。</a:t>
            </a:r>
          </a:p>
        </p:txBody>
      </p:sp>
      <p:sp>
        <p:nvSpPr>
          <p:cNvPr id="23" name="正方形/長方形 22"/>
          <p:cNvSpPr/>
          <p:nvPr/>
        </p:nvSpPr>
        <p:spPr>
          <a:xfrm>
            <a:off x="1795683" y="2499871"/>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地方公共団体が、共同して管理執行、連絡調整、計画作成を行うための制度。</a:t>
            </a:r>
          </a:p>
        </p:txBody>
      </p:sp>
      <p:sp>
        <p:nvSpPr>
          <p:cNvPr id="24" name="正方形/長方形 23"/>
          <p:cNvSpPr/>
          <p:nvPr/>
        </p:nvSpPr>
        <p:spPr>
          <a:xfrm>
            <a:off x="1791408" y="3073047"/>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地方公共団体の委員会又は委員、行政機関、長の内部組織等を複数の地方公共</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が</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共同で設置する制度。</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7558" y="3648939"/>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地方公共団体の事務の一部の管理・執行を他の地方公共団体に委ねる制度。</a:t>
            </a:r>
          </a:p>
        </p:txBody>
      </p:sp>
      <p:sp>
        <p:nvSpPr>
          <p:cNvPr id="26" name="正方形/長方形 25"/>
          <p:cNvSpPr/>
          <p:nvPr/>
        </p:nvSpPr>
        <p:spPr>
          <a:xfrm>
            <a:off x="1807889" y="4768111"/>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地方公共団体の事務の一部の管理・執行を、当該地方公共団体の名において、他の地方公共団体に行わせる制度。</a:t>
            </a:r>
          </a:p>
        </p:txBody>
      </p:sp>
      <p:sp>
        <p:nvSpPr>
          <p:cNvPr id="27" name="正方形/長方形 26"/>
          <p:cNvSpPr/>
          <p:nvPr/>
        </p:nvSpPr>
        <p:spPr>
          <a:xfrm>
            <a:off x="7561493" y="42123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175</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339894" y="42123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なし</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562783" y="2502569"/>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202</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8339894" y="2499872"/>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566199" y="3089286"/>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444</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8328019" y="30872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7562782" y="3653701"/>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6,443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8328016" y="3663222"/>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157</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578074" y="477726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328019" y="477961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なし</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79858" y="5470629"/>
            <a:ext cx="1169797" cy="432000"/>
          </a:xfrm>
          <a:prstGeom prst="roundRect">
            <a:avLst/>
          </a:prstGeom>
          <a:noFill/>
          <a:ln w="9525" cap="flat" cmpd="sng" algn="ctr">
            <a:solidFill>
              <a:sysClr val="windowText" lastClr="000000"/>
            </a:solidFill>
            <a:prstDash val="solid"/>
          </a:ln>
          <a:effectLst/>
        </p:spPr>
        <p:txBody>
          <a:bodyPr rot="0" spcFirstLastPara="0" vert="horz" wrap="square" lIns="36000" tIns="45720" rIns="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一部事務</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組合</a:t>
            </a:r>
            <a:r>
              <a:rPr lang="en-US" sz="12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81705" y="6057267"/>
            <a:ext cx="1169796" cy="612000"/>
          </a:xfrm>
          <a:prstGeom prst="roundRect">
            <a:avLst>
              <a:gd name="adj" fmla="val 10846"/>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広域</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連合</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819436" y="5482504"/>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地方公共団体が、その事務の一部を共同して処理するために設ける特別地方公共</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819435" y="6054842"/>
            <a:ext cx="5580000" cy="61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地方公共団体が、広域にわたり処理することが適当であると認められる事務を処理するために設ける特別地方公共団体。国又は都道府県から直接に権限や事務の移譲を受けることができる。</a:t>
            </a:r>
          </a:p>
        </p:txBody>
      </p:sp>
      <p:sp>
        <p:nvSpPr>
          <p:cNvPr id="42" name="正方形/長方形 41"/>
          <p:cNvSpPr/>
          <p:nvPr/>
        </p:nvSpPr>
        <p:spPr>
          <a:xfrm>
            <a:off x="7573368" y="5491274"/>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1,493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348889" y="5485881"/>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200" u="none" kern="100" dirty="0">
                <a:latin typeface="Meiryo UI" panose="020B0604030504040204" pitchFamily="50" charset="-128"/>
                <a:ea typeface="Meiryo UI" panose="020B0604030504040204" pitchFamily="50" charset="-128"/>
                <a:cs typeface="Meiryo UI" panose="020B0604030504040204" pitchFamily="50" charset="-128"/>
              </a:rPr>
              <a:t>31</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69673" y="6049842"/>
            <a:ext cx="648000" cy="61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116</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339890" y="6060616"/>
            <a:ext cx="648000" cy="61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200" u="none" kern="100" dirty="0">
                <a:latin typeface="Meiryo UI" panose="020B0604030504040204" pitchFamily="50" charset="-128"/>
                <a:ea typeface="Meiryo UI" panose="020B0604030504040204" pitchFamily="50" charset="-128"/>
                <a:cs typeface="Meiryo UI" panose="020B0604030504040204" pitchFamily="50" charset="-128"/>
              </a:rPr>
              <a:t>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20239" y="2577278"/>
            <a:ext cx="476768" cy="2679828"/>
          </a:xfrm>
          <a:prstGeom prst="round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法人の設立を要</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しない簡便</a:t>
            </a: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な仕組み</a:t>
            </a:r>
          </a:p>
        </p:txBody>
      </p:sp>
      <p:sp>
        <p:nvSpPr>
          <p:cNvPr id="47" name="角丸四角形 46"/>
          <p:cNvSpPr/>
          <p:nvPr/>
        </p:nvSpPr>
        <p:spPr>
          <a:xfrm>
            <a:off x="136348" y="5442883"/>
            <a:ext cx="476768" cy="1361027"/>
          </a:xfrm>
          <a:prstGeom prst="round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別法人の設立</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を</a:t>
            </a:r>
            <a:endParaRPr lang="en-US" alt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200"/>
              </a:lnSpc>
              <a:spcAft>
                <a:spcPts val="0"/>
              </a:spcAft>
            </a:pPr>
            <a:r>
              <a:rPr lang="ja-JP" altLang="en-US"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要する</a:t>
            </a: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仕組み</a:t>
            </a:r>
          </a:p>
        </p:txBody>
      </p:sp>
      <p:sp>
        <p:nvSpPr>
          <p:cNvPr id="48" name="角丸四角形 47"/>
          <p:cNvSpPr/>
          <p:nvPr/>
        </p:nvSpPr>
        <p:spPr>
          <a:xfrm>
            <a:off x="7517733" y="2104246"/>
            <a:ext cx="963266" cy="233184"/>
          </a:xfrm>
          <a:prstGeom prst="round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ja-JP" altLang="en-US" sz="1050" b="1" u="none"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件数</a:t>
            </a:r>
            <a:r>
              <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8196560" y="2104246"/>
            <a:ext cx="1140612" cy="233184"/>
          </a:xfrm>
          <a:prstGeom prst="round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大阪府件数</a:t>
            </a:r>
            <a:endPar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bwMode="auto">
          <a:xfrm>
            <a:off x="238989" y="1069252"/>
            <a:ext cx="8405957" cy="7250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自治法に基づく、　</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広域連携（市町村間連携）に</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かかる共同処理</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、「協議会」、「機関</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等の共同</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設置」、「事務</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委託」、「連携協約」、「事務</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の代替</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執行」、「一部</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組合」及び「広域連合」の７つ</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25</a:t>
            </a:r>
          </a:p>
        </p:txBody>
      </p:sp>
    </p:spTree>
    <p:extLst>
      <p:ext uri="{BB962C8B-B14F-4D97-AF65-F5344CB8AC3E}">
        <p14:creationId xmlns:p14="http://schemas.microsoft.com/office/powerpoint/2010/main" val="266446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市町村間連携の取組み事例</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26</a:t>
            </a:r>
          </a:p>
        </p:txBody>
      </p:sp>
      <p:sp>
        <p:nvSpPr>
          <p:cNvPr id="52" name="テキスト ボックス 51"/>
          <p:cNvSpPr txBox="1"/>
          <p:nvPr/>
        </p:nvSpPr>
        <p:spPr>
          <a:xfrm>
            <a:off x="101914" y="1758047"/>
            <a:ext cx="4666262" cy="4893647"/>
          </a:xfrm>
          <a:prstGeom prst="rect">
            <a:avLst/>
          </a:prstGeom>
          <a:noFill/>
          <a:ln w="19050">
            <a:solidFill>
              <a:srgbClr val="FFC000"/>
            </a:solidFill>
          </a:ln>
        </p:spPr>
        <p:txBody>
          <a:bodyPr wrap="square" rtlCol="0">
            <a:spAutoFit/>
          </a:bodyPr>
          <a:lstStyle/>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bwMode="auto">
          <a:xfrm>
            <a:off x="112188" y="1180195"/>
            <a:ext cx="4645714" cy="432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2000"/>
              </a:lnSpc>
            </a:pPr>
            <a:r>
              <a:rPr lang="ja-JP" altLang="en-US" sz="14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地方自治法に基づく連携事例</a:t>
            </a:r>
            <a:r>
              <a:rPr lang="ja-JP" altLang="en-US"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（一部事務組合、事務委託、機関等の共同設置など）</a:t>
            </a:r>
            <a:endParaRPr lang="en-US" altLang="ja-JP"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2"/>
          <p:cNvSpPr txBox="1">
            <a:spLocks noChangeArrowheads="1"/>
          </p:cNvSpPr>
          <p:nvPr/>
        </p:nvSpPr>
        <p:spPr bwMode="auto">
          <a:xfrm>
            <a:off x="204368" y="1985264"/>
            <a:ext cx="2065249" cy="96901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環境</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algn="just">
              <a:spcAft>
                <a:spcPts val="0"/>
              </a:spcAft>
            </a:pPr>
            <a:r>
              <a:rPr lang="en-US" sz="1050" u="none" kern="100" dirty="0">
                <a:effectLst/>
                <a:latin typeface="Meiryo UI"/>
                <a:ea typeface="ＭＳ 明朝"/>
                <a:cs typeface="Times New Roman"/>
              </a:rPr>
              <a:t> </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・再資源化業務</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・選別、圧縮処理施設の</a:t>
            </a:r>
            <a:r>
              <a:rPr lang="ja-JP" sz="1050" u="none" kern="100" dirty="0" smtClean="0">
                <a:effectLst/>
                <a:latin typeface="Century"/>
                <a:ea typeface="Meiryo UI"/>
                <a:cs typeface="Times New Roman"/>
              </a:rPr>
              <a:t>設置</a:t>
            </a:r>
            <a:r>
              <a:rPr lang="ja-JP" altLang="en-US" sz="1050" u="none" kern="100" dirty="0" smtClean="0">
                <a:effectLst/>
                <a:latin typeface="Century"/>
                <a:ea typeface="Meiryo UI"/>
                <a:cs typeface="Times New Roman"/>
              </a:rPr>
              <a:t>、</a:t>
            </a:r>
            <a:endParaRPr lang="en-US" altLang="ja-JP" sz="1050" u="none" kern="100" dirty="0" smtClean="0">
              <a:effectLst/>
              <a:latin typeface="Century"/>
              <a:ea typeface="Meiryo UI"/>
              <a:cs typeface="Times New Roman"/>
            </a:endParaRPr>
          </a:p>
          <a:p>
            <a:pPr indent="133350" algn="just">
              <a:spcAft>
                <a:spcPts val="0"/>
              </a:spcAft>
            </a:pPr>
            <a:r>
              <a:rPr lang="en-US" altLang="ja-JP" sz="1050" u="none" kern="100" dirty="0" smtClean="0">
                <a:effectLst/>
                <a:latin typeface="Century"/>
                <a:ea typeface="Meiryo UI"/>
                <a:cs typeface="Times New Roman"/>
              </a:rPr>
              <a:t> </a:t>
            </a:r>
            <a:r>
              <a:rPr lang="ja-JP" sz="1050" u="none" kern="100" dirty="0" smtClean="0">
                <a:effectLst/>
                <a:latin typeface="Century"/>
                <a:ea typeface="Meiryo UI"/>
                <a:cs typeface="Times New Roman"/>
              </a:rPr>
              <a:t>管理</a:t>
            </a:r>
            <a:r>
              <a:rPr lang="ja-JP" sz="1050" u="none" kern="100" dirty="0">
                <a:effectLst/>
                <a:latin typeface="Century"/>
                <a:ea typeface="Meiryo UI"/>
                <a:cs typeface="Times New Roman"/>
              </a:rPr>
              <a:t>運営</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・ゴミ、し尿処理場の設置</a:t>
            </a:r>
            <a:r>
              <a:rPr lang="ja-JP" sz="1050" u="none" kern="100" dirty="0" smtClean="0">
                <a:effectLst/>
                <a:latin typeface="Century"/>
                <a:ea typeface="Meiryo UI"/>
                <a:cs typeface="Times New Roman"/>
              </a:rPr>
              <a:t>及び</a:t>
            </a:r>
            <a:endParaRPr lang="en-US" altLang="ja-JP" sz="1050" u="none" kern="100" dirty="0" smtClean="0">
              <a:effectLst/>
              <a:latin typeface="Century"/>
              <a:ea typeface="Meiryo UI"/>
              <a:cs typeface="Times New Roman"/>
            </a:endParaRPr>
          </a:p>
          <a:p>
            <a:pPr indent="133350" algn="just">
              <a:spcAft>
                <a:spcPts val="0"/>
              </a:spcAft>
            </a:pPr>
            <a:r>
              <a:rPr lang="en-US" altLang="ja-JP" sz="1050" u="none" kern="100" dirty="0" smtClean="0">
                <a:effectLst/>
                <a:latin typeface="Century"/>
                <a:ea typeface="Meiryo UI"/>
                <a:cs typeface="Times New Roman"/>
              </a:rPr>
              <a:t> </a:t>
            </a:r>
            <a:r>
              <a:rPr lang="ja-JP" sz="1050" u="none" kern="100" dirty="0" smtClean="0">
                <a:effectLst/>
                <a:latin typeface="Century"/>
                <a:ea typeface="Meiryo UI"/>
                <a:cs typeface="Times New Roman"/>
              </a:rPr>
              <a:t>維持</a:t>
            </a:r>
            <a:r>
              <a:rPr lang="ja-JP" sz="1050" u="none" kern="100" dirty="0">
                <a:effectLst/>
                <a:latin typeface="Century"/>
                <a:ea typeface="Meiryo UI"/>
                <a:cs typeface="Times New Roman"/>
              </a:rPr>
              <a:t>管理、運営</a:t>
            </a:r>
            <a:r>
              <a:rPr lang="ja-JP" sz="1050" u="none" kern="100" dirty="0" smtClean="0">
                <a:effectLst/>
                <a:latin typeface="Century"/>
                <a:ea typeface="Meiryo UI"/>
                <a:cs typeface="Times New Roman"/>
              </a:rPr>
              <a:t>等</a:t>
            </a:r>
            <a:endParaRPr lang="ja-JP" sz="1050" u="none" kern="100" dirty="0">
              <a:effectLst/>
              <a:latin typeface="Century"/>
              <a:ea typeface="ＭＳ 明朝"/>
              <a:cs typeface="Times New Roman"/>
            </a:endParaRPr>
          </a:p>
        </p:txBody>
      </p:sp>
      <p:sp>
        <p:nvSpPr>
          <p:cNvPr id="55" name="角丸四角形 54"/>
          <p:cNvSpPr/>
          <p:nvPr/>
        </p:nvSpPr>
        <p:spPr bwMode="auto">
          <a:xfrm>
            <a:off x="4955667" y="1180195"/>
            <a:ext cx="4099488" cy="432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2000"/>
              </a:lnSpc>
            </a:pPr>
            <a:r>
              <a:rPr lang="ja-JP" altLang="en-US" sz="14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地方自治法に基づかない政策面からなどの連携事例</a:t>
            </a:r>
            <a:endParaRPr lang="en-US" altLang="ja-JP"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4955667" y="1758047"/>
            <a:ext cx="4099488" cy="3970318"/>
          </a:xfrm>
          <a:prstGeom prst="rect">
            <a:avLst/>
          </a:prstGeom>
          <a:noFill/>
          <a:ln w="19050">
            <a:solidFill>
              <a:srgbClr val="FFC000"/>
            </a:solidFill>
          </a:ln>
        </p:spPr>
        <p:txBody>
          <a:bodyPr wrap="square" rtlCol="0">
            <a:spAutoFit/>
          </a:bodyPr>
          <a:lstStyle/>
          <a:p>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固定</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資産税に係る航空写真の共同</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クラウドの共同</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観光キャンペーン</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による観光</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PR</a:t>
            </a: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駅前</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や通学路などに連携して防犯カメラを</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徘徊</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高齢者の早期発見に</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たネットワーク化</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コンパクトシティ</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の実現に</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鉄道沿線</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設立</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ふるさと納税に</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関する連携協定を</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bwMode="auto">
          <a:xfrm>
            <a:off x="204369" y="2258949"/>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角丸四角形 57"/>
          <p:cNvSpPr/>
          <p:nvPr/>
        </p:nvSpPr>
        <p:spPr bwMode="auto">
          <a:xfrm>
            <a:off x="2495960" y="2271922"/>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9" name="角丸四角形 58"/>
          <p:cNvSpPr/>
          <p:nvPr/>
        </p:nvSpPr>
        <p:spPr bwMode="auto">
          <a:xfrm>
            <a:off x="191704" y="3856098"/>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0" name="角丸四角形 59"/>
          <p:cNvSpPr/>
          <p:nvPr/>
        </p:nvSpPr>
        <p:spPr bwMode="auto">
          <a:xfrm>
            <a:off x="191704" y="5425416"/>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pic>
        <p:nvPicPr>
          <p:cNvPr id="61" name="図 60" descr="D:\inatanim\Desktop\ゴ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848" y="1929429"/>
            <a:ext cx="852805" cy="597490"/>
          </a:xfrm>
          <a:prstGeom prst="rect">
            <a:avLst/>
          </a:prstGeom>
          <a:noFill/>
          <a:ln>
            <a:noFill/>
          </a:ln>
        </p:spPr>
      </p:pic>
      <p:pic>
        <p:nvPicPr>
          <p:cNvPr id="62" name="図 61" descr="D:\inatanim\Desktop\福祉.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217" y="1858899"/>
            <a:ext cx="634990" cy="668021"/>
          </a:xfrm>
          <a:prstGeom prst="rect">
            <a:avLst/>
          </a:prstGeom>
          <a:noFill/>
          <a:ln>
            <a:noFill/>
          </a:ln>
        </p:spPr>
      </p:pic>
      <p:sp>
        <p:nvSpPr>
          <p:cNvPr id="63" name="テキスト ボックス 2"/>
          <p:cNvSpPr txBox="1">
            <a:spLocks noChangeArrowheads="1"/>
          </p:cNvSpPr>
          <p:nvPr/>
        </p:nvSpPr>
        <p:spPr bwMode="auto">
          <a:xfrm>
            <a:off x="2495960" y="1987804"/>
            <a:ext cx="2065248" cy="14192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福祉</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・介護保険事務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・障害者総合支援法に</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基づく</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審査</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判定業務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・保育の</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実施</a:t>
            </a:r>
          </a:p>
          <a:p>
            <a:pPr algn="just">
              <a:spcAft>
                <a:spcPts val="0"/>
              </a:spcAft>
            </a:pPr>
            <a:r>
              <a:rPr lang="en-US"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descr="D:\inatanim\Desktop\消防車.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848" y="3569554"/>
            <a:ext cx="824468" cy="573087"/>
          </a:xfrm>
          <a:prstGeom prst="rect">
            <a:avLst/>
          </a:prstGeom>
          <a:noFill/>
          <a:ln>
            <a:noFill/>
          </a:ln>
        </p:spPr>
      </p:pic>
      <p:sp>
        <p:nvSpPr>
          <p:cNvPr id="65" name="テキスト ボックス 2"/>
          <p:cNvSpPr txBox="1">
            <a:spLocks noChangeArrowheads="1"/>
          </p:cNvSpPr>
          <p:nvPr/>
        </p:nvSpPr>
        <p:spPr bwMode="auto">
          <a:xfrm>
            <a:off x="224917" y="3561592"/>
            <a:ext cx="2297748" cy="102679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保安</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・消防事務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・保安関係事務</a:t>
            </a:r>
          </a:p>
          <a:p>
            <a:pPr indent="133350" algn="just">
              <a:spcAft>
                <a:spcPts val="0"/>
              </a:spcAft>
            </a:pPr>
            <a:r>
              <a:rPr lang="ja-JP" sz="1050" u="none" kern="0" dirty="0">
                <a:effectLst/>
                <a:latin typeface="Meiryo UI" panose="020B0604030504040204" pitchFamily="50" charset="-128"/>
                <a:ea typeface="Meiryo UI" panose="020B0604030504040204" pitchFamily="50" charset="-128"/>
                <a:cs typeface="Meiryo UI" panose="020B0604030504040204" pitchFamily="50" charset="-128"/>
              </a:rPr>
              <a:t>（</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火薬類</a:t>
            </a:r>
            <a:r>
              <a:rPr lang="ja-JP" altLang="en-US"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高圧ガス</a:t>
            </a:r>
            <a:r>
              <a:rPr lang="ja-JP" altLang="en-US"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altLang="en-US" sz="105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液化</a:t>
            </a:r>
            <a:r>
              <a:rPr lang="ja-JP" sz="1050" u="none" kern="0" dirty="0">
                <a:effectLst/>
                <a:latin typeface="Meiryo UI" panose="020B0604030504040204" pitchFamily="50" charset="-128"/>
                <a:ea typeface="Meiryo UI" panose="020B0604030504040204" pitchFamily="50" charset="-128"/>
                <a:cs typeface="Meiryo UI" panose="020B0604030504040204" pitchFamily="50" charset="-128"/>
              </a:rPr>
              <a:t>石油ガス）</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2495960" y="3856097"/>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7" name="角丸四角形 66"/>
          <p:cNvSpPr/>
          <p:nvPr/>
        </p:nvSpPr>
        <p:spPr bwMode="auto">
          <a:xfrm>
            <a:off x="2492820" y="5425416"/>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pic>
        <p:nvPicPr>
          <p:cNvPr id="68" name="図 67" descr="D:\inatanim\Desktop\水道.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7325" y="3487674"/>
            <a:ext cx="510578" cy="591502"/>
          </a:xfrm>
          <a:prstGeom prst="rect">
            <a:avLst/>
          </a:prstGeom>
          <a:noFill/>
          <a:ln>
            <a:noFill/>
          </a:ln>
        </p:spPr>
      </p:pic>
      <p:sp>
        <p:nvSpPr>
          <p:cNvPr id="69" name="テキスト ボックス 2"/>
          <p:cNvSpPr txBox="1">
            <a:spLocks noChangeArrowheads="1"/>
          </p:cNvSpPr>
          <p:nvPr/>
        </p:nvSpPr>
        <p:spPr bwMode="auto">
          <a:xfrm>
            <a:off x="2492809" y="3569554"/>
            <a:ext cx="2164398" cy="127063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上下</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水道系事務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・上下水道施設の管理運営</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・水道用水供給事業</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工業用</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水道事業</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・技術支援に関する事務</a:t>
            </a:r>
          </a:p>
        </p:txBody>
      </p:sp>
      <p:pic>
        <p:nvPicPr>
          <p:cNvPr id="70" name="図 69" descr="D:\inatanim\Desktop\病院.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0095" y="4999097"/>
            <a:ext cx="736121" cy="583382"/>
          </a:xfrm>
          <a:prstGeom prst="rect">
            <a:avLst/>
          </a:prstGeom>
          <a:noFill/>
          <a:ln>
            <a:noFill/>
          </a:ln>
        </p:spPr>
      </p:pic>
      <p:sp>
        <p:nvSpPr>
          <p:cNvPr id="71" name="テキスト ボックス 2"/>
          <p:cNvSpPr txBox="1">
            <a:spLocks noChangeArrowheads="1"/>
          </p:cNvSpPr>
          <p:nvPr/>
        </p:nvSpPr>
        <p:spPr bwMode="auto">
          <a:xfrm>
            <a:off x="224916" y="5128575"/>
            <a:ext cx="2032035" cy="129286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医療</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・休日診療業務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・二次救急医療に関する事務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・小児初期救急医療に</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事務</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図 71" descr="D:\inatanim\Desktop\災害.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217" y="5065375"/>
            <a:ext cx="633983" cy="519465"/>
          </a:xfrm>
          <a:prstGeom prst="rect">
            <a:avLst/>
          </a:prstGeom>
          <a:noFill/>
          <a:ln>
            <a:noFill/>
          </a:ln>
        </p:spPr>
      </p:pic>
      <p:sp>
        <p:nvSpPr>
          <p:cNvPr id="73" name="テキスト ボックス 2"/>
          <p:cNvSpPr txBox="1">
            <a:spLocks noChangeArrowheads="1"/>
          </p:cNvSpPr>
          <p:nvPr/>
        </p:nvSpPr>
        <p:spPr bwMode="auto">
          <a:xfrm>
            <a:off x="2477410" y="5120616"/>
            <a:ext cx="2195195" cy="13716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災害</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対策系事務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・水防事務</a:t>
            </a:r>
          </a:p>
          <a:p>
            <a:pPr marL="200025" indent="-66675"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・災害通報の受信、出場指令</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00025" indent="-66675" algn="just">
              <a:spcAft>
                <a:spcPts val="0"/>
              </a:spcAft>
            </a:pPr>
            <a:r>
              <a:rPr lang="en-US" altLang="ja-JP" sz="1050" u="none" kern="100" dirty="0">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通信</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統制、情報伝達等</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に関す</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00025" indent="-66675" algn="just">
              <a:spcAft>
                <a:spcPts val="0"/>
              </a:spcAft>
            </a:pPr>
            <a:r>
              <a:rPr lang="en-US" altLang="ja-JP" sz="1050" u="none" kern="100" dirty="0">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る</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事務</a:t>
            </a:r>
          </a:p>
        </p:txBody>
      </p:sp>
    </p:spTree>
    <p:extLst>
      <p:ext uri="{BB962C8B-B14F-4D97-AF65-F5344CB8AC3E}">
        <p14:creationId xmlns:p14="http://schemas.microsoft.com/office/powerpoint/2010/main" val="1942327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全国の市町村合併の状況</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1071" y="1009674"/>
            <a:ext cx="4543198"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◆全国・大都市部の市町村合併の状況</a:t>
            </a:r>
            <a:endParaRPr lang="ja-JP" altLang="en-US" sz="1600" u="none" dirty="0">
              <a:latin typeface="HG創英角ｺﾞｼｯｸUB" panose="020B0909000000000000" pitchFamily="49" charset="-128"/>
              <a:ea typeface="HG創英角ｺﾞｼｯｸUB" panose="020B0909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53984389"/>
              </p:ext>
            </p:extLst>
          </p:nvPr>
        </p:nvGraphicFramePr>
        <p:xfrm>
          <a:off x="398727" y="1352553"/>
          <a:ext cx="8408896" cy="3803400"/>
        </p:xfrm>
        <a:graphic>
          <a:graphicData uri="http://schemas.openxmlformats.org/drawingml/2006/table">
            <a:tbl>
              <a:tblPr firstRow="1" bandRow="1">
                <a:tableStyleId>{5940675A-B579-460E-94D1-54222C63F5DA}</a:tableStyleId>
              </a:tblPr>
              <a:tblGrid>
                <a:gridCol w="376519"/>
                <a:gridCol w="358588"/>
                <a:gridCol w="1527479"/>
                <a:gridCol w="1501254"/>
                <a:gridCol w="1569492"/>
                <a:gridCol w="1408128"/>
                <a:gridCol w="1667436"/>
              </a:tblGrid>
              <a:tr h="521440">
                <a:tc gridSpan="3">
                  <a:txBody>
                    <a:bodyPr/>
                    <a:lstStyle/>
                    <a:p>
                      <a:pPr>
                        <a:lnSpc>
                          <a:spcPct val="1000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H11.3.31</a:t>
                      </a:r>
                    </a:p>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H29.1.1</a:t>
                      </a:r>
                    </a:p>
                    <a:p>
                      <a:pPr algn="ct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減少数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減少率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298360">
                <a:tc gridSpan="3">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市町村全体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B w="12700" cmpd="sng">
                      <a:noFill/>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3,232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1,718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46.8%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rowSpan="10">
                  <a:txBody>
                    <a:bodyPr/>
                    <a:lstStyle/>
                    <a:p>
                      <a:pPr>
                        <a:lnSpc>
                          <a:spcPts val="11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大都市部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353</a:t>
                      </a: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rowSpan="8">
                  <a:txBody>
                    <a:bodyPr/>
                    <a:lstStyle/>
                    <a:p>
                      <a:pPr>
                        <a:lnSpc>
                          <a:spcPts val="15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solidFill>
                      <a:schemeClr val="accent5"/>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solidFill>
                      <a:schemeClr val="accent5"/>
                    </a:solidFill>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埼玉県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千葉県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東京都（市町村）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神奈川県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兵庫県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gridSpan="2">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その他の地域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1,365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1,351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28" name="サブタイトル 2"/>
          <p:cNvSpPr txBox="1">
            <a:spLocks/>
          </p:cNvSpPr>
          <p:nvPr/>
        </p:nvSpPr>
        <p:spPr>
          <a:xfrm>
            <a:off x="211036" y="5132204"/>
            <a:ext cx="5854850" cy="21194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総務省</a:t>
            </a:r>
            <a:r>
              <a:rPr lang="en-US" altLang="ja-JP" sz="800" u="none" dirty="0" smtClean="0">
                <a:latin typeface="ＭＳ ゴシック" panose="020B0609070205080204" pitchFamily="49" charset="-128"/>
                <a:ea typeface="ＭＳ ゴシック" panose="020B0609070205080204" pitchFamily="49" charset="-128"/>
              </a:rPr>
              <a:t>HP </a:t>
            </a:r>
            <a:r>
              <a:rPr lang="ja-JP" altLang="en-US" sz="800" u="none" dirty="0" smtClean="0">
                <a:latin typeface="ＭＳ ゴシック" panose="020B0609070205080204" pitchFamily="49" charset="-128"/>
                <a:ea typeface="ＭＳ ゴシック" panose="020B0609070205080204" pitchFamily="49" charset="-128"/>
              </a:rPr>
              <a:t>より</a:t>
            </a:r>
            <a:r>
              <a:rPr lang="ja-JP" altLang="en-US" sz="800" u="none" dirty="0">
                <a:latin typeface="ＭＳ ゴシック" panose="020B0609070205080204" pitchFamily="49" charset="-128"/>
                <a:ea typeface="ＭＳ ゴシック" panose="020B0609070205080204" pitchFamily="49" charset="-128"/>
              </a:rPr>
              <a:t>作成</a:t>
            </a:r>
          </a:p>
        </p:txBody>
      </p:sp>
      <p:sp>
        <p:nvSpPr>
          <p:cNvPr id="13" name="正方形/長方形 12"/>
          <p:cNvSpPr/>
          <p:nvPr/>
        </p:nvSpPr>
        <p:spPr bwMode="auto">
          <a:xfrm>
            <a:off x="345627" y="5971489"/>
            <a:ext cx="7895849" cy="856820"/>
          </a:xfrm>
          <a:prstGeom prst="rect">
            <a:avLst/>
          </a:prstGeom>
          <a:solidFill>
            <a:schemeClr val="bg1"/>
          </a:solidFill>
          <a:ln w="3175" cap="flat" cmpd="sng" algn="ctr">
            <a:noFill/>
            <a:prstDash val="sysDot"/>
            <a:round/>
            <a:headEnd type="none" w="med" len="med"/>
            <a:tailEnd type="none" w="med" len="med"/>
          </a:ln>
          <a:effectLst/>
          <a:extLst/>
        </p:spPr>
        <p:txBody>
          <a:bodyPr vert="horz" wrap="square" lIns="108000" tIns="45720" rIns="91440" bIns="45720" numCol="1" rtlCol="0" anchor="ctr" anchorCtr="0" compatLnSpc="1">
            <a:prstTxWarp prst="textNoShape">
              <a:avLst/>
            </a:prstTxWarp>
            <a:noAutofit/>
          </a:bodyPr>
          <a:lstStyle/>
          <a:p>
            <a:pPr>
              <a:lnSpc>
                <a:spcPts val="16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三大都市圏には、規模や能力が一定以上あるが面積が狭い都市が圏域内に数多く存在する。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効率的・効果的な行政体制を構築し、今後の急速な高齢化や社会資本の老朽化に対応するためには、</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自主的な市町村合併や基礎自治体間の広域連携を進めることが必要。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27</a:t>
            </a:r>
          </a:p>
        </p:txBody>
      </p:sp>
      <p:sp>
        <p:nvSpPr>
          <p:cNvPr id="15" name="サブタイトル 2"/>
          <p:cNvSpPr txBox="1">
            <a:spLocks/>
          </p:cNvSpPr>
          <p:nvPr/>
        </p:nvSpPr>
        <p:spPr>
          <a:xfrm>
            <a:off x="41940" y="5708320"/>
            <a:ext cx="4123661"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a:latin typeface="HG創英角ｺﾞｼｯｸUB" panose="020B0909000000000000" pitchFamily="49" charset="-128"/>
                <a:ea typeface="HG創英角ｺﾞｼｯｸUB" panose="020B0909000000000000" pitchFamily="49" charset="-128"/>
              </a:rPr>
              <a:t>◆第</a:t>
            </a:r>
            <a:r>
              <a:rPr lang="en-US" altLang="ja-JP" sz="1600" u="none" dirty="0">
                <a:latin typeface="HG創英角ｺﾞｼｯｸUB" panose="020B0909000000000000" pitchFamily="49" charset="-128"/>
                <a:ea typeface="HG創英角ｺﾞｼｯｸUB" panose="020B0909000000000000" pitchFamily="49" charset="-128"/>
              </a:rPr>
              <a:t>30</a:t>
            </a:r>
            <a:r>
              <a:rPr lang="ja-JP" altLang="en-US" sz="1600" u="none" dirty="0">
                <a:latin typeface="HG創英角ｺﾞｼｯｸUB" panose="020B0909000000000000" pitchFamily="49" charset="-128"/>
                <a:ea typeface="HG創英角ｺﾞｼｯｸUB" panose="020B0909000000000000" pitchFamily="49" charset="-128"/>
              </a:rPr>
              <a:t>次地方制度調査会の答申（</a:t>
            </a:r>
            <a:r>
              <a:rPr lang="en-US" altLang="ja-JP" sz="1600" u="none" dirty="0">
                <a:latin typeface="HG創英角ｺﾞｼｯｸUB" panose="020B0909000000000000" pitchFamily="49" charset="-128"/>
                <a:ea typeface="HG創英角ｺﾞｼｯｸUB" panose="020B0909000000000000" pitchFamily="49" charset="-128"/>
              </a:rPr>
              <a:t>H25.6</a:t>
            </a:r>
            <a:r>
              <a:rPr lang="ja-JP" altLang="en-US" sz="1600" u="none" dirty="0" smtClean="0">
                <a:latin typeface="HG創英角ｺﾞｼｯｸUB" panose="020B0909000000000000" pitchFamily="49" charset="-128"/>
                <a:ea typeface="HG創英角ｺﾞｼｯｸUB" panose="020B0909000000000000" pitchFamily="49" charset="-128"/>
              </a:rPr>
              <a:t>）　</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16" name="正方形/長方形 15"/>
          <p:cNvSpPr/>
          <p:nvPr/>
        </p:nvSpPr>
        <p:spPr bwMode="auto">
          <a:xfrm>
            <a:off x="3924047" y="5737348"/>
            <a:ext cx="3434690" cy="291738"/>
          </a:xfrm>
          <a:prstGeom prst="rect">
            <a:avLst/>
          </a:prstGeom>
          <a:noFill/>
          <a:ln w="3175" cap="flat" cmpd="sng" algn="ctr">
            <a:noFill/>
            <a:prstDash val="sysDot"/>
            <a:round/>
            <a:headEnd type="none" w="med" len="med"/>
            <a:tailEnd type="none" w="med" len="med"/>
          </a:ln>
          <a:effectLst/>
          <a:extLst/>
        </p:spPr>
        <p:txBody>
          <a:bodyPr vert="horz" wrap="square" lIns="108000" tIns="45720" rIns="91440" bIns="45720" numCol="1" rtlCol="0" anchor="ctr" anchorCtr="0" compatLnSpc="1">
            <a:prstTxWarp prst="textNoShape">
              <a:avLst/>
            </a:prstTxWarp>
            <a:noAutofit/>
          </a:bodyPr>
          <a:lstStyle/>
          <a:p>
            <a:pPr>
              <a:lnSpc>
                <a:spcPts val="1800"/>
              </a:lnSpc>
            </a:pPr>
            <a:r>
              <a:rPr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大都市圏に関する記載のみ抜粋</a:t>
            </a:r>
            <a:endParaRPr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5665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市町村合併に係る国の支援の仕組み</a:t>
            </a:r>
            <a:endParaRPr lang="en-US" altLang="ja-JP" b="1" u="none" dirty="0" smtClean="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14719" y="968730"/>
            <a:ext cx="4543198"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◆合併特例法の変遷</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12"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28</a:t>
            </a:r>
          </a:p>
        </p:txBody>
      </p:sp>
      <p:graphicFrame>
        <p:nvGraphicFramePr>
          <p:cNvPr id="15" name="表 14"/>
          <p:cNvGraphicFramePr>
            <a:graphicFrameLocks noGrp="1"/>
          </p:cNvGraphicFramePr>
          <p:nvPr>
            <p:extLst>
              <p:ext uri="{D42A27DB-BD31-4B8C-83A1-F6EECF244321}">
                <p14:modId xmlns:p14="http://schemas.microsoft.com/office/powerpoint/2010/main" val="856642282"/>
              </p:ext>
            </p:extLst>
          </p:nvPr>
        </p:nvGraphicFramePr>
        <p:xfrm>
          <a:off x="311578" y="1307109"/>
          <a:ext cx="8606683" cy="4693920"/>
        </p:xfrm>
        <a:graphic>
          <a:graphicData uri="http://schemas.openxmlformats.org/drawingml/2006/table">
            <a:tbl>
              <a:tblPr firstRow="1" bandRow="1">
                <a:tableStyleId>{5C22544A-7EE6-4342-B048-85BDC9FD1C3A}</a:tableStyleId>
              </a:tblPr>
              <a:tblGrid>
                <a:gridCol w="1485889">
                  <a:extLst>
                    <a:ext uri="{9D8B030D-6E8A-4147-A177-3AD203B41FA5}">
                      <a16:colId xmlns="" xmlns:a16="http://schemas.microsoft.com/office/drawing/2014/main" val="20000"/>
                    </a:ext>
                  </a:extLst>
                </a:gridCol>
                <a:gridCol w="2106876">
                  <a:extLst>
                    <a:ext uri="{9D8B030D-6E8A-4147-A177-3AD203B41FA5}">
                      <a16:colId xmlns="" xmlns:a16="http://schemas.microsoft.com/office/drawing/2014/main" val="20002"/>
                    </a:ext>
                  </a:extLst>
                </a:gridCol>
                <a:gridCol w="2415861"/>
                <a:gridCol w="2598057"/>
              </a:tblGrid>
              <a:tr h="564933">
                <a:tc>
                  <a:txBody>
                    <a:bodyPr/>
                    <a:lstStyle/>
                    <a:p>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旧合併特例法</a:t>
                      </a: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新合併特例法</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現行合併特例法</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月までの時限法</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0"/>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規定目的</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自主的な市町村の合併を推進</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自主的な市町村の合併の推進による市町村の規模の適正化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自主的な市町村の合併の円滑化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1210571">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国・都道府県の関与</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都道府県及び市町村に対する、必要な助言、情報の提供等</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合併協議会の設置勧告</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（内閣に市町村合併支援本部を設置し、市町村合併支援プランを策定）</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総務大臣が市町村合併推進のための基本指針を策定</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都道府県は基本指針に基づき、市町村合併推進に関する構想を作成</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合併協議会の設置勧告</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合併推進に向けた国、都道府県による関与を廃止</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⇒都道府県及び市町村の求めに応じた助言・情報提供等　　　　　　</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市となるべき</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要件の特例</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人口要件　３万人</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特例の廃止</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人口要件５万人</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住民発議</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すべての関係市町村で同一内容の直接請求が行われた場合には、各市町村長に対し、合併協議会設置協議について、議会への付議を義務付け</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4"/>
                  </a:ext>
                </a:extLst>
              </a:tr>
              <a:tr h="24211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住民投票</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年度改正）合併協議会の設置についての住民投票制度の導入</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5"/>
                  </a:ext>
                </a:extLst>
              </a:tr>
              <a:tr h="357140">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地域自治組織</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地域審議会制度の創設</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合併特例区、地域自治区制度創設</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564933">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特　徴</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l"/>
                      <a:r>
                        <a:rPr kumimoji="1"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手厚い財政措置</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⇒合併特例債の創設</a:t>
                      </a:r>
                      <a:endPar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　 普通交付税合併算定替</a:t>
                      </a:r>
                      <a:r>
                        <a:rPr kumimoji="1" lang="ja-JP" altLang="en-US" sz="1200" b="0" u="none" baseline="0"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国・都道府県の積極的関与</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・自主的合併</a:t>
                      </a:r>
                      <a:r>
                        <a:rPr kumimoji="1" lang="ja-JP" altLang="en-US" sz="1200" u="none" smtClean="0">
                          <a:latin typeface="Meiryo UI" panose="020B0604030504040204" pitchFamily="50" charset="-128"/>
                          <a:ea typeface="Meiryo UI" panose="020B0604030504040204" pitchFamily="50" charset="-128"/>
                          <a:cs typeface="Meiryo UI" panose="020B0604030504040204" pitchFamily="50" charset="-128"/>
                        </a:rPr>
                        <a:t>を円滑化する</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措置は存置</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⇒議会議員定数等の特例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baseline="0" dirty="0" smtClean="0">
                          <a:latin typeface="Meiryo UI" panose="020B0604030504040204" pitchFamily="50" charset="-128"/>
                          <a:ea typeface="Meiryo UI" panose="020B0604030504040204" pitchFamily="50" charset="-128"/>
                          <a:cs typeface="Meiryo UI" panose="020B0604030504040204" pitchFamily="50" charset="-128"/>
                        </a:rPr>
                        <a:t> 地方税に関する特例　など</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7" name="フローチャート : 抜出し 16"/>
          <p:cNvSpPr/>
          <p:nvPr/>
        </p:nvSpPr>
        <p:spPr bwMode="auto">
          <a:xfrm rot="10800000">
            <a:off x="2048328" y="6096516"/>
            <a:ext cx="3888000" cy="216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8" name="Rectangle 2"/>
          <p:cNvSpPr txBox="1">
            <a:spLocks noChangeArrowheads="1"/>
          </p:cNvSpPr>
          <p:nvPr/>
        </p:nvSpPr>
        <p:spPr bwMode="auto">
          <a:xfrm>
            <a:off x="426325" y="6300464"/>
            <a:ext cx="8208224" cy="113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700"/>
              </a:lnSpc>
              <a:spcBef>
                <a:spcPts val="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年以来、全国的に市町村合併が推進され、市町村数は「</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3,232</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H11</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1,718</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700"/>
              </a:lnSpc>
              <a:spcBef>
                <a:spcPts val="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　 ⇒大都市圏では合併が進捗せず</a:t>
            </a:r>
          </a:p>
        </p:txBody>
      </p:sp>
    </p:spTree>
    <p:extLst>
      <p:ext uri="{BB962C8B-B14F-4D97-AF65-F5344CB8AC3E}">
        <p14:creationId xmlns:p14="http://schemas.microsoft.com/office/powerpoint/2010/main" val="779913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a:t>2</a:t>
            </a:r>
            <a:endParaRPr lang="en-US" altLang="ja-JP" dirty="0" smtClean="0"/>
          </a:p>
        </p:txBody>
      </p:sp>
      <p:sp>
        <p:nvSpPr>
          <p:cNvPr id="16" name="正方形/長方形 15"/>
          <p:cNvSpPr/>
          <p:nvPr/>
        </p:nvSpPr>
        <p:spPr>
          <a:xfrm>
            <a:off x="454824" y="724394"/>
            <a:ext cx="8309166" cy="580703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○また、大都市制度に関しては</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自治法の改正による「政令指定都市における</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都道府県調整会議</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区制度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区設置法に基づく「特別区制度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が設けられ、</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で大都市制度改革に取り組んできたが、引き続き、大阪</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ふさわしい大都市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制度の検討を進めて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○さらに、広域機能の充実に関しては、府県</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レベルで全国初となる「関西広域連合</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立され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、カウンターパート方式による被災地支援をはじめ、広域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わたる事務の実施・調</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整では一定の役割を果しているが、国</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の権限移譲</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は進んで</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いない。</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また、近年、</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の地方分権改革の取組みや道州制議論も停滞している中、道州制の</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実現に向け、大阪自らが実践を重ね、取組みを進めていくことが必要となっている。</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○今般のビジョン改訂では、以上のような、これまでの取組みの検証</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総括、また、現時点</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での課題把握を行い、改めて、“めざす姿”に向けた新たな工程と今後の方向性を取り</a:t>
            </a:r>
            <a:r>
              <a:rPr lang="ja-JP" altLang="en-US"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とめた。</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今後、地方分権や道州制、大都市制度、大阪における基礎自治機能のあり方などに</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ついて、多方面での議論を喚起して</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いきたい</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71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道州制に関する検討状況　（１</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表 1"/>
          <p:cNvGraphicFramePr>
            <a:graphicFrameLocks noGrp="1"/>
          </p:cNvGraphicFramePr>
          <p:nvPr>
            <p:extLst>
              <p:ext uri="{D42A27DB-BD31-4B8C-83A1-F6EECF244321}">
                <p14:modId xmlns:p14="http://schemas.microsoft.com/office/powerpoint/2010/main" val="1730843894"/>
              </p:ext>
            </p:extLst>
          </p:nvPr>
        </p:nvGraphicFramePr>
        <p:xfrm>
          <a:off x="156360" y="1030516"/>
          <a:ext cx="8800354" cy="5532941"/>
        </p:xfrm>
        <a:graphic>
          <a:graphicData uri="http://schemas.openxmlformats.org/drawingml/2006/table">
            <a:tbl>
              <a:tblPr firstRow="1" bandRow="1">
                <a:tableStyleId>{7DF18680-E054-41AD-8BC1-D1AEF772440D}</a:tableStyleId>
              </a:tblPr>
              <a:tblGrid>
                <a:gridCol w="1632610"/>
                <a:gridCol w="3583872"/>
                <a:gridCol w="3583872"/>
              </a:tblGrid>
              <a:tr h="66246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検討課題例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次地方制度調査会答申</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道州制ビジョン懇談会中間報告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r h="879721">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道州の基本構造等</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・現在の都道府県に代えて道州を置く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・道州及び市町村の二層制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・国政機能を分割して自主的な地域政府「道州」の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・自治立法権、自治行政権、自治財政権を備えた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地方政府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349410">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国と地方の役割分担</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・現在、国が実施している事務は、本来果たすべき役割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に係るものを除き、できる限り道州に移譲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・都道府県が実施している事務は大幅に市町村に移譲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し、道州は広域事務を担う役割に軸足を移す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・国は国家に固有の役割に限定。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・基礎自治体は地域に密着した行政サービスを総合的</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に担う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・道州は基礎自治体の範囲を越えた広域行政、区域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内の基礎自治体の財政格差などの調整を担う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425168">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道州の区域</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・区域は法律で定める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・社会経済的・地理的・歴史的・文化的条件を勘案して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画定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・東京は周辺県とあわせて一の道州とすることが基本。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ただし、東京都のみをもって一の道州等とすることも考え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・法律により全国をいくつかのブロックに区分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・経済的・財政的に自立可能な規模、地理的一体性、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歴史・文化・風土の共通性、生活や経済面での交流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などの条件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・指定都市や大都市圏域の基礎自治体のあり方を検討</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196743">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税財政制度</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・国からの事務移譲に伴う適切な財源移譲の実施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・偏在度の低い税目を中心とした地方税の充実などを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図り、分権型社会に対応し得る地方税体系を実現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・税源と財政需要に応じた適切な財政調整制度を検討</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・偏在性が小さく、安定性を備えた新たな税体系の構築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・税目や税率等の独自決定などの課税自主権</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・道州や基礎自治体について、その役割に応じて必要と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なる財源確保を大前提とした上で財政調整が必要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bl>
          </a:graphicData>
        </a:graphic>
      </p:graphicFrame>
      <p:sp>
        <p:nvSpPr>
          <p:cNvPr id="1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29</a:t>
            </a:r>
          </a:p>
        </p:txBody>
      </p:sp>
      <p:sp>
        <p:nvSpPr>
          <p:cNvPr id="17" name="サブタイトル 2"/>
          <p:cNvSpPr txBox="1">
            <a:spLocks/>
          </p:cNvSpPr>
          <p:nvPr/>
        </p:nvSpPr>
        <p:spPr>
          <a:xfrm>
            <a:off x="298450" y="6560483"/>
            <a:ext cx="7483476"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地方制度調査会「道州制のあり方に関する答申について</a:t>
            </a:r>
            <a:r>
              <a:rPr lang="en-US" altLang="ja-JP" sz="800" u="none" dirty="0" smtClean="0">
                <a:latin typeface="ＭＳ ゴシック" panose="020B0609070205080204" pitchFamily="49" charset="-128"/>
                <a:ea typeface="ＭＳ ゴシック" panose="020B0609070205080204" pitchFamily="49" charset="-128"/>
              </a:rPr>
              <a:t>(H18.2)</a:t>
            </a:r>
            <a:r>
              <a:rPr lang="ja-JP" altLang="en-US" sz="800" u="none" dirty="0" smtClean="0">
                <a:latin typeface="ＭＳ ゴシック" panose="020B0609070205080204" pitchFamily="49" charset="-128"/>
                <a:ea typeface="ＭＳ ゴシック" panose="020B0609070205080204" pitchFamily="49" charset="-128"/>
              </a:rPr>
              <a:t>」 道州制ビジョン懇談会「中間報告</a:t>
            </a:r>
            <a:r>
              <a:rPr lang="en-US" altLang="ja-JP" sz="800" u="none" dirty="0" smtClean="0">
                <a:latin typeface="ＭＳ ゴシック" panose="020B0609070205080204" pitchFamily="49" charset="-128"/>
                <a:ea typeface="ＭＳ ゴシック" panose="020B0609070205080204" pitchFamily="49" charset="-128"/>
              </a:rPr>
              <a:t>(H20.3)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8481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道州制に関する検討状況　（</a:t>
            </a:r>
            <a:r>
              <a:rPr lang="ja-JP" altLang="en-US" b="1" u="none" dirty="0"/>
              <a:t>２</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サブタイトル 2"/>
          <p:cNvSpPr txBox="1">
            <a:spLocks/>
          </p:cNvSpPr>
          <p:nvPr/>
        </p:nvSpPr>
        <p:spPr>
          <a:xfrm>
            <a:off x="639977" y="6337371"/>
            <a:ext cx="7483476"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　参考：全国町村会「道州制の何が問題か</a:t>
            </a:r>
            <a:r>
              <a:rPr lang="en-US" altLang="ja-JP" sz="800" u="none" dirty="0" smtClean="0">
                <a:latin typeface="ＭＳ ゴシック" panose="020B0609070205080204" pitchFamily="49" charset="-128"/>
                <a:ea typeface="ＭＳ ゴシック" panose="020B0609070205080204" pitchFamily="49" charset="-128"/>
              </a:rPr>
              <a:t>(H24.11)</a:t>
            </a:r>
            <a:r>
              <a:rPr lang="ja-JP" altLang="en-US" sz="800" u="none" dirty="0" smtClean="0">
                <a:latin typeface="ＭＳ ゴシック" panose="020B0609070205080204" pitchFamily="49" charset="-128"/>
                <a:ea typeface="ＭＳ ゴシック" panose="020B0609070205080204" pitchFamily="49" charset="-128"/>
              </a:rPr>
              <a:t>」</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302671" y="3122286"/>
            <a:ext cx="4974408" cy="307777"/>
          </a:xfrm>
          <a:prstGeom prst="rect">
            <a:avLst/>
          </a:prstGeom>
          <a:noFill/>
        </p:spPr>
        <p:txBody>
          <a:bodyPr wrap="square" rtlCol="0">
            <a:spAutoFit/>
          </a:bodyPr>
          <a:lstStyle/>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○各都道府県間の考えに温度差。どちらかといえば慎重な立場</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71809" y="5805084"/>
            <a:ext cx="2900199" cy="307777"/>
          </a:xfrm>
          <a:prstGeom prst="rect">
            <a:avLst/>
          </a:prstGeom>
          <a:noFill/>
        </p:spPr>
        <p:txBody>
          <a:bodyPr wrap="square" rtlCol="0">
            <a:spAutoFit/>
          </a:bodyPr>
          <a:lstStyle/>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○道州制導入には反対の立場。</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54666" y="3416394"/>
            <a:ext cx="8628969" cy="1772280"/>
          </a:xfrm>
          <a:prstGeom prst="rect">
            <a:avLst/>
          </a:prstGeom>
          <a:noFill/>
        </p:spPr>
        <p:txBody>
          <a:bodyPr wrap="square" rtlCol="0">
            <a:spAutoFit/>
          </a:bodyPr>
          <a:lstStyle/>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（道州制に関する基本的な考え方）</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100"/>
              </a:spcBef>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道州制は地方分権を推進するための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もの</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道州は都道府県に代わる広域自治体、道州と市町村の二層制</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内政に関する事務は基本的に地方が一貫して</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担う</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「国の出先機関」の廃止は当然、「中央府省」の解体再編を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含めた中央</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政府の見直しを伴うもの</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国の法令は基本的事項にとどめ、広範な自治立法権を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確立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区域は、枠組議論ばかり先行させず、住民サービスへの影響や地理的・歴史的・文化的条件など、地方の意見を最大限尊重して決定</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役割分担に応じた、自主性・自立性の高い地方税財政制度を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7629" y="6057320"/>
            <a:ext cx="8562301" cy="276999"/>
          </a:xfrm>
          <a:prstGeom prst="rect">
            <a:avLst/>
          </a:prstGeom>
          <a:noFill/>
        </p:spPr>
        <p:txBody>
          <a:bodyPr wrap="square" rtlCol="0">
            <a:spAutoFit/>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地域間</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格差は是正されるの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か」、「税財政はどうなるのか」、「道州制は町村を合併・消滅に追い込み自治を衰退させる」　等について指摘</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30</a:t>
            </a:r>
          </a:p>
        </p:txBody>
      </p:sp>
      <p:sp>
        <p:nvSpPr>
          <p:cNvPr id="17" name="正方形/長方形 16"/>
          <p:cNvSpPr/>
          <p:nvPr/>
        </p:nvSpPr>
        <p:spPr>
          <a:xfrm>
            <a:off x="216666" y="1181879"/>
            <a:ext cx="7214100" cy="246221"/>
          </a:xfrm>
          <a:prstGeom prst="rect">
            <a:avLst/>
          </a:prstGeom>
          <a:ln>
            <a:noFill/>
          </a:ln>
        </p:spPr>
        <p:txBody>
          <a:bodyPr wrap="square" lIns="0" tIns="0" rIns="0" bIns="0" anchor="ctr" anchorCtr="0">
            <a:spAutoFit/>
          </a:bodyPr>
          <a:lstStyle/>
          <a:p>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道州制での「東京」に関する議論の経過</a:t>
            </a:r>
            <a:endParaRPr lang="en-US" altLang="ja-JP"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8" name="Rectangle 2"/>
          <p:cNvSpPr txBox="1">
            <a:spLocks noChangeArrowheads="1"/>
          </p:cNvSpPr>
          <p:nvPr/>
        </p:nvSpPr>
        <p:spPr bwMode="auto">
          <a:xfrm>
            <a:off x="324706" y="1439374"/>
            <a:ext cx="8687756" cy="113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600"/>
              </a:lnSpc>
              <a:spcBef>
                <a:spcPts val="0"/>
              </a:spcBef>
            </a:pP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東京については、北関東と南関東に分けて、東京を南関東に含める案や、東京だけを分離し州にする案、さらには、</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 特別区のエリアだけを分離して州にする案など</a:t>
            </a: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ついて検討</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en-US" altLang="ja-JP" sz="140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（地方制度調査会「道州制のあり方に関する答申</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_H18.2.28</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○また、地方制度調査会の議論では、東京圏、場合によっては他の特別な大都市圏においても、中心地域だけの中間</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en-US" altLang="ja-JP" sz="1400" u="none"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的な広域自治体を設置したうえで、さらに、圏域全体の道州を設置することとして、３層にしてはどうかとの意見もあり</a:t>
            </a:r>
          </a:p>
        </p:txBody>
      </p:sp>
      <p:sp>
        <p:nvSpPr>
          <p:cNvPr id="19" name="正方形/長方形 18"/>
          <p:cNvSpPr/>
          <p:nvPr/>
        </p:nvSpPr>
        <p:spPr>
          <a:xfrm>
            <a:off x="225227" y="2867457"/>
            <a:ext cx="7214100" cy="246221"/>
          </a:xfrm>
          <a:prstGeom prst="rect">
            <a:avLst/>
          </a:prstGeom>
          <a:ln>
            <a:noFill/>
          </a:ln>
        </p:spPr>
        <p:txBody>
          <a:bodyPr wrap="square" lIns="0" tIns="0" rIns="0" bIns="0" anchor="ctr" anchorCtr="0">
            <a:spAutoFit/>
          </a:bodyPr>
          <a:lstStyle/>
          <a:p>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全国知事会の考え方</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正方形/長方形 19"/>
          <p:cNvSpPr/>
          <p:nvPr/>
        </p:nvSpPr>
        <p:spPr>
          <a:xfrm>
            <a:off x="256793" y="5545610"/>
            <a:ext cx="7214100" cy="246221"/>
          </a:xfrm>
          <a:prstGeom prst="rect">
            <a:avLst/>
          </a:prstGeom>
          <a:ln>
            <a:noFill/>
          </a:ln>
        </p:spPr>
        <p:txBody>
          <a:bodyPr wrap="square" lIns="0" tIns="0" rIns="0" bIns="0" anchor="ctr" anchorCtr="0">
            <a:spAutoFit/>
          </a:bodyPr>
          <a:lstStyle/>
          <a:p>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全国町村会の考え方</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サブタイトル 2"/>
          <p:cNvSpPr txBox="1">
            <a:spLocks/>
          </p:cNvSpPr>
          <p:nvPr/>
        </p:nvSpPr>
        <p:spPr>
          <a:xfrm>
            <a:off x="677425" y="5108311"/>
            <a:ext cx="3465581"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全国知事会「道州制に関する基本的考え方</a:t>
            </a:r>
            <a:r>
              <a:rPr lang="en-US" altLang="ja-JP" sz="800" u="none" dirty="0">
                <a:latin typeface="ＭＳ ゴシック" panose="020B0609070205080204" pitchFamily="49" charset="-128"/>
                <a:ea typeface="ＭＳ ゴシック" panose="020B0609070205080204" pitchFamily="49" charset="-128"/>
              </a:rPr>
              <a:t>(H25.1)</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86689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関西広域連合の概要</a:t>
            </a:r>
            <a:endParaRPr lang="ja-JP" altLang="en-US" b="1" u="none" dirty="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141845" y="982817"/>
            <a:ext cx="8537698" cy="1969770"/>
          </a:xfrm>
          <a:prstGeom prst="rect">
            <a:avLst/>
          </a:prstGeom>
          <a:noFill/>
        </p:spPr>
        <p:txBody>
          <a:bodyPr wrap="square" rtlCol="0">
            <a:spAutoFit/>
          </a:bodyPr>
          <a:lstStyle/>
          <a:p>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組織概要</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▼名称</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関西広域連合</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▼設立日</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▼構成団体</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関西２府６県４政令市</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（滋賀県、京都府、大阪府、兵庫県、奈良県、和歌山県、鳥取県、徳島県、京都市、大阪市、堺市、神戸市）</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＊奈良県は平成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月、京都市・神戸市は平成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月、大阪市・堺市は平成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月に加入</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▼主な組織</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・広域連合委員会・・・構成団体の長による合議制で運営し、広域連合の基本方針などを決定する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・広域連合議会・・・構成団体の議員が参画。条例の制定改廃や予算の議決等を行う</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・広域連合協議会・・・</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住民等</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幅広く</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広域連合に関する様々な意見を聴く</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327574" y="2649837"/>
            <a:ext cx="2654055" cy="769441"/>
          </a:xfrm>
          <a:prstGeom prst="rect">
            <a:avLst/>
          </a:prstGeom>
          <a:solidFill>
            <a:schemeClr val="accent5"/>
          </a:solid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設立の趣旨等</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　　関西から新時代をつくる！</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・分権型社会の実現</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・関西全体の広域行政を担う責任主体</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・国の出先機関の事務の受け皿づくり</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6388905" y="3580774"/>
            <a:ext cx="2503269" cy="2675071"/>
            <a:chOff x="565752" y="2580102"/>
            <a:chExt cx="2467357" cy="2169267"/>
          </a:xfrm>
        </p:grpSpPr>
        <p:pic>
          <p:nvPicPr>
            <p:cNvPr id="1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52" y="2632372"/>
              <a:ext cx="2467357" cy="211699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62" y="2580102"/>
              <a:ext cx="1193768" cy="323789"/>
            </a:xfrm>
            <a:prstGeom prst="rect">
              <a:avLst/>
            </a:prstGeom>
          </p:spPr>
        </p:pic>
      </p:grpSp>
      <p:sp>
        <p:nvSpPr>
          <p:cNvPr id="18" name="テキスト ボックス 17"/>
          <p:cNvSpPr txBox="1"/>
          <p:nvPr/>
        </p:nvSpPr>
        <p:spPr>
          <a:xfrm>
            <a:off x="150038" y="2939410"/>
            <a:ext cx="1499581" cy="307777"/>
          </a:xfrm>
          <a:prstGeom prst="rect">
            <a:avLst/>
          </a:prstGeom>
          <a:noFill/>
        </p:spPr>
        <p:txBody>
          <a:bodyPr wrap="square" rtlCol="0">
            <a:spAutoFit/>
          </a:bodyPr>
          <a:lstStyle/>
          <a:p>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実施事務</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1816188504"/>
              </p:ext>
            </p:extLst>
          </p:nvPr>
        </p:nvGraphicFramePr>
        <p:xfrm>
          <a:off x="183697" y="3247187"/>
          <a:ext cx="6096000" cy="3388360"/>
        </p:xfrm>
        <a:graphic>
          <a:graphicData uri="http://schemas.openxmlformats.org/drawingml/2006/table">
            <a:tbl>
              <a:tblPr bandRow="1">
                <a:tableStyleId>{8A107856-5554-42FB-B03E-39F5DBC370BA}</a:tableStyleId>
              </a:tblPr>
              <a:tblGrid>
                <a:gridCol w="2036989"/>
                <a:gridCol w="4059011"/>
              </a:tblGrid>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広域防災</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大規模広域災害を想定した広域対応の推進、関西の広域防災拠点のネットワーク化の推進、関西広域応援訓練の実施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1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広域観光・文化・スポーツ振興</a:t>
                      </a:r>
                      <a:endParaRPr kumimoji="0"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海外観光プロモーションの実施、関西ワールドマスターズゲームズ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などスポーツ大会の誘致及び開催の支援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広域産業振興</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高付加価値化による中堅・中小企業等の国際競争力の強化、地産地消の推進による域内消費拡大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広域医療</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広域救急医療体制の充実、災害時における広域医療体制の整備・充実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広域環境保全</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再生可能エネルギーの拡大と低炭素社会づくりの推進、自然共生型社会づくりの推進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資格試験・免許等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調理師・製菓衛生士・准看護師に係る試験実施・免許交付等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広域職員研修</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政策形成能力研修の実施、構成団体主催研修への相互参加（団体連携型研修）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48158">
                <a:tc>
                  <a:txBody>
                    <a:bodyPr/>
                    <a:lstStyle/>
                    <a:p>
                      <a:endPar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広域にわたる企画調整</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FCC99"/>
                    </a:solidFill>
                  </a:tcP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広域インフラ、エネルギー政策、特区事業、イノベーションの推進　などに係る企画調整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CC99"/>
                    </a:solidFill>
                  </a:tcPr>
                </a:tc>
              </a:tr>
            </a:tbl>
          </a:graphicData>
        </a:graphic>
      </p:graphicFrame>
      <p:sp>
        <p:nvSpPr>
          <p:cNvPr id="12" name="サブタイトル 2"/>
          <p:cNvSpPr txBox="1">
            <a:spLocks/>
          </p:cNvSpPr>
          <p:nvPr/>
        </p:nvSpPr>
        <p:spPr>
          <a:xfrm>
            <a:off x="6388905" y="6441001"/>
            <a:ext cx="2484219"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関西広域連合ホームページをもとに作成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1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31</a:t>
            </a:r>
          </a:p>
        </p:txBody>
      </p:sp>
    </p:spTree>
    <p:extLst>
      <p:ext uri="{BB962C8B-B14F-4D97-AF65-F5344CB8AC3E}">
        <p14:creationId xmlns:p14="http://schemas.microsoft.com/office/powerpoint/2010/main" val="1806847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関西圏の特区制度の概要</a:t>
            </a:r>
            <a:endParaRPr lang="ja-JP" altLang="en-US" b="1" u="none" dirty="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正方形/長方形 6"/>
          <p:cNvSpPr/>
          <p:nvPr/>
        </p:nvSpPr>
        <p:spPr>
          <a:xfrm>
            <a:off x="4413237" y="1092765"/>
            <a:ext cx="4445693" cy="246221"/>
          </a:xfrm>
          <a:prstGeom prst="rect">
            <a:avLst/>
          </a:prstGeom>
          <a:ln>
            <a:noFill/>
          </a:ln>
        </p:spPr>
        <p:txBody>
          <a:bodyPr wrap="square" lIns="0" tIns="0" rIns="0" bIns="0" anchor="ctr" anchorCtr="0">
            <a:spAutoFit/>
          </a:bodyPr>
          <a:lstStyle/>
          <a:p>
            <a:pPr algn="ct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関西イノベーション国際戦略総合特区</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8" name="正方形/長方形 7"/>
          <p:cNvSpPr/>
          <p:nvPr/>
        </p:nvSpPr>
        <p:spPr>
          <a:xfrm>
            <a:off x="-196355" y="1064543"/>
            <a:ext cx="2913720" cy="246221"/>
          </a:xfrm>
          <a:prstGeom prst="rect">
            <a:avLst/>
          </a:prstGeom>
          <a:ln>
            <a:noFill/>
          </a:ln>
        </p:spPr>
        <p:txBody>
          <a:bodyPr wrap="square" lIns="0" tIns="0" rIns="0" bIns="0" anchor="ctr" anchorCtr="0">
            <a:spAutoFit/>
          </a:bodyPr>
          <a:lstStyle/>
          <a:p>
            <a:pPr algn="ct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関西圏国家戦略</a:t>
            </a:r>
            <a:r>
              <a:rPr lang="ja-JP" altLang="en-US" sz="1600" u="none"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特</a:t>
            </a: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区</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2" name="正方形/長方形 11"/>
          <p:cNvSpPr/>
          <p:nvPr/>
        </p:nvSpPr>
        <p:spPr>
          <a:xfrm>
            <a:off x="62188" y="1413619"/>
            <a:ext cx="1579346" cy="307777"/>
          </a:xfrm>
          <a:prstGeom prst="rect">
            <a:avLst/>
          </a:prstGeom>
        </p:spPr>
        <p:txBody>
          <a:bodyPr wrap="square">
            <a:spAutoFit/>
          </a:bodyPr>
          <a:lstStyle/>
          <a:p>
            <a:pPr>
              <a:lnSpc>
                <a:spcPts val="1600"/>
              </a:lnSpc>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6062" y="1686499"/>
            <a:ext cx="4436213" cy="990015"/>
          </a:xfrm>
          <a:prstGeom prst="rect">
            <a:avLst/>
          </a:prstGeom>
        </p:spPr>
        <p:txBody>
          <a:bodyPr wrap="square">
            <a:spAutoFit/>
          </a:bodyPr>
          <a:lstStyle/>
          <a:p>
            <a:pPr>
              <a:lnSpc>
                <a:spcPts val="1400"/>
              </a:lnSpc>
              <a:spcBef>
                <a:spcPts val="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・関西圏は</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大阪府、京都府、兵庫県の全域</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を特区の区域として</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国が指定</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で参画する「区域会議」で規制改革メニュー等を協議</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53167" y="1361272"/>
            <a:ext cx="1579346"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797374" y="1606027"/>
            <a:ext cx="4429252" cy="1349087"/>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京都府、京都市、兵庫県、神戸市の９地区</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を特区の区域として</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国が指定</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といった国と地域</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創出等をめざす。</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976434" y="2928967"/>
            <a:ext cx="4058062" cy="2569569"/>
            <a:chOff x="38100" y="1344388"/>
            <a:chExt cx="9230186" cy="5606736"/>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円/楕円 17"/>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19" name="円/楕円 18"/>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0" name="円/楕円 19"/>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2" name="円/楕円 21"/>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3" name="円/楕円 22"/>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4" name="円/楕円 23"/>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5" name="円/楕円 24"/>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6" name="円/楕円 25"/>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7" name="円/楕円 26"/>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grpSp>
          <p:nvGrpSpPr>
            <p:cNvPr id="28" name="グループ化 107"/>
            <p:cNvGrpSpPr>
              <a:grpSpLocks/>
            </p:cNvGrpSpPr>
            <p:nvPr/>
          </p:nvGrpSpPr>
          <p:grpSpPr bwMode="auto">
            <a:xfrm>
              <a:off x="346167" y="3009029"/>
              <a:ext cx="1433287" cy="951049"/>
              <a:chOff x="92606" y="2882900"/>
              <a:chExt cx="1863725" cy="1236663"/>
            </a:xfrm>
          </p:grpSpPr>
          <p:pic>
            <p:nvPicPr>
              <p:cNvPr id="60" name="図 59"/>
              <p:cNvPicPr>
                <a:picLocks noChangeAspect="1"/>
              </p:cNvPicPr>
              <p:nvPr/>
            </p:nvPicPr>
            <p:blipFill>
              <a:blip r:embed="rId4"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61"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u="none" dirty="0" smtClean="0">
                    <a:solidFill>
                      <a:srgbClr val="000000"/>
                    </a:solidFill>
                    <a:latin typeface="Meiryo UI" pitchFamily="50" charset="-128"/>
                    <a:ea typeface="Meiryo UI" pitchFamily="50" charset="-128"/>
                    <a:cs typeface="Meiryo UI" pitchFamily="50" charset="-128"/>
                  </a:rPr>
                  <a:t>  </a:t>
                </a:r>
                <a:r>
                  <a:rPr lang="en-US" altLang="ja-JP" sz="500" b="1" u="none" dirty="0" smtClean="0">
                    <a:solidFill>
                      <a:srgbClr val="FFFFFF"/>
                    </a:solidFill>
                    <a:latin typeface="Meiryo UI" pitchFamily="50" charset="-128"/>
                    <a:ea typeface="Meiryo UI" pitchFamily="50" charset="-128"/>
                    <a:cs typeface="Meiryo UI" pitchFamily="50" charset="-128"/>
                  </a:rPr>
                  <a:t>SPring-8 SACLA</a:t>
                </a:r>
                <a:endParaRPr lang="ja-JP" altLang="en-US" sz="500" b="1" u="none" dirty="0" smtClean="0">
                  <a:solidFill>
                    <a:srgbClr val="FFFFFF"/>
                  </a:solidFill>
                  <a:latin typeface="Meiryo UI" pitchFamily="50" charset="-128"/>
                  <a:ea typeface="Meiryo UI" pitchFamily="50" charset="-128"/>
                  <a:cs typeface="Meiryo UI" pitchFamily="50" charset="-128"/>
                </a:endParaRPr>
              </a:p>
            </p:txBody>
          </p:sp>
        </p:grpSp>
        <p:grpSp>
          <p:nvGrpSpPr>
            <p:cNvPr id="29" name="グループ化 57"/>
            <p:cNvGrpSpPr>
              <a:grpSpLocks/>
            </p:cNvGrpSpPr>
            <p:nvPr/>
          </p:nvGrpSpPr>
          <p:grpSpPr bwMode="auto">
            <a:xfrm>
              <a:off x="2589348" y="2616837"/>
              <a:ext cx="1278338" cy="878436"/>
              <a:chOff x="2555875" y="2212975"/>
              <a:chExt cx="1806575" cy="1241425"/>
            </a:xfrm>
          </p:grpSpPr>
          <p:pic>
            <p:nvPicPr>
              <p:cNvPr id="58" name="Picture 2"/>
              <p:cNvPicPr>
                <a:picLocks noChangeAspect="1" noChangeArrowheads="1"/>
              </p:cNvPicPr>
              <p:nvPr/>
            </p:nvPicPr>
            <p:blipFill>
              <a:blip r:embed="rId5"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59"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30" name="Picture 3"/>
            <p:cNvPicPr>
              <a:picLocks noChangeAspect="1" noChangeArrowheads="1"/>
            </p:cNvPicPr>
            <p:nvPr/>
          </p:nvPicPr>
          <p:blipFill>
            <a:blip r:embed="rId6"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31"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u="none" dirty="0" smtClean="0">
                  <a:solidFill>
                    <a:prstClr val="white"/>
                  </a:solidFill>
                  <a:latin typeface="Meiryo UI" pitchFamily="50" charset="-128"/>
                  <a:ea typeface="Meiryo UI" pitchFamily="50" charset="-128"/>
                  <a:cs typeface="Meiryo UI" pitchFamily="50" charset="-128"/>
                </a:rPr>
                <a:t>（</a:t>
              </a:r>
              <a:r>
                <a:rPr lang="ja-JP" altLang="en-US" sz="500" b="1" u="none"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32"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大阪大学</a:t>
              </a:r>
            </a:p>
          </p:txBody>
        </p:sp>
        <p:sp>
          <p:nvSpPr>
            <p:cNvPr id="33" name="二等辺三角形 32"/>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u="none" dirty="0">
                <a:solidFill>
                  <a:srgbClr val="FFFFFF"/>
                </a:solidFill>
              </a:endParaRPr>
            </a:p>
          </p:txBody>
        </p:sp>
        <p:grpSp>
          <p:nvGrpSpPr>
            <p:cNvPr id="34" name="グループ化 128"/>
            <p:cNvGrpSpPr>
              <a:grpSpLocks/>
            </p:cNvGrpSpPr>
            <p:nvPr/>
          </p:nvGrpSpPr>
          <p:grpSpPr bwMode="auto">
            <a:xfrm>
              <a:off x="3084519" y="5607754"/>
              <a:ext cx="1750843" cy="1010798"/>
              <a:chOff x="2750681" y="5533114"/>
              <a:chExt cx="1825625" cy="1266825"/>
            </a:xfrm>
          </p:grpSpPr>
          <p:pic>
            <p:nvPicPr>
              <p:cNvPr id="55" name="Picture 4"/>
              <p:cNvPicPr>
                <a:picLocks noChangeAspect="1" noChangeArrowheads="1"/>
              </p:cNvPicPr>
              <p:nvPr/>
            </p:nvPicPr>
            <p:blipFill>
              <a:blip r:embed="rId7"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56"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FFFFFF"/>
                    </a:solidFill>
                    <a:latin typeface="Meiryo UI" pitchFamily="50" charset="-128"/>
                    <a:ea typeface="Meiryo UI" pitchFamily="50" charset="-128"/>
                    <a:cs typeface="Meiryo UI" pitchFamily="50" charset="-128"/>
                  </a:rPr>
                  <a:t> </a:t>
                </a:r>
                <a:r>
                  <a:rPr lang="en-US" altLang="ja-JP" sz="500" b="1" u="none" dirty="0" smtClean="0">
                    <a:solidFill>
                      <a:srgbClr val="FFFFFF"/>
                    </a:solidFill>
                    <a:latin typeface="Meiryo UI" pitchFamily="50" charset="-128"/>
                    <a:ea typeface="Meiryo UI" pitchFamily="50" charset="-128"/>
                    <a:cs typeface="Meiryo UI" pitchFamily="50" charset="-128"/>
                  </a:rPr>
                  <a:t>KIX </a:t>
                </a:r>
                <a:r>
                  <a:rPr lang="en-US" altLang="ja-JP" sz="500" b="1" u="none" dirty="0" err="1" smtClean="0">
                    <a:solidFill>
                      <a:srgbClr val="FFFFFF"/>
                    </a:solidFill>
                    <a:latin typeface="Meiryo UI" pitchFamily="50" charset="-128"/>
                    <a:ea typeface="Meiryo UI" pitchFamily="50" charset="-128"/>
                    <a:cs typeface="Meiryo UI" pitchFamily="50" charset="-128"/>
                  </a:rPr>
                  <a:t>Medica</a:t>
                </a:r>
                <a:endParaRPr lang="ja-JP" altLang="en-US" sz="500" b="1" u="none" dirty="0" smtClean="0">
                  <a:solidFill>
                    <a:srgbClr val="FFFFFF"/>
                  </a:solidFill>
                  <a:latin typeface="Meiryo UI" pitchFamily="50" charset="-128"/>
                  <a:ea typeface="Meiryo UI" pitchFamily="50" charset="-128"/>
                  <a:cs typeface="Meiryo UI" pitchFamily="50" charset="-128"/>
                </a:endParaRPr>
              </a:p>
            </p:txBody>
          </p:sp>
          <p:sp>
            <p:nvSpPr>
              <p:cNvPr id="57"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3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u="none"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u="none"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u="none"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3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0"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41" name="図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42"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43" name="正方形/長方形 42"/>
            <p:cNvSpPr/>
            <p:nvPr/>
          </p:nvSpPr>
          <p:spPr>
            <a:xfrm>
              <a:off x="553611" y="5461466"/>
              <a:ext cx="2349777" cy="1053484"/>
            </a:xfrm>
            <a:prstGeom prst="rect">
              <a:avLst/>
            </a:prstGeom>
            <a:solidFill>
              <a:srgbClr val="FFFFFF">
                <a:alpha val="50196"/>
              </a:srgbClr>
            </a:solidFill>
          </p:spPr>
          <p:txBody>
            <a:bodyPr wrap="square">
              <a:spAutoFit/>
            </a:bodyPr>
            <a:lstStyle/>
            <a:p>
              <a:pPr>
                <a:lnSpc>
                  <a:spcPts val="1100"/>
                </a:lnSpc>
              </a:pP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27706" y="6258422"/>
              <a:ext cx="3442800" cy="692702"/>
            </a:xfrm>
            <a:prstGeom prst="rect">
              <a:avLst/>
            </a:prstGeom>
          </p:spPr>
          <p:txBody>
            <a:bodyPr wrap="none">
              <a:spAutoFit/>
            </a:bodyPr>
            <a:lstStyle/>
            <a:p>
              <a:r>
                <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785906" y="1608858"/>
              <a:ext cx="1722904" cy="476233"/>
            </a:xfrm>
            <a:prstGeom prst="rect">
              <a:avLst/>
            </a:prstGeom>
          </p:spPr>
          <p:txBody>
            <a:bodyPr wrap="square">
              <a:spAutoFit/>
            </a:bodyPr>
            <a:lstStyle/>
            <a:p>
              <a:r>
                <a:rPr lang="ja-JP" altLang="en-US" sz="5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u="non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6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正方形/長方形 61"/>
          <p:cNvSpPr/>
          <p:nvPr/>
        </p:nvSpPr>
        <p:spPr>
          <a:xfrm>
            <a:off x="135384" y="5665080"/>
            <a:ext cx="2918913"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400" i="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244901" y="5951802"/>
            <a:ext cx="4527015" cy="810478"/>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実施、地域限定保育士</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4845947" y="5658469"/>
            <a:ext cx="2918913"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976434" y="5897143"/>
            <a:ext cx="4273942" cy="810478"/>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計画認定</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p:cNvGrpSpPr/>
          <p:nvPr/>
        </p:nvGrpSpPr>
        <p:grpSpPr>
          <a:xfrm>
            <a:off x="547513" y="2734363"/>
            <a:ext cx="3756735" cy="2772044"/>
            <a:chOff x="987876" y="3091175"/>
            <a:chExt cx="2957103" cy="2160823"/>
          </a:xfrm>
        </p:grpSpPr>
        <p:sp>
          <p:nvSpPr>
            <p:cNvPr id="69" name="二等辺三角形 68"/>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矢印コネクタ 70"/>
            <p:cNvCxnSpPr/>
            <p:nvPr/>
          </p:nvCxnSpPr>
          <p:spPr>
            <a:xfrm flipH="1" flipV="1">
              <a:off x="2389660" y="3693249"/>
              <a:ext cx="1" cy="575198"/>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987876" y="3091175"/>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sz="1000" u="non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1131183" y="3193218"/>
              <a:ext cx="1485518"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1453392" y="3330515"/>
              <a:ext cx="742759"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262657" y="3495684"/>
              <a:ext cx="1157091"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10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602904" y="3436624"/>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2848393" y="3486991"/>
              <a:ext cx="702875" cy="122939"/>
            </a:xfrm>
            <a:prstGeom prst="rect">
              <a:avLst/>
            </a:prstGeom>
          </p:spPr>
          <p:txBody>
            <a:bodyPr wrap="square" lIns="0" tIns="0" rIns="0" bIns="0" anchor="ctr" anchorCtr="0">
              <a:spAutoFit/>
            </a:bodyPr>
            <a:lstStyle/>
            <a:p>
              <a:r>
                <a:rPr lang="ja-JP" altLang="en-US" sz="1000" b="1" u="none"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1000" b="1" u="none"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580457" y="3162180"/>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2699960" y="3210633"/>
              <a:ext cx="1066575" cy="122939"/>
            </a:xfrm>
            <a:prstGeom prst="rect">
              <a:avLst/>
            </a:prstGeom>
          </p:spPr>
          <p:txBody>
            <a:bodyPr wrap="square" lIns="0" tIns="0" rIns="0" bIns="0" anchor="ctr" anchorCtr="0">
              <a:spAutoFit/>
            </a:bodyPr>
            <a:lstStyle/>
            <a:p>
              <a:r>
                <a:rPr lang="ja-JP" altLang="en-US" sz="1000" b="1" u="non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1000" b="1" u="non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1778476" y="3809314"/>
              <a:ext cx="1246203" cy="287599"/>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1900716" y="3844045"/>
              <a:ext cx="1004846" cy="122939"/>
            </a:xfrm>
            <a:prstGeom prst="rect">
              <a:avLst/>
            </a:prstGeom>
          </p:spPr>
          <p:txBody>
            <a:bodyPr wrap="square" lIns="0" tIns="0" rIns="0" bIns="0" anchor="ctr" anchorCtr="0">
              <a:spAutoFit/>
            </a:bodyPr>
            <a:lstStyle/>
            <a:p>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1984841" y="3964238"/>
              <a:ext cx="847771" cy="122939"/>
            </a:xfrm>
            <a:prstGeom prst="rect">
              <a:avLst/>
            </a:prstGeom>
          </p:spPr>
          <p:txBody>
            <a:bodyPr wrap="square" lIns="0" tIns="0" rIns="0" bIns="0" anchor="ctr" anchorCtr="0">
              <a:spAutoFit/>
            </a:bodyPr>
            <a:lstStyle/>
            <a:p>
              <a:pPr algn="ctr"/>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a:xfrm>
              <a:off x="1568137" y="4163505"/>
              <a:ext cx="1639169" cy="360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789387" y="4220661"/>
              <a:ext cx="1225208"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1764479" y="4356343"/>
              <a:ext cx="1225208" cy="122939"/>
            </a:xfrm>
            <a:prstGeom prst="rect">
              <a:avLst/>
            </a:prstGeom>
          </p:spPr>
          <p:txBody>
            <a:bodyPr wrap="square" lIns="0" tIns="0" rIns="0" bIns="0" anchor="ctr" anchorCtr="0">
              <a:spAutoFit/>
            </a:bodyPr>
            <a:lstStyle/>
            <a:p>
              <a:pPr algn="ctr"/>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368281" y="5111984"/>
              <a:ext cx="2288762" cy="122939"/>
            </a:xfrm>
            <a:prstGeom prst="rect">
              <a:avLst/>
            </a:prstGeom>
          </p:spPr>
          <p:txBody>
            <a:bodyPr wrap="square" lIns="0" tIns="0" rIns="0" bIns="0" anchor="ctr" anchorCtr="0">
              <a:spAutoFit/>
            </a:bodyPr>
            <a:lstStyle/>
            <a:p>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32</a:t>
            </a:r>
          </a:p>
        </p:txBody>
      </p:sp>
    </p:spTree>
    <p:extLst>
      <p:ext uri="{BB962C8B-B14F-4D97-AF65-F5344CB8AC3E}">
        <p14:creationId xmlns:p14="http://schemas.microsoft.com/office/powerpoint/2010/main" val="423803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a:t>諸外国の都市力</a:t>
            </a:r>
            <a:r>
              <a:rPr lang="ja-JP" altLang="en-US" b="1" u="none" dirty="0" smtClean="0"/>
              <a:t>強化と分権の取組み　（１</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タイトル 1"/>
          <p:cNvSpPr txBox="1">
            <a:spLocks/>
          </p:cNvSpPr>
          <p:nvPr/>
        </p:nvSpPr>
        <p:spPr>
          <a:xfrm>
            <a:off x="95735" y="1017784"/>
            <a:ext cx="8316923" cy="504056"/>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u="none" dirty="0" smtClean="0">
                <a:solidFill>
                  <a:schemeClr val="tx1"/>
                </a:solidFill>
                <a:latin typeface="HG創英角ｺﾞｼｯｸUB" panose="020B0909000000000000" pitchFamily="49" charset="-128"/>
                <a:ea typeface="HG創英角ｺﾞｼｯｸUB" panose="020B0909000000000000" pitchFamily="49" charset="-128"/>
              </a:rPr>
              <a:t>◆主な都市力強化の取組み比較</a:t>
            </a:r>
            <a:endParaRPr lang="ja-JP" altLang="en-US" sz="1600" u="none" dirty="0">
              <a:solidFill>
                <a:schemeClr val="tx1"/>
              </a:solidFill>
              <a:latin typeface="HG創英角ｺﾞｼｯｸUB" panose="020B0909000000000000" pitchFamily="49" charset="-128"/>
              <a:ea typeface="HG創英角ｺﾞｼｯｸUB" panose="020B0909000000000000" pitchFamily="49"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995459009"/>
              </p:ext>
            </p:extLst>
          </p:nvPr>
        </p:nvGraphicFramePr>
        <p:xfrm>
          <a:off x="212725" y="1438207"/>
          <a:ext cx="8724900" cy="4928726"/>
        </p:xfrm>
        <a:graphic>
          <a:graphicData uri="http://schemas.openxmlformats.org/drawingml/2006/table">
            <a:tbl>
              <a:tblPr firstRow="1" bandRow="1">
                <a:tableStyleId>{5940675A-B579-460E-94D1-54222C63F5DA}</a:tableStyleId>
              </a:tblPr>
              <a:tblGrid>
                <a:gridCol w="825853"/>
                <a:gridCol w="2043289"/>
                <a:gridCol w="1975555"/>
                <a:gridCol w="1907822"/>
                <a:gridCol w="1972381"/>
              </a:tblGrid>
              <a:tr h="246906">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イギリス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フランス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ドイツ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韓国</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r>
              <a:tr h="1881051">
                <a:tc>
                  <a:txBody>
                    <a:bodyPr/>
                    <a:lstStyle/>
                    <a:p>
                      <a:pPr algn="ctr">
                        <a:lnSpc>
                          <a:spcPts val="1200"/>
                        </a:lnSpc>
                      </a:pPr>
                      <a:r>
                        <a:rPr kumimoji="1" lang="ja-JP" altLang="en-US" sz="1050" dirty="0" smtClean="0"/>
                        <a:t>自治制度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086972">
                <a:tc>
                  <a:txBody>
                    <a:bodyPr/>
                    <a:lstStyle/>
                    <a:p>
                      <a:pPr algn="ctr">
                        <a:lnSpc>
                          <a:spcPts val="1200"/>
                        </a:lnSpc>
                      </a:pPr>
                      <a:r>
                        <a:rPr kumimoji="1" lang="ja-JP" altLang="en-US" sz="1050" dirty="0" smtClean="0"/>
                        <a:t>都市力強化</a:t>
                      </a:r>
                      <a:endParaRPr kumimoji="1" lang="en-US" altLang="ja-JP" sz="1050" dirty="0" smtClean="0"/>
                    </a:p>
                    <a:p>
                      <a:pPr algn="ctr">
                        <a:lnSpc>
                          <a:spcPts val="1200"/>
                        </a:lnSpc>
                      </a:pPr>
                      <a:r>
                        <a:rPr kumimoji="1" lang="ja-JP" altLang="en-US" sz="1050" dirty="0" smtClean="0"/>
                        <a:t>の方向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713797">
                <a:tc>
                  <a:txBody>
                    <a:bodyPr/>
                    <a:lstStyle/>
                    <a:p>
                      <a:pPr algn="ctr">
                        <a:lnSpc>
                          <a:spcPts val="1200"/>
                        </a:lnSpc>
                      </a:pPr>
                      <a:r>
                        <a:rPr kumimoji="1" lang="ja-JP" altLang="en-US" sz="1050" dirty="0" smtClean="0"/>
                        <a:t>都市力強化</a:t>
                      </a:r>
                      <a:endParaRPr kumimoji="1" lang="en-US" altLang="ja-JP" sz="1050" dirty="0" smtClean="0"/>
                    </a:p>
                    <a:p>
                      <a:pPr algn="ctr">
                        <a:lnSpc>
                          <a:spcPts val="1200"/>
                        </a:lnSpc>
                      </a:pPr>
                      <a:r>
                        <a:rPr kumimoji="1" lang="ja-JP" altLang="en-US" sz="1050" dirty="0" smtClean="0"/>
                        <a:t>の制度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pic>
        <p:nvPicPr>
          <p:cNvPr id="48"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27" y="1738850"/>
            <a:ext cx="1728000"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2"/>
          <p:cNvSpPr txBox="1">
            <a:spLocks noChangeArrowheads="1"/>
          </p:cNvSpPr>
          <p:nvPr/>
        </p:nvSpPr>
        <p:spPr bwMode="auto">
          <a:xfrm>
            <a:off x="248153" y="6560114"/>
            <a:ext cx="8724901" cy="20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800"/>
              </a:lnSpc>
              <a:spcBef>
                <a:spcPts val="0"/>
              </a:spcBef>
            </a:pP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アジアの大都市制度と経済成長に関する検証及び日本への示唆（</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日本学術</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、英国</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地方自治の素顔と日本（</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内貴滋</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欧米</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諸国に見る大都市制度（</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日本都市センター）</a:t>
            </a:r>
          </a:p>
          <a:p>
            <a:pPr>
              <a:lnSpc>
                <a:spcPts val="800"/>
              </a:lnSpc>
              <a:spcBef>
                <a:spcPts val="0"/>
              </a:spcBef>
            </a:pP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分権の国際比較（</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秋月謙吾、南京兌</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第</a:t>
            </a:r>
            <a:r>
              <a:rPr lang="en-US" altLang="zh-TW" sz="800" u="none" dirty="0">
                <a:latin typeface="Meiryo UI" panose="020B0604030504040204" pitchFamily="50" charset="-128"/>
                <a:ea typeface="Meiryo UI" panose="020B0604030504040204" pitchFamily="50" charset="-128"/>
                <a:cs typeface="Meiryo UI" panose="020B0604030504040204" pitchFamily="50" charset="-128"/>
              </a:rPr>
              <a:t>30</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次地方制度調査会第</a:t>
            </a:r>
            <a:r>
              <a:rPr lang="en-US" altLang="zh-TW" sz="800" u="none" dirty="0">
                <a:latin typeface="Meiryo UI" panose="020B0604030504040204" pitchFamily="50" charset="-128"/>
                <a:ea typeface="Meiryo UI" panose="020B0604030504040204" pitchFamily="50" charset="-128"/>
                <a:cs typeface="Meiryo UI" panose="020B0604030504040204" pitchFamily="50" charset="-128"/>
              </a:rPr>
              <a:t>10</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回専門小委員会</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」配布資料</a:t>
            </a:r>
            <a:endParaRPr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737" y="1742033"/>
            <a:ext cx="1786745"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037" y="1742033"/>
            <a:ext cx="1728000"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0054" y="1742033"/>
            <a:ext cx="1834031"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2"/>
          <p:cNvSpPr txBox="1">
            <a:spLocks noChangeArrowheads="1"/>
          </p:cNvSpPr>
          <p:nvPr/>
        </p:nvSpPr>
        <p:spPr bwMode="auto">
          <a:xfrm>
            <a:off x="1594001" y="3199773"/>
            <a:ext cx="521562" cy="2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ロンドン以外の</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大都市圏</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2"/>
          <p:cNvSpPr txBox="1">
            <a:spLocks noChangeArrowheads="1"/>
          </p:cNvSpPr>
          <p:nvPr/>
        </p:nvSpPr>
        <p:spPr bwMode="auto">
          <a:xfrm>
            <a:off x="1220548" y="3280022"/>
            <a:ext cx="343067" cy="8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ロンドン</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2"/>
          <p:cNvSpPr txBox="1">
            <a:spLocks noChangeArrowheads="1"/>
          </p:cNvSpPr>
          <p:nvPr/>
        </p:nvSpPr>
        <p:spPr bwMode="auto">
          <a:xfrm>
            <a:off x="2276929" y="3238176"/>
            <a:ext cx="642326"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大都市圏以外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層又は</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
          <p:cNvSpPr txBox="1">
            <a:spLocks noChangeArrowheads="1"/>
          </p:cNvSpPr>
          <p:nvPr/>
        </p:nvSpPr>
        <p:spPr bwMode="auto">
          <a:xfrm>
            <a:off x="3987171" y="3234332"/>
            <a:ext cx="814647"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パリ以外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2"/>
          <p:cNvSpPr txBox="1">
            <a:spLocks noChangeArrowheads="1"/>
          </p:cNvSpPr>
          <p:nvPr/>
        </p:nvSpPr>
        <p:spPr bwMode="auto">
          <a:xfrm>
            <a:off x="3345678" y="3250190"/>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パリ</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2"/>
          <p:cNvSpPr txBox="1">
            <a:spLocks noChangeArrowheads="1"/>
          </p:cNvSpPr>
          <p:nvPr/>
        </p:nvSpPr>
        <p:spPr bwMode="auto">
          <a:xfrm>
            <a:off x="5298375" y="3143816"/>
            <a:ext cx="349450"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ベルリン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ハンブルク</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ブレーメン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2"/>
          <p:cNvSpPr txBox="1">
            <a:spLocks noChangeArrowheads="1"/>
          </p:cNvSpPr>
          <p:nvPr/>
        </p:nvSpPr>
        <p:spPr bwMode="auto">
          <a:xfrm>
            <a:off x="5741703" y="3156577"/>
            <a:ext cx="585654"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ミュンヘン、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ケルン、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フランクフルト等</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p:cNvSpPr txBox="1">
            <a:spLocks noChangeArrowheads="1"/>
          </p:cNvSpPr>
          <p:nvPr/>
        </p:nvSpPr>
        <p:spPr bwMode="auto">
          <a:xfrm>
            <a:off x="6351633" y="3236960"/>
            <a:ext cx="407484"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2"/>
          <p:cNvSpPr txBox="1">
            <a:spLocks noChangeArrowheads="1"/>
          </p:cNvSpPr>
          <p:nvPr/>
        </p:nvSpPr>
        <p:spPr bwMode="auto">
          <a:xfrm>
            <a:off x="7210941" y="3235573"/>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a:latin typeface="Meiryo UI" panose="020B0604030504040204" pitchFamily="50" charset="-128"/>
                <a:ea typeface="Meiryo UI" panose="020B0604030504040204" pitchFamily="50" charset="-128"/>
                <a:cs typeface="Meiryo UI" panose="020B0604030504040204" pitchFamily="50" charset="-128"/>
              </a:rPr>
              <a:t>ソウル</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Rectangle 2"/>
          <p:cNvSpPr txBox="1">
            <a:spLocks noChangeArrowheads="1"/>
          </p:cNvSpPr>
          <p:nvPr/>
        </p:nvSpPr>
        <p:spPr bwMode="auto">
          <a:xfrm>
            <a:off x="7574744" y="3141869"/>
            <a:ext cx="486692"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釜山、仁川、</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大邸、光州</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大田、蔚山</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Rectangle 2"/>
          <p:cNvSpPr txBox="1">
            <a:spLocks noChangeArrowheads="1"/>
          </p:cNvSpPr>
          <p:nvPr/>
        </p:nvSpPr>
        <p:spPr bwMode="auto">
          <a:xfrm>
            <a:off x="8085712" y="3204302"/>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2"/>
          <p:cNvSpPr txBox="1">
            <a:spLocks noChangeArrowheads="1"/>
          </p:cNvSpPr>
          <p:nvPr/>
        </p:nvSpPr>
        <p:spPr bwMode="auto">
          <a:xfrm>
            <a:off x="8504693" y="3215635"/>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済州</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2"/>
          <p:cNvSpPr txBox="1">
            <a:spLocks noChangeArrowheads="1"/>
          </p:cNvSpPr>
          <p:nvPr/>
        </p:nvSpPr>
        <p:spPr bwMode="auto">
          <a:xfrm>
            <a:off x="1202141"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都市の経済成長力強化に近年注力</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・経済投資の促進、職業能力開発、交通などのインフラ整備、低炭素化といった分野</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で都市への権限移譲等の取組みを強化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2"/>
          <p:cNvSpPr txBox="1">
            <a:spLocks noChangeArrowheads="1"/>
          </p:cNvSpPr>
          <p:nvPr/>
        </p:nvSpPr>
        <p:spPr bwMode="auto">
          <a:xfrm>
            <a:off x="1102288" y="4712816"/>
            <a:ext cx="1991136" cy="157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・国の総合出先機関として</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1994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に地域総合事務所を整備。自治体とのパートナーシップを強化し、その後権限移譲（事務所廃止）へ。</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年から、都市の経済成長を狙いとする、</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と中央政府との合意</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（シティーディール）</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により、中央政府から都市への権限と資金の移譲、都市の経済成長支援を目的とする取り決めがなされている。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Rectangle 2"/>
          <p:cNvSpPr txBox="1">
            <a:spLocks noChangeArrowheads="1"/>
          </p:cNvSpPr>
          <p:nvPr/>
        </p:nvSpPr>
        <p:spPr bwMode="auto">
          <a:xfrm>
            <a:off x="3172447"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年代から、パリ集中を是正し、産業を地方に分散する政策が進められている。</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・経済開発や地域開発の権限を州や都市に意図的に集めるために分権化政策がとられている。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2"/>
          <p:cNvSpPr txBox="1">
            <a:spLocks noChangeArrowheads="1"/>
          </p:cNvSpPr>
          <p:nvPr/>
        </p:nvSpPr>
        <p:spPr bwMode="auto">
          <a:xfrm>
            <a:off x="3173344" y="4711149"/>
            <a:ext cx="1813202"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に大都市拠点圏（メトロポール）を法律で導入。既存の広域共同体間の合意によって、大都市拠点圏を設立できる。メトロポールの対象領域は、経済開発、イノベーション、研究、高等教育、文化促進、地域整備、インフラ交通サービス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中央政府や州、県から権限移譲を受けて事務を実施する。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ectangle 2"/>
          <p:cNvSpPr txBox="1">
            <a:spLocks noChangeArrowheads="1"/>
          </p:cNvSpPr>
          <p:nvPr/>
        </p:nvSpPr>
        <p:spPr bwMode="auto">
          <a:xfrm>
            <a:off x="7050884" y="3622805"/>
            <a:ext cx="181320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地域競争力強化の観点等から、首都以外の第２、第３の都市活性化に向けて、特区の導入など経済政策が講じられている。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2"/>
          <p:cNvSpPr txBox="1">
            <a:spLocks noChangeArrowheads="1"/>
          </p:cNvSpPr>
          <p:nvPr/>
        </p:nvSpPr>
        <p:spPr bwMode="auto">
          <a:xfrm>
            <a:off x="5129379" y="4711149"/>
            <a:ext cx="178228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2006</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年に連邦と州の空間整備、地域開発政策として</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のメトロポールレギオンを設定。メトロポールレギオンは、関係州が共同して経済振興、交通などの都市問題を解決することを目的に新たな組織を設けて取り組むもの。協働のための財政措置と振興基金等を設けるなどの取組みがみられ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Rectangle 2"/>
          <p:cNvSpPr txBox="1">
            <a:spLocks noChangeArrowheads="1"/>
          </p:cNvSpPr>
          <p:nvPr/>
        </p:nvSpPr>
        <p:spPr bwMode="auto">
          <a:xfrm>
            <a:off x="5085400"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州が地域主権を有する分権型国家（連邦制）。</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・都市計画等は州の運用に任されているほか、地域経済政策についても州と連邦の共同事務と位置付けられ、州が主導。</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Rectangle 2"/>
          <p:cNvSpPr txBox="1">
            <a:spLocks noChangeArrowheads="1"/>
          </p:cNvSpPr>
          <p:nvPr/>
        </p:nvSpPr>
        <p:spPr bwMode="auto">
          <a:xfrm>
            <a:off x="7043118" y="4735324"/>
            <a:ext cx="1813202" cy="12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・一部の大都市に、外国人投資を促進させるための経済特区制度（経済自由区域）を導入</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特区の指定は</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区画に</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とらわれず、経済</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戦略に合わせて</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範囲を指定</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年に地方分権特別法施行により移転財源改革等を実施</a:t>
            </a:r>
            <a:endParaRPr lang="ja-JP" altLang="en-US"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33</a:t>
            </a:r>
          </a:p>
        </p:txBody>
      </p:sp>
    </p:spTree>
    <p:extLst>
      <p:ext uri="{BB962C8B-B14F-4D97-AF65-F5344CB8AC3E}">
        <p14:creationId xmlns:p14="http://schemas.microsoft.com/office/powerpoint/2010/main" val="855071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タイトル 1"/>
          <p:cNvSpPr txBox="1">
            <a:spLocks/>
          </p:cNvSpPr>
          <p:nvPr/>
        </p:nvSpPr>
        <p:spPr>
          <a:xfrm>
            <a:off x="95735" y="1017784"/>
            <a:ext cx="8316923" cy="504056"/>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u="none" dirty="0" smtClean="0">
                <a:solidFill>
                  <a:schemeClr val="tx1"/>
                </a:solidFill>
                <a:latin typeface="HG創英角ｺﾞｼｯｸUB" panose="020B0909000000000000" pitchFamily="49" charset="-128"/>
                <a:ea typeface="HG創英角ｺﾞｼｯｸUB" panose="020B0909000000000000" pitchFamily="49" charset="-128"/>
              </a:rPr>
              <a:t>◆イギリスの「シティーディール（都市協定）」政策</a:t>
            </a:r>
            <a:endParaRPr lang="ja-JP" altLang="en-US" sz="1600" u="none"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角丸四角形 19"/>
          <p:cNvSpPr/>
          <p:nvPr/>
        </p:nvSpPr>
        <p:spPr bwMode="auto">
          <a:xfrm>
            <a:off x="5408058" y="2294683"/>
            <a:ext cx="3672000" cy="4248000"/>
          </a:xfrm>
          <a:prstGeom prst="roundRect">
            <a:avLst>
              <a:gd name="adj" fmla="val 449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804689349"/>
              </p:ext>
            </p:extLst>
          </p:nvPr>
        </p:nvGraphicFramePr>
        <p:xfrm>
          <a:off x="330997" y="1774021"/>
          <a:ext cx="4743898" cy="4771158"/>
        </p:xfrm>
        <a:graphic>
          <a:graphicData uri="http://schemas.openxmlformats.org/drawingml/2006/table">
            <a:tbl>
              <a:tblPr firstRow="1" bandRow="1">
                <a:tableStyleId>{5940675A-B579-460E-94D1-54222C63F5DA}</a:tableStyleId>
              </a:tblPr>
              <a:tblGrid>
                <a:gridCol w="745683"/>
                <a:gridCol w="3998215"/>
              </a:tblGrid>
              <a:tr h="2268365">
                <a:tc>
                  <a:txBody>
                    <a:bodyPr/>
                    <a:lstStyle/>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■地域の都市（圏）と中央政府が協定（シティー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ディー</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ル）を締結し、</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中央政府から都市に権限・財</a:t>
                      </a:r>
                      <a:endParaRPr kumimoji="1"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源や、プロジェクトの主導権を移譲する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。地域の経済</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振興や雇用創出、さらに国全体の経済底上げに</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げる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ことを狙いとする。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■全国一律の制度ではなく、</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都市（圏）の個別提案</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kumimoji="1" lang="ja-JP" altLang="en-US" sz="14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移譲する権限・財源が異なる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ということが特徴。</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■首都ロンドンを除く都市（圏）を対象とし、第一陣は</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８つの都市圏で協定を締結</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2502793">
                <a:tc>
                  <a:txBody>
                    <a:bodyPr/>
                    <a:lstStyle/>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協定の内容例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6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●成長に向けた投資への取組の強化</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・アーンバックの導入（投資効果で国税の増加に</a:t>
                      </a:r>
                      <a:r>
                        <a:rPr lang="ja-JP" altLang="en-US" sz="14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がった</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場合にインセンティブとして増収分を都市に還元</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する仕組みを導入）</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・経済投資ファンドの組成　など</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●地域の企業や住民が必要とする職業能力開発と雇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用拡大のための権限拡大</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●権限移譲と地方企業支援策の拡大</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・鉄道サービス管理権の移譲</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・主要な交通関係資金の権限移譲　など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23" name="テキスト ボックス 22"/>
          <p:cNvSpPr txBox="1"/>
          <p:nvPr/>
        </p:nvSpPr>
        <p:spPr>
          <a:xfrm>
            <a:off x="179653" y="1430671"/>
            <a:ext cx="1944371" cy="338554"/>
          </a:xfrm>
          <a:prstGeom prst="rect">
            <a:avLst/>
          </a:prstGeom>
          <a:noFill/>
        </p:spPr>
        <p:txBody>
          <a:bodyPr wrap="square" rtlCol="0">
            <a:spAutoFit/>
          </a:bodyPr>
          <a:lstStyle/>
          <a:p>
            <a:r>
              <a:rPr lang="ja-JP" altLang="en-US" sz="1600" u="none" dirty="0" smtClean="0">
                <a:latin typeface="ＭＳ ゴシック" panose="020B0609070205080204" pitchFamily="49" charset="-128"/>
                <a:ea typeface="ＭＳ ゴシック" panose="020B0609070205080204" pitchFamily="49" charset="-128"/>
              </a:rPr>
              <a:t>○ 制度の概要</a:t>
            </a:r>
            <a:endParaRPr kumimoji="1" lang="en-US" altLang="ja-JP" sz="1600" u="none" dirty="0" smtClean="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5242847" y="1484379"/>
            <a:ext cx="3890135" cy="784830"/>
          </a:xfrm>
          <a:prstGeom prst="rect">
            <a:avLst/>
          </a:prstGeom>
          <a:noFill/>
        </p:spPr>
        <p:txBody>
          <a:bodyPr wrap="square" rtlCol="0">
            <a:spAutoFit/>
          </a:bodyPr>
          <a:lstStyle/>
          <a:p>
            <a:pPr>
              <a:lnSpc>
                <a:spcPts val="1700"/>
              </a:lnSpc>
            </a:pPr>
            <a:r>
              <a:rPr lang="ja-JP" altLang="en-US" sz="1600" u="none" dirty="0" smtClean="0">
                <a:latin typeface="+mj-ea"/>
                <a:ea typeface="+mj-ea"/>
                <a:cs typeface="Meiryo UI" panose="020B0604030504040204" pitchFamily="50" charset="-128"/>
              </a:rPr>
              <a:t>○ シティーディールを活用した都市力強化</a:t>
            </a:r>
            <a:endParaRPr lang="en-US" altLang="ja-JP" sz="1600" u="none" dirty="0" smtClean="0">
              <a:latin typeface="+mj-ea"/>
              <a:ea typeface="+mj-ea"/>
              <a:cs typeface="Meiryo UI" panose="020B0604030504040204" pitchFamily="50" charset="-128"/>
            </a:endParaRPr>
          </a:p>
          <a:p>
            <a:pPr>
              <a:lnSpc>
                <a:spcPts val="1700"/>
              </a:lnSpc>
            </a:pPr>
            <a:r>
              <a:rPr lang="ja-JP" altLang="en-US" sz="1600" u="none" dirty="0" smtClean="0">
                <a:latin typeface="+mj-ea"/>
                <a:ea typeface="+mj-ea"/>
                <a:cs typeface="Meiryo UI" panose="020B0604030504040204" pitchFamily="50" charset="-128"/>
              </a:rPr>
              <a:t>　  の事例　</a:t>
            </a:r>
            <a:endParaRPr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～グレーター・マンチェスター合同行政機構 （</a:t>
            </a:r>
            <a:r>
              <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GMCA</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381620" y="2351128"/>
            <a:ext cx="3796727" cy="2580194"/>
          </a:xfrm>
          <a:prstGeom prst="rect">
            <a:avLst/>
          </a:prstGeom>
          <a:noFill/>
        </p:spPr>
        <p:txBody>
          <a:bodyPr wrap="square" rtlCol="0">
            <a:spAutoFit/>
          </a:bodyPr>
          <a:lstStyle/>
          <a:p>
            <a:pPr>
              <a:lnSpc>
                <a:spcPts val="1600"/>
              </a:lnSpc>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GMCA</a:t>
            </a: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、日本の広域連合に似た法人格を</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持ち、英国北西部のマンチェスターとその周辺</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都市の計１０自治体で構成。</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GMCA</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は、ロンドン、バーミンガムに次いで</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番目</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に大きい人口（約</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万人）を有し、イギリス</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の５パーセントを占める。</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■中心となるマンチェスター市以外にいくつかの都　</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市核を有し、多核的な都市構造になっている。</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年に中央政府とシティディールを締結。</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産業振興、職業訓練、交通インフラ整備などに</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4" descr="クリックすると新しいウィンドウで開きます"/>
          <p:cNvPicPr>
            <a:picLocks noChangeAspect="1" noChangeArrowheads="1"/>
          </p:cNvPicPr>
          <p:nvPr/>
        </p:nvPicPr>
        <p:blipFill>
          <a:blip r:embed="rId3"/>
          <a:srcRect/>
          <a:stretch>
            <a:fillRect/>
          </a:stretch>
        </p:blipFill>
        <p:spPr bwMode="auto">
          <a:xfrm>
            <a:off x="5509300" y="4920605"/>
            <a:ext cx="1258464" cy="522033"/>
          </a:xfrm>
          <a:prstGeom prst="rect">
            <a:avLst/>
          </a:prstGeom>
          <a:noFill/>
          <a:ln w="9525">
            <a:noFill/>
            <a:miter lim="800000"/>
            <a:headEnd/>
            <a:tailEnd/>
          </a:ln>
        </p:spPr>
      </p:pic>
      <p:sp>
        <p:nvSpPr>
          <p:cNvPr id="29" name="角丸四角形 28"/>
          <p:cNvSpPr/>
          <p:nvPr/>
        </p:nvSpPr>
        <p:spPr bwMode="auto">
          <a:xfrm>
            <a:off x="7755965" y="4824124"/>
            <a:ext cx="1260000" cy="94420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36000" rIns="36000" anchor="ctr" anchorCtr="0"/>
          <a:lstStyle/>
          <a:p>
            <a:pPr algn="ctr" eaLnBrk="0" hangingPunct="0">
              <a:lnSpc>
                <a:spcPts val="2000"/>
              </a:lnSpc>
              <a:defRPr/>
            </a:pPr>
            <a:r>
              <a:rPr kumimoji="0" lang="ja-JP" altLang="en-US" sz="16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イギリス政府</a:t>
            </a:r>
            <a:endParaRPr kumimoji="0" lang="ja-JP" altLang="en-US" sz="160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左右矢印 29"/>
          <p:cNvSpPr/>
          <p:nvPr/>
        </p:nvSpPr>
        <p:spPr bwMode="auto">
          <a:xfrm>
            <a:off x="6756475" y="5040363"/>
            <a:ext cx="954283" cy="576000"/>
          </a:xfrm>
          <a:prstGeom prst="leftRightArrow">
            <a:avLst>
              <a:gd name="adj1" fmla="val 50000"/>
              <a:gd name="adj2" fmla="val 38241"/>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31" name="テキスト ボックス 30"/>
          <p:cNvSpPr txBox="1"/>
          <p:nvPr/>
        </p:nvSpPr>
        <p:spPr>
          <a:xfrm>
            <a:off x="6827709" y="5182049"/>
            <a:ext cx="730491" cy="297517"/>
          </a:xfrm>
          <a:prstGeom prst="rect">
            <a:avLst/>
          </a:prstGeom>
          <a:noFill/>
        </p:spPr>
        <p:txBody>
          <a:bodyPr wrap="square" rtlCol="0">
            <a:spAutoFit/>
          </a:bodyPr>
          <a:lstStyle/>
          <a:p>
            <a:pPr>
              <a:lnSpc>
                <a:spcPts val="16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協定</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サブタイトル 2"/>
          <p:cNvSpPr txBox="1">
            <a:spLocks/>
          </p:cNvSpPr>
          <p:nvPr/>
        </p:nvSpPr>
        <p:spPr>
          <a:xfrm>
            <a:off x="2533399" y="6611780"/>
            <a:ext cx="5433224" cy="41411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参考：公益財団法人「都市とガバナンス</a:t>
            </a:r>
            <a:r>
              <a:rPr lang="en-US" altLang="ja-JP" sz="800" u="none" dirty="0" smtClean="0">
                <a:latin typeface="ＭＳ ゴシック" panose="020B0609070205080204" pitchFamily="49" charset="-128"/>
                <a:ea typeface="ＭＳ ゴシック" panose="020B0609070205080204" pitchFamily="49" charset="-128"/>
              </a:rPr>
              <a:t>Vol21</a:t>
            </a:r>
            <a:r>
              <a:rPr lang="ja-JP" altLang="en-US" sz="800" u="none" dirty="0" smtClean="0">
                <a:latin typeface="ＭＳ ゴシック" panose="020B0609070205080204" pitchFamily="49" charset="-128"/>
                <a:ea typeface="ＭＳ ゴシック" panose="020B0609070205080204" pitchFamily="49" charset="-128"/>
              </a:rPr>
              <a:t>（欧州内</a:t>
            </a:r>
            <a:r>
              <a:rPr lang="ja-JP" altLang="en-US" sz="800" u="none" dirty="0">
                <a:latin typeface="ＭＳ ゴシック" panose="020B0609070205080204" pitchFamily="49" charset="-128"/>
                <a:ea typeface="ＭＳ ゴシック" panose="020B0609070205080204" pitchFamily="49" charset="-128"/>
              </a:rPr>
              <a:t>で対等の競争力</a:t>
            </a:r>
            <a:r>
              <a:rPr lang="ja-JP" altLang="en-US" sz="800" u="none" dirty="0" smtClean="0">
                <a:latin typeface="ＭＳ ゴシック" panose="020B0609070205080204" pitchFamily="49" charset="-128"/>
                <a:ea typeface="ＭＳ ゴシック" panose="020B0609070205080204" pitchFamily="49" charset="-128"/>
              </a:rPr>
              <a:t>目指す）」を基に作成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3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34</a:t>
            </a:r>
          </a:p>
        </p:txBody>
      </p:sp>
      <p:pic>
        <p:nvPicPr>
          <p:cNvPr id="1028" name="Picture 4" descr="GreaterManchesterNumbered.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510" y="5405845"/>
            <a:ext cx="1400933" cy="105770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756476" y="6083903"/>
            <a:ext cx="2150460" cy="415498"/>
          </a:xfrm>
          <a:prstGeom prst="rect">
            <a:avLst/>
          </a:prstGeom>
          <a:noFill/>
        </p:spPr>
        <p:txBody>
          <a:bodyPr wrap="square" rtlCol="0">
            <a:spAutoFit/>
          </a:bodyPr>
          <a:lstStyle/>
          <a:p>
            <a:r>
              <a:rPr kumimoji="1" lang="ja-JP" altLang="en-US" sz="1050" u="none" dirty="0" smtClean="0">
                <a:solidFill>
                  <a:srgbClr val="000066"/>
                </a:solidFill>
              </a:rPr>
              <a:t>「１」のマンチェスター市を中心に</a:t>
            </a:r>
            <a:endParaRPr kumimoji="1" lang="en-US" altLang="ja-JP" sz="1050" u="none" dirty="0" smtClean="0">
              <a:solidFill>
                <a:srgbClr val="000066"/>
              </a:solidFill>
            </a:endParaRPr>
          </a:p>
          <a:p>
            <a:r>
              <a:rPr kumimoji="1" lang="en-US" altLang="ja-JP" sz="1050" u="none" dirty="0" smtClean="0">
                <a:solidFill>
                  <a:srgbClr val="000066"/>
                </a:solidFill>
              </a:rPr>
              <a:t>10</a:t>
            </a:r>
            <a:r>
              <a:rPr kumimoji="1" lang="ja-JP" altLang="en-US" sz="1050" u="none" dirty="0" smtClean="0">
                <a:solidFill>
                  <a:srgbClr val="000066"/>
                </a:solidFill>
              </a:rPr>
              <a:t>の都市で構成</a:t>
            </a:r>
            <a:endParaRPr kumimoji="1" lang="ja-JP" altLang="en-US" sz="1050" u="none" dirty="0">
              <a:solidFill>
                <a:srgbClr val="000066"/>
              </a:solidFill>
            </a:endParaRPr>
          </a:p>
        </p:txBody>
      </p:sp>
      <p:sp>
        <p:nvSpPr>
          <p:cNvPr id="19" name="正方形/長方形 18"/>
          <p:cNvSpPr/>
          <p:nvPr/>
        </p:nvSpPr>
        <p:spPr>
          <a:xfrm>
            <a:off x="192176" y="592579"/>
            <a:ext cx="8951823" cy="369332"/>
          </a:xfrm>
          <a:prstGeom prst="rect">
            <a:avLst/>
          </a:prstGeom>
        </p:spPr>
        <p:txBody>
          <a:bodyPr wrap="square">
            <a:spAutoFit/>
          </a:bodyPr>
          <a:lstStyle/>
          <a:p>
            <a:r>
              <a:rPr lang="ja-JP" altLang="en-US" b="1" u="none" dirty="0"/>
              <a:t>諸外国の都市力</a:t>
            </a:r>
            <a:r>
              <a:rPr lang="ja-JP" altLang="en-US" b="1" u="none" dirty="0" smtClean="0"/>
              <a:t>強化と分権の取組み　（２</a:t>
            </a:r>
            <a:r>
              <a:rPr lang="en-US" altLang="ja-JP" b="1" u="none" dirty="0" smtClean="0"/>
              <a:t>/</a:t>
            </a:r>
            <a:r>
              <a:rPr lang="ja-JP" altLang="en-US" b="1" u="none" dirty="0" smtClean="0"/>
              <a:t>２）</a:t>
            </a:r>
            <a:endParaRPr lang="en-US" altLang="ja-JP" b="1" u="none" dirty="0" smtClean="0"/>
          </a:p>
        </p:txBody>
      </p:sp>
    </p:spTree>
    <p:extLst>
      <p:ext uri="{BB962C8B-B14F-4D97-AF65-F5344CB8AC3E}">
        <p14:creationId xmlns:p14="http://schemas.microsoft.com/office/powerpoint/2010/main" val="3570905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113443" y="678252"/>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 name="正方形/長方形 12"/>
          <p:cNvSpPr/>
          <p:nvPr/>
        </p:nvSpPr>
        <p:spPr>
          <a:xfrm>
            <a:off x="232920" y="632920"/>
            <a:ext cx="8745448" cy="369332"/>
          </a:xfrm>
          <a:prstGeom prst="rect">
            <a:avLst/>
          </a:prstGeom>
        </p:spPr>
        <p:txBody>
          <a:bodyPr wrap="square">
            <a:spAutoFit/>
          </a:bodyPr>
          <a:lstStyle/>
          <a:p>
            <a:r>
              <a:rPr lang="ja-JP" altLang="en-US" b="1" u="none" dirty="0" smtClean="0"/>
              <a:t>目　次</a:t>
            </a:r>
            <a:endParaRPr lang="ja-JP" altLang="en-US" b="1" u="none" dirty="0"/>
          </a:p>
        </p:txBody>
      </p:sp>
      <p:cxnSp>
        <p:nvCxnSpPr>
          <p:cNvPr id="14" name="直線コネクタ 13"/>
          <p:cNvCxnSpPr/>
          <p:nvPr/>
        </p:nvCxnSpPr>
        <p:spPr bwMode="auto">
          <a:xfrm>
            <a:off x="140602" y="989552"/>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2"/>
          <p:cNvSpPr txBox="1">
            <a:spLocks noChangeArrowheads="1"/>
          </p:cNvSpPr>
          <p:nvPr/>
        </p:nvSpPr>
        <p:spPr bwMode="auto">
          <a:xfrm>
            <a:off x="910516" y="2053425"/>
            <a:ext cx="4943247" cy="17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１．理念　　　　　　　　　　　　</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２．めざす姿と工程</a:t>
            </a:r>
            <a:endParaRPr lang="en-US" altLang="ja-JP" sz="1600" u="none" kern="0" dirty="0" smtClean="0">
              <a:latin typeface="+mj-ea"/>
            </a:endParaRPr>
          </a:p>
        </p:txBody>
      </p:sp>
      <p:sp>
        <p:nvSpPr>
          <p:cNvPr id="11" name="Rectangle 2"/>
          <p:cNvSpPr txBox="1">
            <a:spLocks noChangeArrowheads="1"/>
          </p:cNvSpPr>
          <p:nvPr/>
        </p:nvSpPr>
        <p:spPr bwMode="auto">
          <a:xfrm>
            <a:off x="755114" y="1743736"/>
            <a:ext cx="770214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smtClean="0"/>
              <a:t>大阪の分権改革がめざすもの</a:t>
            </a:r>
            <a:endParaRPr lang="en-US" altLang="ja-JP" sz="1600" b="1" u="none" kern="0" dirty="0" smtClean="0">
              <a:latin typeface="+mj-ea"/>
            </a:endParaRPr>
          </a:p>
        </p:txBody>
      </p:sp>
      <p:sp>
        <p:nvSpPr>
          <p:cNvPr id="16" name="Rectangle 2"/>
          <p:cNvSpPr txBox="1">
            <a:spLocks noChangeArrowheads="1"/>
          </p:cNvSpPr>
          <p:nvPr/>
        </p:nvSpPr>
        <p:spPr bwMode="auto">
          <a:xfrm>
            <a:off x="916408" y="3317950"/>
            <a:ext cx="5850637" cy="189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a:t>
            </a:r>
            <a:r>
              <a:rPr lang="ja-JP" altLang="en-US" sz="1600" u="none" kern="0" dirty="0">
                <a:latin typeface="+mj-ea"/>
              </a:rPr>
              <a:t>１</a:t>
            </a:r>
            <a:r>
              <a:rPr lang="ja-JP" altLang="en-US" sz="1600" u="none" kern="0" dirty="0" smtClean="0">
                <a:latin typeface="+mj-ea"/>
              </a:rPr>
              <a:t>．大阪におけるこれまでの取組み</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２．課題</a:t>
            </a:r>
            <a:r>
              <a:rPr lang="ja-JP" altLang="en-US" sz="1600" u="none" kern="0" dirty="0">
                <a:latin typeface="+mj-ea"/>
              </a:rPr>
              <a:t>認識</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３．戦略</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４．</a:t>
            </a:r>
            <a:r>
              <a:rPr lang="ja-JP" altLang="en-US" sz="1600" u="none" kern="0" dirty="0">
                <a:latin typeface="+mj-ea"/>
              </a:rPr>
              <a:t>今後の方向性　</a:t>
            </a:r>
            <a:r>
              <a:rPr lang="en-US" altLang="ja-JP" sz="1600" u="none" kern="0" dirty="0">
                <a:latin typeface="+mj-ea"/>
              </a:rPr>
              <a:t>【</a:t>
            </a:r>
            <a:r>
              <a:rPr lang="ja-JP" altLang="en-US" sz="1600" u="none" kern="0" dirty="0">
                <a:latin typeface="+mj-ea"/>
              </a:rPr>
              <a:t>基礎自治機能の充実</a:t>
            </a:r>
            <a:r>
              <a:rPr lang="en-US" altLang="ja-JP" sz="1600" u="none" kern="0" dirty="0" smtClean="0">
                <a:latin typeface="+mj-ea"/>
              </a:rPr>
              <a:t>】</a:t>
            </a:r>
          </a:p>
          <a:p>
            <a:pPr eaLnBrk="1" hangingPunct="1">
              <a:lnSpc>
                <a:spcPts val="2000"/>
              </a:lnSpc>
              <a:spcBef>
                <a:spcPts val="600"/>
              </a:spcBef>
            </a:pPr>
            <a:r>
              <a:rPr lang="ja-JP" altLang="en-US" sz="1600" u="none" kern="0" dirty="0" smtClean="0">
                <a:latin typeface="+mj-ea"/>
              </a:rPr>
              <a:t> ５．今後の方向性</a:t>
            </a:r>
            <a:r>
              <a:rPr lang="ja-JP" altLang="en-US" sz="1600" u="none" kern="0" dirty="0">
                <a:latin typeface="+mj-ea"/>
              </a:rPr>
              <a:t>　</a:t>
            </a:r>
            <a:r>
              <a:rPr lang="en-US" altLang="ja-JP" sz="1600" u="none" kern="0" dirty="0" smtClean="0">
                <a:latin typeface="+mj-ea"/>
              </a:rPr>
              <a:t>【</a:t>
            </a:r>
            <a:r>
              <a:rPr lang="ja-JP" altLang="en-US" sz="1600" u="none" kern="0" dirty="0" smtClean="0">
                <a:latin typeface="+mj-ea"/>
              </a:rPr>
              <a:t>大阪にふさわしい新たな大都市制度の実現</a:t>
            </a:r>
            <a:r>
              <a:rPr lang="en-US" altLang="ja-JP" sz="1600" u="none" kern="0" dirty="0" smtClean="0">
                <a:latin typeface="+mj-ea"/>
              </a:rPr>
              <a:t>】</a:t>
            </a:r>
          </a:p>
          <a:p>
            <a:pPr eaLnBrk="1" hangingPunct="1">
              <a:lnSpc>
                <a:spcPts val="2000"/>
              </a:lnSpc>
              <a:spcBef>
                <a:spcPts val="600"/>
              </a:spcBef>
            </a:pPr>
            <a:r>
              <a:rPr lang="ja-JP" altLang="en-US" sz="1600" u="none" kern="0" dirty="0">
                <a:latin typeface="+mj-ea"/>
              </a:rPr>
              <a:t> </a:t>
            </a:r>
            <a:r>
              <a:rPr lang="ja-JP" altLang="en-US" sz="1600" u="none" kern="0" dirty="0" smtClean="0">
                <a:latin typeface="+mj-ea"/>
              </a:rPr>
              <a:t>６．今後の方向性　</a:t>
            </a:r>
            <a:r>
              <a:rPr lang="en-US" altLang="ja-JP" sz="1600" u="none" kern="0" dirty="0" smtClean="0">
                <a:latin typeface="+mj-ea"/>
              </a:rPr>
              <a:t>【</a:t>
            </a:r>
            <a:r>
              <a:rPr lang="ja-JP" altLang="en-US" sz="1600" u="none" kern="0" dirty="0" smtClean="0">
                <a:latin typeface="+mj-ea"/>
              </a:rPr>
              <a:t>広域機能の充実</a:t>
            </a:r>
            <a:r>
              <a:rPr lang="en-US" altLang="ja-JP" sz="1600" u="none" kern="0" dirty="0" smtClean="0">
                <a:latin typeface="+mj-ea"/>
              </a:rPr>
              <a:t>】</a:t>
            </a:r>
          </a:p>
          <a:p>
            <a:pPr eaLnBrk="1" hangingPunct="1">
              <a:lnSpc>
                <a:spcPts val="2000"/>
              </a:lnSpc>
              <a:spcBef>
                <a:spcPts val="600"/>
              </a:spcBef>
            </a:pPr>
            <a:endParaRPr lang="en-US" altLang="ja-JP" sz="1600" u="none" kern="0" dirty="0">
              <a:latin typeface="+mj-ea"/>
            </a:endParaRPr>
          </a:p>
          <a:p>
            <a:pPr eaLnBrk="1" hangingPunct="1">
              <a:lnSpc>
                <a:spcPts val="2000"/>
              </a:lnSpc>
              <a:spcBef>
                <a:spcPts val="600"/>
              </a:spcBef>
            </a:pPr>
            <a:endParaRPr lang="en-US" altLang="ja-JP" sz="1600" u="none" kern="0" dirty="0" smtClean="0">
              <a:latin typeface="+mj-ea"/>
            </a:endParaRPr>
          </a:p>
        </p:txBody>
      </p:sp>
      <p:sp>
        <p:nvSpPr>
          <p:cNvPr id="17" name="Rectangle 2"/>
          <p:cNvSpPr txBox="1">
            <a:spLocks noChangeArrowheads="1"/>
          </p:cNvSpPr>
          <p:nvPr/>
        </p:nvSpPr>
        <p:spPr bwMode="auto">
          <a:xfrm>
            <a:off x="754327" y="3008602"/>
            <a:ext cx="770214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これまで</a:t>
            </a:r>
            <a:r>
              <a:rPr lang="ja-JP" altLang="en-US" sz="1600" b="1" u="none" kern="0" dirty="0" smtClean="0"/>
              <a:t>の取組みと今後の方向性</a:t>
            </a:r>
            <a:endParaRPr lang="en-US" altLang="ja-JP" sz="1600" b="1" u="none" kern="0" dirty="0" smtClean="0"/>
          </a:p>
        </p:txBody>
      </p:sp>
      <p:sp>
        <p:nvSpPr>
          <p:cNvPr id="18" name="Rectangle 2"/>
          <p:cNvSpPr txBox="1">
            <a:spLocks noChangeArrowheads="1"/>
          </p:cNvSpPr>
          <p:nvPr/>
        </p:nvSpPr>
        <p:spPr bwMode="auto">
          <a:xfrm>
            <a:off x="6897904" y="2081574"/>
            <a:ext cx="1681421" cy="63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 ５</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 ７</a:t>
            </a:r>
            <a:endParaRPr lang="en-US" altLang="ja-JP" sz="1600" u="none" kern="0" dirty="0" smtClean="0">
              <a:latin typeface="+mj-ea"/>
            </a:endParaRPr>
          </a:p>
        </p:txBody>
      </p:sp>
      <p:sp>
        <p:nvSpPr>
          <p:cNvPr id="19" name="Rectangle 2"/>
          <p:cNvSpPr txBox="1">
            <a:spLocks noChangeArrowheads="1"/>
          </p:cNvSpPr>
          <p:nvPr/>
        </p:nvSpPr>
        <p:spPr bwMode="auto">
          <a:xfrm>
            <a:off x="6884613" y="3317951"/>
            <a:ext cx="1681421" cy="20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ｐ１３</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ｐ１４</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ｐ１５</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ｐ１６</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ｐ１７</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ｐ１８</a:t>
            </a:r>
            <a:endParaRPr lang="en-US" altLang="ja-JP" sz="1600" u="none" kern="0" dirty="0" smtClean="0">
              <a:latin typeface="+mj-ea"/>
            </a:endParaRPr>
          </a:p>
        </p:txBody>
      </p:sp>
      <p:sp>
        <p:nvSpPr>
          <p:cNvPr id="20" name="Rectangle 2"/>
          <p:cNvSpPr txBox="1">
            <a:spLocks noChangeArrowheads="1"/>
          </p:cNvSpPr>
          <p:nvPr/>
        </p:nvSpPr>
        <p:spPr bwMode="auto">
          <a:xfrm>
            <a:off x="840842" y="5557928"/>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smtClean="0"/>
              <a:t>おわりに</a:t>
            </a:r>
            <a:endParaRPr lang="en-US" altLang="ja-JP" sz="1600" b="1" u="none" kern="0" dirty="0" smtClean="0"/>
          </a:p>
        </p:txBody>
      </p:sp>
      <p:sp>
        <p:nvSpPr>
          <p:cNvPr id="21" name="Rectangle 2"/>
          <p:cNvSpPr txBox="1">
            <a:spLocks noChangeArrowheads="1"/>
          </p:cNvSpPr>
          <p:nvPr/>
        </p:nvSpPr>
        <p:spPr bwMode="auto">
          <a:xfrm>
            <a:off x="6872719" y="5497992"/>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ｐ１９</a:t>
            </a:r>
            <a:endParaRPr lang="en-US" altLang="ja-JP" sz="1600" u="none" kern="0" dirty="0" smtClean="0">
              <a:latin typeface="+mj-ea"/>
            </a:endParaRPr>
          </a:p>
        </p:txBody>
      </p:sp>
      <p:sp>
        <p:nvSpPr>
          <p:cNvPr id="22" name="Rectangle 2"/>
          <p:cNvSpPr txBox="1">
            <a:spLocks noChangeArrowheads="1"/>
          </p:cNvSpPr>
          <p:nvPr/>
        </p:nvSpPr>
        <p:spPr bwMode="auto">
          <a:xfrm>
            <a:off x="816457" y="6155525"/>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関連</a:t>
            </a:r>
            <a:r>
              <a:rPr lang="ja-JP" altLang="en-US" sz="1600" b="1" u="none" kern="0" dirty="0" smtClean="0"/>
              <a:t>データ等</a:t>
            </a:r>
            <a:endParaRPr lang="en-US" altLang="ja-JP" sz="1600" b="1" u="none" kern="0" dirty="0" smtClean="0"/>
          </a:p>
        </p:txBody>
      </p:sp>
      <p:sp>
        <p:nvSpPr>
          <p:cNvPr id="23" name="Rectangle 2"/>
          <p:cNvSpPr txBox="1">
            <a:spLocks noChangeArrowheads="1"/>
          </p:cNvSpPr>
          <p:nvPr/>
        </p:nvSpPr>
        <p:spPr bwMode="auto">
          <a:xfrm>
            <a:off x="6884911" y="6124090"/>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ｐ２０</a:t>
            </a:r>
            <a:endParaRPr lang="en-US" altLang="ja-JP" sz="1600" u="none" kern="0" dirty="0" smtClean="0">
              <a:latin typeface="+mj-ea"/>
            </a:endParaRPr>
          </a:p>
        </p:txBody>
      </p:sp>
      <p:sp>
        <p:nvSpPr>
          <p:cNvPr id="24" name="スライド番号プレースホルダー 4"/>
          <p:cNvSpPr>
            <a:spLocks noGrp="1"/>
          </p:cNvSpPr>
          <p:nvPr>
            <p:ph type="sldNum" sz="quarter" idx="11"/>
          </p:nvPr>
        </p:nvSpPr>
        <p:spPr>
          <a:xfrm>
            <a:off x="7022756" y="6441498"/>
            <a:ext cx="2133600" cy="457200"/>
          </a:xfrm>
        </p:spPr>
        <p:txBody>
          <a:bodyPr/>
          <a:lstStyle/>
          <a:p>
            <a:r>
              <a:rPr lang="en-US" altLang="ja-JP" dirty="0"/>
              <a:t>3</a:t>
            </a:r>
            <a:endParaRPr lang="en-US" altLang="ja-JP" dirty="0" smtClean="0"/>
          </a:p>
        </p:txBody>
      </p:sp>
      <p:sp>
        <p:nvSpPr>
          <p:cNvPr id="25" name="Rectangle 2"/>
          <p:cNvSpPr txBox="1">
            <a:spLocks noChangeArrowheads="1"/>
          </p:cNvSpPr>
          <p:nvPr/>
        </p:nvSpPr>
        <p:spPr bwMode="auto">
          <a:xfrm>
            <a:off x="758112" y="1207741"/>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改定趣旨</a:t>
            </a:r>
            <a:endParaRPr lang="en-US" altLang="ja-JP" sz="1600" b="1" u="none" kern="0" dirty="0" smtClean="0"/>
          </a:p>
        </p:txBody>
      </p:sp>
      <p:sp>
        <p:nvSpPr>
          <p:cNvPr id="26" name="Rectangle 2"/>
          <p:cNvSpPr txBox="1">
            <a:spLocks noChangeArrowheads="1"/>
          </p:cNvSpPr>
          <p:nvPr/>
        </p:nvSpPr>
        <p:spPr bwMode="auto">
          <a:xfrm>
            <a:off x="6907556" y="1226183"/>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 １</a:t>
            </a:r>
            <a:endParaRPr lang="en-US" altLang="ja-JP" sz="1600" u="none" kern="0" dirty="0" smtClean="0">
              <a:latin typeface="+mj-ea"/>
            </a:endParaRPr>
          </a:p>
        </p:txBody>
      </p:sp>
    </p:spTree>
    <p:extLst>
      <p:ext uri="{BB962C8B-B14F-4D97-AF65-F5344CB8AC3E}">
        <p14:creationId xmlns:p14="http://schemas.microsoft.com/office/powerpoint/2010/main" val="271502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smtClean="0"/>
              <a:t>大阪の分権改革がめざすもの</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a:t>4</a:t>
            </a:r>
            <a:endParaRPr lang="en-US" altLang="ja-JP" dirty="0" smtClean="0"/>
          </a:p>
        </p:txBody>
      </p:sp>
    </p:spTree>
    <p:extLst>
      <p:ext uri="{BB962C8B-B14F-4D97-AF65-F5344CB8AC3E}">
        <p14:creationId xmlns:p14="http://schemas.microsoft.com/office/powerpoint/2010/main" val="358744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p:cNvSpPr/>
          <p:nvPr/>
        </p:nvSpPr>
        <p:spPr>
          <a:xfrm>
            <a:off x="6671682" y="1575636"/>
            <a:ext cx="2372310" cy="13903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3800" u="none" dirty="0"/>
          </a:p>
        </p:txBody>
      </p:sp>
      <p:sp>
        <p:nvSpPr>
          <p:cNvPr id="36" name="正方形/長方形 35"/>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 name="正方形/長方形 4"/>
          <p:cNvSpPr/>
          <p:nvPr/>
        </p:nvSpPr>
        <p:spPr>
          <a:xfrm>
            <a:off x="192177" y="592579"/>
            <a:ext cx="8745448" cy="369332"/>
          </a:xfrm>
          <a:prstGeom prst="rect">
            <a:avLst/>
          </a:prstGeom>
        </p:spPr>
        <p:txBody>
          <a:bodyPr wrap="square">
            <a:spAutoFit/>
          </a:bodyPr>
          <a:lstStyle/>
          <a:p>
            <a:r>
              <a:rPr lang="ja-JP" altLang="en-US" b="1" u="none" dirty="0"/>
              <a:t>１</a:t>
            </a:r>
            <a:r>
              <a:rPr lang="ja-JP" altLang="en-US" b="1" u="none" dirty="0" smtClean="0"/>
              <a:t>．理念</a:t>
            </a:r>
            <a:endParaRPr lang="ja-JP" altLang="en-US" b="1" u="none" dirty="0"/>
          </a:p>
        </p:txBody>
      </p:sp>
      <p:cxnSp>
        <p:nvCxnSpPr>
          <p:cNvPr id="56" name="直線コネクタ 55"/>
          <p:cNvCxnSpPr/>
          <p:nvPr/>
        </p:nvCxnSpPr>
        <p:spPr bwMode="auto">
          <a:xfrm>
            <a:off x="105327"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Rectangle 2"/>
          <p:cNvSpPr txBox="1">
            <a:spLocks noChangeArrowheads="1"/>
          </p:cNvSpPr>
          <p:nvPr/>
        </p:nvSpPr>
        <p:spPr bwMode="auto">
          <a:xfrm>
            <a:off x="164429" y="1560533"/>
            <a:ext cx="6246615" cy="144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市町村優先（補完性）の原則（基礎自治体⇒広域自治体⇒国）</a:t>
            </a:r>
            <a:endParaRPr lang="en-US" altLang="ja-JP" sz="1600" u="none" kern="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国、広域自治体、基礎自治体の新たな関係づくり（対等・協力）</a:t>
            </a:r>
            <a:endParaRPr lang="en-US" altLang="ja-JP" sz="16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分権と集権を一体的に推進</a:t>
            </a:r>
            <a:endParaRPr lang="en-US" altLang="ja-JP" sz="16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自ら考え、実践することで国を動かし</a:t>
            </a:r>
            <a:r>
              <a:rPr lang="ja-JP" altLang="en-US" sz="1600" u="none" kern="0" dirty="0">
                <a:latin typeface="Meiryo UI" panose="020B0604030504040204" pitchFamily="50" charset="-128"/>
                <a:ea typeface="Meiryo UI" panose="020B0604030504040204" pitchFamily="50" charset="-128"/>
                <a:cs typeface="Meiryo UI" panose="020B0604030504040204" pitchFamily="50" charset="-128"/>
              </a:rPr>
              <a:t>ていく</a:t>
            </a:r>
            <a:endPar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2"/>
          <p:cNvSpPr txBox="1">
            <a:spLocks noChangeArrowheads="1"/>
          </p:cNvSpPr>
          <p:nvPr/>
        </p:nvSpPr>
        <p:spPr bwMode="auto">
          <a:xfrm>
            <a:off x="153350" y="1099879"/>
            <a:ext cx="7056000" cy="360000"/>
          </a:xfrm>
          <a:prstGeom prst="rect">
            <a:avLst/>
          </a:prstGeom>
          <a:solidFill>
            <a:schemeClr val="accent6">
              <a:lumMod val="40000"/>
              <a:lumOff val="60000"/>
            </a:schemeClr>
          </a:solidFill>
          <a:ln w="9525">
            <a:solidFill>
              <a:schemeClr val="tx1"/>
            </a:solidFill>
            <a:miter lim="800000"/>
            <a:headEnd/>
            <a:tailEnd/>
          </a:ln>
          <a:effectLst/>
          <a:extLst/>
        </p:spPr>
        <p:txBody>
          <a:bodyPr vert="horz" wrap="square" lIns="91440" tIns="36000" rIns="91440" bIns="3600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600" b="1" u="none" kern="0" dirty="0" smtClean="0">
                <a:latin typeface="+mn-ea"/>
                <a:ea typeface="+mn-ea"/>
                <a:cs typeface="Meiryo UI" panose="020B0604030504040204" pitchFamily="50" charset="-128"/>
              </a:rPr>
              <a:t>自分たちのまちのことは、自分たちで決める  </a:t>
            </a:r>
            <a:r>
              <a:rPr lang="en-US" altLang="ja-JP" sz="1600" b="1" u="none" kern="0" dirty="0" smtClean="0">
                <a:latin typeface="+mn-ea"/>
                <a:ea typeface="+mn-ea"/>
                <a:cs typeface="Meiryo UI" panose="020B0604030504040204" pitchFamily="50" charset="-128"/>
              </a:rPr>
              <a:t>『</a:t>
            </a:r>
            <a:r>
              <a:rPr lang="ja-JP" altLang="en-US" sz="1600" b="1" u="none" kern="0" dirty="0" smtClean="0">
                <a:latin typeface="+mn-ea"/>
                <a:ea typeface="+mn-ea"/>
                <a:cs typeface="Meiryo UI" panose="020B0604030504040204" pitchFamily="50" charset="-128"/>
              </a:rPr>
              <a:t>自己決定、自己責任、自己経営</a:t>
            </a:r>
            <a:r>
              <a:rPr lang="en-US" altLang="ja-JP" sz="1600" b="1" u="none" kern="0" dirty="0" smtClean="0">
                <a:latin typeface="+mn-ea"/>
                <a:ea typeface="+mn-ea"/>
                <a:cs typeface="Meiryo UI" panose="020B0604030504040204" pitchFamily="50" charset="-128"/>
              </a:rPr>
              <a:t>』</a:t>
            </a:r>
            <a:endParaRPr lang="ja-JP" altLang="en-US" sz="1600" b="1" u="none" kern="0" dirty="0" smtClean="0">
              <a:latin typeface="+mn-ea"/>
              <a:ea typeface="+mn-ea"/>
              <a:cs typeface="Meiryo UI" panose="020B0604030504040204" pitchFamily="50" charset="-128"/>
            </a:endParaRPr>
          </a:p>
        </p:txBody>
      </p:sp>
      <p:sp>
        <p:nvSpPr>
          <p:cNvPr id="34" name="二等辺三角形 33"/>
          <p:cNvSpPr/>
          <p:nvPr/>
        </p:nvSpPr>
        <p:spPr bwMode="auto">
          <a:xfrm rot="5400000">
            <a:off x="5748401" y="2215367"/>
            <a:ext cx="1440000" cy="180000"/>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35" name="正方形/長方形 34"/>
          <p:cNvSpPr/>
          <p:nvPr/>
        </p:nvSpPr>
        <p:spPr>
          <a:xfrm>
            <a:off x="6983086" y="1796966"/>
            <a:ext cx="1924116" cy="923330"/>
          </a:xfrm>
          <a:prstGeom prst="rect">
            <a:avLst/>
          </a:prstGeom>
        </p:spPr>
        <p:txBody>
          <a:bodyPr wrap="square">
            <a:spAutoFit/>
          </a:bodyPr>
          <a:lstStyle/>
          <a:p>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大阪・関西から</a:t>
            </a:r>
            <a:endParaRPr lang="en-US" altLang="ja-JP" u="none" dirty="0" smtClean="0">
              <a:solidFill>
                <a:srgbClr val="000066"/>
              </a:solidFill>
              <a:latin typeface="HGS創英角ｺﾞｼｯｸUB" panose="020B0900000000000000" pitchFamily="50" charset="-128"/>
              <a:ea typeface="HGS創英角ｺﾞｼｯｸUB" panose="020B0900000000000000" pitchFamily="50" charset="-128"/>
            </a:endParaRPr>
          </a:p>
          <a:p>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分権型の仕組み</a:t>
            </a:r>
            <a:endParaRPr lang="en-US" altLang="ja-JP" u="none" dirty="0" smtClean="0">
              <a:solidFill>
                <a:srgbClr val="000066"/>
              </a:solidFill>
              <a:latin typeface="HGS創英角ｺﾞｼｯｸUB" panose="020B0900000000000000" pitchFamily="50" charset="-128"/>
              <a:ea typeface="HGS創英角ｺﾞｼｯｸUB" panose="020B0900000000000000" pitchFamily="50" charset="-128"/>
            </a:endParaRPr>
          </a:p>
          <a:p>
            <a:r>
              <a:rPr lang="ja-JP" altLang="en-US" u="none" dirty="0" err="1" smtClean="0">
                <a:solidFill>
                  <a:srgbClr val="000066"/>
                </a:solidFill>
                <a:latin typeface="HGS創英角ｺﾞｼｯｸUB" panose="020B0900000000000000" pitchFamily="50" charset="-128"/>
                <a:ea typeface="HGS創英角ｺﾞｼｯｸUB" panose="020B0900000000000000" pitchFamily="50" charset="-128"/>
              </a:rPr>
              <a:t>への</a:t>
            </a:r>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転換を先導</a:t>
            </a:r>
            <a:endParaRPr lang="ja-JP" altLang="en-US" u="none" dirty="0">
              <a:solidFill>
                <a:srgbClr val="000066"/>
              </a:solidFill>
              <a:latin typeface="HGS創英角ｺﾞｼｯｸUB" panose="020B0900000000000000" pitchFamily="50" charset="-128"/>
              <a:ea typeface="HGS創英角ｺﾞｼｯｸUB" panose="020B0900000000000000" pitchFamily="50" charset="-128"/>
            </a:endParaRP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280" y="5237699"/>
            <a:ext cx="1733218" cy="108425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p:cNvSpPr>
            <a:spLocks noChangeArrowheads="1"/>
          </p:cNvSpPr>
          <p:nvPr/>
        </p:nvSpPr>
        <p:spPr bwMode="auto">
          <a:xfrm>
            <a:off x="209258" y="6346693"/>
            <a:ext cx="3024000" cy="288000"/>
          </a:xfrm>
          <a:prstGeom prst="rect">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eaLnBrk="1" hangingPunct="1"/>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「住民一人ひとりが主役」「自分たちが主権者」</a:t>
            </a:r>
          </a:p>
        </p:txBody>
      </p:sp>
      <p:sp>
        <p:nvSpPr>
          <p:cNvPr id="66" name="AutoShape 3"/>
          <p:cNvSpPr>
            <a:spLocks noChangeArrowheads="1"/>
          </p:cNvSpPr>
          <p:nvPr/>
        </p:nvSpPr>
        <p:spPr bwMode="auto">
          <a:xfrm>
            <a:off x="3455252" y="5871037"/>
            <a:ext cx="2579934" cy="792000"/>
          </a:xfrm>
          <a:prstGeom prst="horizontalScroll">
            <a:avLst>
              <a:gd name="adj" fmla="val 7375"/>
            </a:avLst>
          </a:prstGeom>
          <a:ln w="19050">
            <a:solidFill>
              <a:srgbClr val="000066"/>
            </a:solidFill>
            <a:headEnd/>
            <a:tailEnd/>
          </a:ln>
          <a:extLst/>
        </p:spPr>
        <p:style>
          <a:lnRef idx="0">
            <a:schemeClr val="accent6"/>
          </a:lnRef>
          <a:fillRef idx="3">
            <a:schemeClr val="accent6"/>
          </a:fillRef>
          <a:effectRef idx="3">
            <a:schemeClr val="accent6"/>
          </a:effectRef>
          <a:fontRef idx="minor">
            <a:schemeClr val="lt1"/>
          </a:fontRef>
        </p:style>
        <p:txBody>
          <a:bodyPr wrap="none" lIns="36000" tIns="36000" rIns="36000" bIns="36000" anchor="ctr"/>
          <a:lstStyle/>
          <a:p>
            <a:pPr algn="ctr" eaLnBrk="1" hangingPunct="1"/>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bwMode="auto">
          <a:xfrm>
            <a:off x="136664" y="3625693"/>
            <a:ext cx="8886416" cy="3132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70" name="直線コネクタ 69"/>
          <p:cNvCxnSpPr/>
          <p:nvPr/>
        </p:nvCxnSpPr>
        <p:spPr bwMode="auto">
          <a:xfrm>
            <a:off x="3313397" y="3934105"/>
            <a:ext cx="0" cy="2553398"/>
          </a:xfrm>
          <a:prstGeom prst="line">
            <a:avLst/>
          </a:prstGeom>
          <a:solidFill>
            <a:schemeClr val="accent1"/>
          </a:solidFill>
          <a:ln w="22225" cap="flat" cmpd="sng" algn="ctr">
            <a:solidFill>
              <a:schemeClr val="bg2"/>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コネクタ 70"/>
          <p:cNvCxnSpPr/>
          <p:nvPr/>
        </p:nvCxnSpPr>
        <p:spPr bwMode="auto">
          <a:xfrm>
            <a:off x="6106592" y="3997560"/>
            <a:ext cx="0" cy="2553398"/>
          </a:xfrm>
          <a:prstGeom prst="line">
            <a:avLst/>
          </a:prstGeom>
          <a:solidFill>
            <a:schemeClr val="accent1"/>
          </a:solidFill>
          <a:ln w="22225" cap="flat" cmpd="sng" algn="ctr">
            <a:solidFill>
              <a:schemeClr val="bg2"/>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2"/>
          <p:cNvSpPr txBox="1">
            <a:spLocks noChangeArrowheads="1"/>
          </p:cNvSpPr>
          <p:nvPr/>
        </p:nvSpPr>
        <p:spPr bwMode="auto">
          <a:xfrm>
            <a:off x="3462495" y="6165408"/>
            <a:ext cx="2602687" cy="5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spcBef>
                <a:spcPts val="300"/>
              </a:spcBef>
            </a:pP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公的部門が担うべき責務は</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、原則</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、最も</a:t>
            </a:r>
            <a:endParaRPr lang="en-US" altLang="ja-JP"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ts val="0"/>
              </a:spcBef>
            </a:pP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に身近</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な公共</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団体が優先的に執行する</a:t>
            </a:r>
          </a:p>
        </p:txBody>
      </p:sp>
      <p:sp>
        <p:nvSpPr>
          <p:cNvPr id="76" name="Rectangle 2"/>
          <p:cNvSpPr>
            <a:spLocks noChangeArrowheads="1"/>
          </p:cNvSpPr>
          <p:nvPr/>
        </p:nvSpPr>
        <p:spPr bwMode="auto">
          <a:xfrm>
            <a:off x="6303884" y="3375324"/>
            <a:ext cx="2556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住民に心から信頼される自治体</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7" name="AutoShape 6"/>
          <p:cNvSpPr>
            <a:spLocks noChangeArrowheads="1"/>
          </p:cNvSpPr>
          <p:nvPr/>
        </p:nvSpPr>
        <p:spPr bwMode="auto">
          <a:xfrm>
            <a:off x="6223223" y="4106930"/>
            <a:ext cx="2736000" cy="542843"/>
          </a:xfrm>
          <a:prstGeom prst="roundRect">
            <a:avLst>
              <a:gd name="adj" fmla="val 6758"/>
            </a:avLst>
          </a:prstGeom>
          <a:ln>
            <a:solidFill>
              <a:srgbClr val="000066"/>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eaLnBrk="1" hangingPunct="1"/>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住民に心から信頼され、「まかせても</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大丈</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夫</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と思われる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自治体であることが、</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分権</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の大前提</a:t>
            </a:r>
          </a:p>
          <a:p>
            <a:pPr eaLnBrk="1" hangingPunct="1"/>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Rectangle 7"/>
          <p:cNvSpPr>
            <a:spLocks noChangeArrowheads="1"/>
          </p:cNvSpPr>
          <p:nvPr/>
        </p:nvSpPr>
        <p:spPr bwMode="auto">
          <a:xfrm>
            <a:off x="6339744" y="3921558"/>
            <a:ext cx="594427" cy="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もちろん・・・</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9" name="Rectangle 8"/>
          <p:cNvSpPr>
            <a:spLocks noChangeArrowheads="1"/>
          </p:cNvSpPr>
          <p:nvPr/>
        </p:nvSpPr>
        <p:spPr bwMode="auto">
          <a:xfrm>
            <a:off x="6411045" y="4783941"/>
            <a:ext cx="594427" cy="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そのために・・・</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0" name="AutoShape 9"/>
          <p:cNvSpPr>
            <a:spLocks noChangeArrowheads="1"/>
          </p:cNvSpPr>
          <p:nvPr/>
        </p:nvSpPr>
        <p:spPr bwMode="auto">
          <a:xfrm>
            <a:off x="6250093" y="4954307"/>
            <a:ext cx="2736000" cy="756000"/>
          </a:xfrm>
          <a:prstGeom prst="roundRect">
            <a:avLst>
              <a:gd name="adj" fmla="val 10384"/>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endParaRPr kumimoji="1" lang="ja-JP" altLang="ja-JP" sz="12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Rectangle 10"/>
          <p:cNvSpPr>
            <a:spLocks noChangeArrowheads="1"/>
          </p:cNvSpPr>
          <p:nvPr/>
        </p:nvSpPr>
        <p:spPr bwMode="auto">
          <a:xfrm>
            <a:off x="6232163" y="4969093"/>
            <a:ext cx="2693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住民自治と自治体自身の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ガバナンス強化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11"/>
          <p:cNvSpPr>
            <a:spLocks noChangeArrowheads="1"/>
          </p:cNvSpPr>
          <p:nvPr/>
        </p:nvSpPr>
        <p:spPr bwMode="auto">
          <a:xfrm>
            <a:off x="6218691" y="5170456"/>
            <a:ext cx="2822320" cy="4996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ts val="1100"/>
              </a:lnSpc>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・情報</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公開や行政評価の</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推進</a:t>
            </a:r>
            <a:endPar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・議会の機能強化や監査機能の充実</a:t>
            </a: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・直接請求制度などの住民監視機能の強化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AutoShape 13"/>
          <p:cNvSpPr>
            <a:spLocks noChangeArrowheads="1"/>
          </p:cNvSpPr>
          <p:nvPr/>
        </p:nvSpPr>
        <p:spPr bwMode="auto">
          <a:xfrm>
            <a:off x="6232163" y="5944029"/>
            <a:ext cx="2735999" cy="720000"/>
          </a:xfrm>
          <a:prstGeom prst="roundRect">
            <a:avLst>
              <a:gd name="adj" fmla="val 11955"/>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endParaRPr kumimoji="1" lang="ja-JP" altLang="ja-JP" sz="12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Rectangle 14"/>
          <p:cNvSpPr>
            <a:spLocks noChangeArrowheads="1"/>
          </p:cNvSpPr>
          <p:nvPr/>
        </p:nvSpPr>
        <p:spPr bwMode="auto">
          <a:xfrm>
            <a:off x="6230565" y="5936338"/>
            <a:ext cx="26329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常に効率的な行政運営を意識</a:t>
            </a:r>
          </a:p>
        </p:txBody>
      </p:sp>
      <p:sp>
        <p:nvSpPr>
          <p:cNvPr id="86" name="AutoShape 15"/>
          <p:cNvSpPr>
            <a:spLocks noChangeArrowheads="1"/>
          </p:cNvSpPr>
          <p:nvPr/>
        </p:nvSpPr>
        <p:spPr bwMode="auto">
          <a:xfrm>
            <a:off x="6197506" y="6153963"/>
            <a:ext cx="2825575" cy="495102"/>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・税金を１円たりともムダにしない業務執行</a:t>
            </a: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・将来世代に負担を先送り</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しない財政規律確保</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100"/>
              </a:lnSpc>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・収入確保の創意工夫、公民連携の推進　　　等</a:t>
            </a:r>
          </a:p>
        </p:txBody>
      </p:sp>
      <p:sp>
        <p:nvSpPr>
          <p:cNvPr id="91" name="テキスト ボックス 90"/>
          <p:cNvSpPr txBox="1"/>
          <p:nvPr/>
        </p:nvSpPr>
        <p:spPr>
          <a:xfrm>
            <a:off x="278467" y="4000460"/>
            <a:ext cx="1260000" cy="39600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tIns="72000" rIns="0" bIns="72000" rtlCol="0" anchor="ctr" anchorCtr="0">
            <a:noAutofit/>
          </a:bodyPr>
          <a:lstStyle/>
          <a:p>
            <a:pPr algn="ctr">
              <a:spcBef>
                <a:spcPts val="0"/>
              </a:spcBef>
            </a:pP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中央集権型</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907946" y="3991479"/>
            <a:ext cx="1260000" cy="39600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tIns="72000" rIns="0" bIns="72000" rtlCol="0" anchor="ctr" anchorCtr="0">
            <a:noAutofit/>
          </a:bodyPr>
          <a:lstStyle/>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分権型の</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右矢印 92"/>
          <p:cNvSpPr>
            <a:spLocks noChangeAspect="1"/>
          </p:cNvSpPr>
          <p:nvPr/>
        </p:nvSpPr>
        <p:spPr bwMode="auto">
          <a:xfrm>
            <a:off x="1612789" y="3997344"/>
            <a:ext cx="171820" cy="396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sng" strike="noStrike" cap="none" normalizeH="0" baseline="0" smtClean="0">
              <a:ln>
                <a:noFill/>
              </a:ln>
              <a:solidFill>
                <a:schemeClr val="tx1"/>
              </a:solidFill>
              <a:effectLst/>
              <a:latin typeface="Arial" charset="0"/>
              <a:ea typeface="ＭＳ Ｐゴシック" pitchFamily="50" charset="-128"/>
            </a:endParaRPr>
          </a:p>
        </p:txBody>
      </p:sp>
      <p:sp>
        <p:nvSpPr>
          <p:cNvPr id="94" name="Rectangle 5"/>
          <p:cNvSpPr>
            <a:spLocks noChangeArrowheads="1"/>
          </p:cNvSpPr>
          <p:nvPr/>
        </p:nvSpPr>
        <p:spPr bwMode="auto">
          <a:xfrm>
            <a:off x="380083" y="3375324"/>
            <a:ext cx="2736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1" hangingPunct="1"/>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自己決定、自己責任、自己経営</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5"/>
          <p:cNvSpPr>
            <a:spLocks noChangeArrowheads="1"/>
          </p:cNvSpPr>
          <p:nvPr/>
        </p:nvSpPr>
        <p:spPr bwMode="auto">
          <a:xfrm>
            <a:off x="3497072" y="3375637"/>
            <a:ext cx="2520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1" hangingPunct="1"/>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住民に近いところに力を集める</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p>
          <a:p>
            <a:pPr algn="ctr" eaLnBrk="1" hangingPunct="1"/>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ニア・イズ・ベター</a:t>
            </a:r>
          </a:p>
        </p:txBody>
      </p:sp>
      <p:sp>
        <p:nvSpPr>
          <p:cNvPr id="38" name="Rectangle 2"/>
          <p:cNvSpPr>
            <a:spLocks noChangeArrowheads="1"/>
          </p:cNvSpPr>
          <p:nvPr/>
        </p:nvSpPr>
        <p:spPr bwMode="auto">
          <a:xfrm>
            <a:off x="359505" y="4526664"/>
            <a:ext cx="2700000" cy="720000"/>
          </a:xfrm>
          <a:prstGeom prst="rect">
            <a:avLst/>
          </a:prstGeom>
          <a:noFill/>
          <a:ln w="9525">
            <a:solidFill>
              <a:schemeClr val="tx1"/>
            </a:solidFill>
            <a:miter lim="800000"/>
            <a:headEnd/>
            <a:tailEnd/>
          </a:ln>
          <a:effectLst/>
          <a:extLst/>
        </p:spPr>
        <p:txBody>
          <a:bodyPr wrap="square" lIns="72000" tIns="36000" rIns="72000" bIns="36000" anchor="ctr"/>
          <a:lstStyle/>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権限と財源の移譲を進め、</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地域における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自らのお金（税）</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の使い方を住民</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の知恵と工夫</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、参加</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のもと</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で自ら</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判断し、決定</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その</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結果を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引きうける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5" name="Rectangle 2"/>
          <p:cNvSpPr txBox="1">
            <a:spLocks noChangeArrowheads="1"/>
          </p:cNvSpPr>
          <p:nvPr/>
        </p:nvSpPr>
        <p:spPr bwMode="auto">
          <a:xfrm>
            <a:off x="3873238" y="5929919"/>
            <a:ext cx="1825330" cy="29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2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ヨーロッパ地方自治憲章</a:t>
            </a:r>
            <a:endParaRPr lang="ja-JP" altLang="en-US" sz="120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AutoShape 4"/>
          <p:cNvSpPr>
            <a:spLocks noChangeArrowheads="1"/>
          </p:cNvSpPr>
          <p:nvPr/>
        </p:nvSpPr>
        <p:spPr bwMode="auto">
          <a:xfrm>
            <a:off x="3416340" y="3964835"/>
            <a:ext cx="1326078" cy="18164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square" lIns="0" tIns="0" rIns="0" bIns="36000" anchor="ctr"/>
          <a:lstStyle/>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が身近な行政サービス</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を総合的</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に担う</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そして</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、市町村ができないこと</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を大阪府</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（関西州）が、大阪府（</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関西州</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）もできないことを国が担う。</a:t>
            </a:r>
          </a:p>
        </p:txBody>
      </p:sp>
      <p:grpSp>
        <p:nvGrpSpPr>
          <p:cNvPr id="8" name="グループ化 7"/>
          <p:cNvGrpSpPr/>
          <p:nvPr/>
        </p:nvGrpSpPr>
        <p:grpSpPr>
          <a:xfrm>
            <a:off x="4778665" y="4123789"/>
            <a:ext cx="1232771" cy="1576998"/>
            <a:chOff x="4802415" y="4224118"/>
            <a:chExt cx="1232771" cy="146479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987" y="4224118"/>
              <a:ext cx="1221199" cy="14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Rectangle 2"/>
            <p:cNvSpPr txBox="1">
              <a:spLocks noChangeArrowheads="1"/>
            </p:cNvSpPr>
            <p:nvPr/>
          </p:nvSpPr>
          <p:spPr bwMode="auto">
            <a:xfrm rot="20651639">
              <a:off x="4994914" y="4315980"/>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b="1" u="none" dirty="0">
                  <a:solidFill>
                    <a:srgbClr val="0000FF"/>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自治体</a:t>
              </a:r>
              <a:endParaRPr lang="ja-JP" altLang="en-US" sz="600" u="none" dirty="0">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7" name="Rectangle 2"/>
            <p:cNvSpPr txBox="1">
              <a:spLocks noChangeArrowheads="1"/>
            </p:cNvSpPr>
            <p:nvPr/>
          </p:nvSpPr>
          <p:spPr bwMode="auto">
            <a:xfrm>
              <a:off x="4802415" y="5121960"/>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dirty="0" smtClean="0">
                  <a:solidFill>
                    <a:srgbClr val="FF000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市民</a:t>
              </a:r>
              <a:endParaRPr lang="ja-JP" altLang="en-US" sz="600" u="none" dirty="0">
                <a:solidFill>
                  <a:srgbClr val="FF000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8" name="Rectangle 2"/>
            <p:cNvSpPr txBox="1">
              <a:spLocks noChangeArrowheads="1"/>
            </p:cNvSpPr>
            <p:nvPr/>
          </p:nvSpPr>
          <p:spPr bwMode="auto">
            <a:xfrm rot="20465125">
              <a:off x="5586723" y="4984327"/>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dirty="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企業</a:t>
              </a:r>
            </a:p>
          </p:txBody>
        </p:sp>
        <p:sp>
          <p:nvSpPr>
            <p:cNvPr id="99" name="Rectangle 2"/>
            <p:cNvSpPr txBox="1">
              <a:spLocks noChangeArrowheads="1"/>
            </p:cNvSpPr>
            <p:nvPr/>
          </p:nvSpPr>
          <p:spPr bwMode="auto">
            <a:xfrm>
              <a:off x="5348794" y="4301735"/>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600"/>
                </a:lnSpc>
              </a:pPr>
              <a:r>
                <a:rPr lang="ja-JP" altLang="en-US" sz="600" u="none" dirty="0" smtClean="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非営利</a:t>
              </a:r>
              <a:endParaRPr lang="en-US" altLang="ja-JP" sz="600" u="none" dirty="0" smtClean="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eaLnBrk="1" hangingPunct="1">
                <a:lnSpc>
                  <a:spcPts val="600"/>
                </a:lnSpc>
              </a:pPr>
              <a:r>
                <a:rPr lang="ja-JP" altLang="en-US" sz="600" u="none" dirty="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セクター</a:t>
              </a:r>
            </a:p>
          </p:txBody>
        </p:sp>
      </p:grpSp>
      <p:sp>
        <p:nvSpPr>
          <p:cNvPr id="83" name="AutoShape 12"/>
          <p:cNvSpPr>
            <a:spLocks noChangeAspect="1" noChangeArrowheads="1"/>
          </p:cNvSpPr>
          <p:nvPr/>
        </p:nvSpPr>
        <p:spPr bwMode="auto">
          <a:xfrm>
            <a:off x="7488189" y="5723662"/>
            <a:ext cx="210996" cy="216000"/>
          </a:xfrm>
          <a:prstGeom prst="plus">
            <a:avLst>
              <a:gd name="adj" fmla="val 358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4"/>
          <p:cNvSpPr>
            <a:spLocks noGrp="1"/>
          </p:cNvSpPr>
          <p:nvPr>
            <p:ph type="sldNum" sz="quarter" idx="11"/>
          </p:nvPr>
        </p:nvSpPr>
        <p:spPr>
          <a:xfrm>
            <a:off x="7022756" y="6441498"/>
            <a:ext cx="2133600" cy="457200"/>
          </a:xfrm>
        </p:spPr>
        <p:txBody>
          <a:bodyPr/>
          <a:lstStyle/>
          <a:p>
            <a:r>
              <a:rPr lang="en-US" altLang="ja-JP" dirty="0"/>
              <a:t>5</a:t>
            </a:r>
            <a:endParaRPr lang="en-US" altLang="ja-JP" dirty="0" smtClean="0"/>
          </a:p>
        </p:txBody>
      </p:sp>
    </p:spTree>
    <p:extLst>
      <p:ext uri="{BB962C8B-B14F-4D97-AF65-F5344CB8AC3E}">
        <p14:creationId xmlns:p14="http://schemas.microsoft.com/office/powerpoint/2010/main" val="310218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791" y="953401"/>
            <a:ext cx="8723833" cy="5754955"/>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フローチャート : 抜出し 23"/>
          <p:cNvSpPr/>
          <p:nvPr/>
        </p:nvSpPr>
        <p:spPr bwMode="auto">
          <a:xfrm rot="5400000">
            <a:off x="5361979" y="5411508"/>
            <a:ext cx="2092711"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51" name="フローチャート : 抜出し 150"/>
          <p:cNvSpPr/>
          <p:nvPr/>
        </p:nvSpPr>
        <p:spPr bwMode="auto">
          <a:xfrm rot="5400000">
            <a:off x="5341553" y="2643303"/>
            <a:ext cx="2092711"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5" name="テキスト ボックス 24"/>
          <p:cNvSpPr txBox="1"/>
          <p:nvPr/>
        </p:nvSpPr>
        <p:spPr>
          <a:xfrm>
            <a:off x="8592727" y="3581927"/>
            <a:ext cx="276999" cy="1582671"/>
          </a:xfrm>
          <a:prstGeom prst="rect">
            <a:avLst/>
          </a:prstGeom>
          <a:noFill/>
        </p:spPr>
        <p:txBody>
          <a:bodyPr vert="eaVert" wrap="square" lIns="0" tIns="0" rIns="0" bIns="0" rtlCol="0" anchor="ctr" anchorCtr="0">
            <a:spAutoFit/>
          </a:bodyPr>
          <a:lstStyle/>
          <a:p>
            <a:pPr algn="ctr"/>
            <a:r>
              <a:rPr kumimoji="1" lang="ja-JP" altLang="en-US" u="none" dirty="0" smtClean="0">
                <a:latin typeface="HGS創英角ｺﾞｼｯｸUB" panose="020B0900000000000000" pitchFamily="50" charset="-128"/>
                <a:ea typeface="HGS創英角ｺﾞｼｯｸUB" panose="020B0900000000000000" pitchFamily="50" charset="-128"/>
              </a:rPr>
              <a:t>役割分担</a:t>
            </a:r>
            <a:endParaRPr kumimoji="1" lang="ja-JP" altLang="en-US" u="none" dirty="0">
              <a:latin typeface="HGS創英角ｺﾞｼｯｸUB" panose="020B0900000000000000" pitchFamily="50" charset="-128"/>
              <a:ea typeface="HGS創英角ｺﾞｼｯｸUB" panose="020B0900000000000000" pitchFamily="50" charset="-128"/>
            </a:endParaRPr>
          </a:p>
        </p:txBody>
      </p:sp>
      <p:sp>
        <p:nvSpPr>
          <p:cNvPr id="129" name="Rectangle 2"/>
          <p:cNvSpPr txBox="1">
            <a:spLocks noChangeArrowheads="1"/>
          </p:cNvSpPr>
          <p:nvPr/>
        </p:nvSpPr>
        <p:spPr bwMode="auto">
          <a:xfrm>
            <a:off x="322227" y="1369004"/>
            <a:ext cx="5927547" cy="11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基礎自治機能</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の充実］ 基礎自治体への分権</a:t>
            </a:r>
            <a:endPar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600"/>
              </a:lnSpc>
              <a:spcBef>
                <a:spcPts val="600"/>
              </a:spcBef>
            </a:pPr>
            <a:r>
              <a:rPr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サービスのうち、地域特性や住民ニーズと合っているかと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から主</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サービス内容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を考え実施していくべきものは、</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基礎自治体</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が担うべき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・身近</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行政サービス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を総合的に担うには、一定の行財政基盤</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、体制</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不可欠</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Rectangle 2"/>
          <p:cNvSpPr txBox="1">
            <a:spLocks noChangeArrowheads="1"/>
          </p:cNvSpPr>
          <p:nvPr/>
        </p:nvSpPr>
        <p:spPr bwMode="auto">
          <a:xfrm>
            <a:off x="352805" y="4459096"/>
            <a:ext cx="5896969" cy="128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広域機能</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の</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充実</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　大阪⇒関西への集権</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 </a:t>
            </a:r>
          </a:p>
          <a:p>
            <a:pPr>
              <a:lnSpc>
                <a:spcPts val="1400"/>
              </a:lnSpc>
              <a:spcBef>
                <a:spcPts val="6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・広域的な視点で考え、圏域や規模を活かして実施すべき行政サービスの分野。</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こう</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した広域的な行政サービスについては、大阪</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に留まらず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の広がり</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ポテンシャルに対応して、</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考えて</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いく必要。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en-US" altLang="ja-JP" sz="14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・国からの権限移譲も進める必要。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endParaRPr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Rectangle 2"/>
          <p:cNvSpPr txBox="1">
            <a:spLocks noChangeArrowheads="1"/>
          </p:cNvSpPr>
          <p:nvPr/>
        </p:nvSpPr>
        <p:spPr bwMode="auto">
          <a:xfrm>
            <a:off x="179925" y="688769"/>
            <a:ext cx="274069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0"/>
              </a:spcBef>
            </a:pPr>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基礎</a:t>
            </a:r>
            <a:r>
              <a:rPr lang="ja-JP" altLang="en-US" sz="16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自治機能</a:t>
            </a:r>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と広域機能</a:t>
            </a:r>
            <a:endParaRPr lang="en-US" altLang="ja-JP" sz="16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41" name="AutoShape 60"/>
          <p:cNvSpPr>
            <a:spLocks noChangeArrowheads="1"/>
          </p:cNvSpPr>
          <p:nvPr/>
        </p:nvSpPr>
        <p:spPr bwMode="auto">
          <a:xfrm>
            <a:off x="6677461" y="1353312"/>
            <a:ext cx="1578659" cy="5019414"/>
          </a:xfrm>
          <a:prstGeom prst="roundRect">
            <a:avLst>
              <a:gd name="adj" fmla="val 0"/>
            </a:avLst>
          </a:prstGeom>
          <a:solidFill>
            <a:schemeClr val="bg1"/>
          </a:solidFill>
          <a:ln w="9525" algn="ctr">
            <a:solidFill>
              <a:schemeClr val="tx1"/>
            </a:solidFill>
            <a:round/>
            <a:headEnd/>
            <a:tailEnd/>
          </a:ln>
          <a:effectLst/>
          <a:extLst/>
        </p:spPr>
        <p:txBody>
          <a:bodyPr lIns="36000" tIns="36000" rIns="36000" bIns="36000" anchor="ctr">
            <a:noAutofit/>
          </a:bodyPr>
          <a:lstStyle/>
          <a:p>
            <a:pPr algn="ctr">
              <a:lnSpc>
                <a:spcPts val="1200"/>
              </a:lnSpc>
            </a:pPr>
            <a:endParaRPr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Rectangle 2"/>
          <p:cNvSpPr txBox="1">
            <a:spLocks noChangeArrowheads="1"/>
          </p:cNvSpPr>
          <p:nvPr/>
        </p:nvSpPr>
        <p:spPr bwMode="auto">
          <a:xfrm>
            <a:off x="6799135" y="2494641"/>
            <a:ext cx="130885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中核市並みの</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行政サービス</a:t>
            </a:r>
          </a:p>
        </p:txBody>
      </p:sp>
      <p:cxnSp>
        <p:nvCxnSpPr>
          <p:cNvPr id="114" name="直線コネクタ 113"/>
          <p:cNvCxnSpPr/>
          <p:nvPr/>
        </p:nvCxnSpPr>
        <p:spPr bwMode="auto">
          <a:xfrm>
            <a:off x="6700039" y="4418184"/>
            <a:ext cx="1800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矢印コネクタ 133"/>
          <p:cNvCxnSpPr/>
          <p:nvPr/>
        </p:nvCxnSpPr>
        <p:spPr bwMode="auto">
          <a:xfrm flipV="1">
            <a:off x="8505889" y="3681604"/>
            <a:ext cx="0" cy="1412580"/>
          </a:xfrm>
          <a:prstGeom prst="straightConnector1">
            <a:avLst/>
          </a:prstGeom>
          <a:solidFill>
            <a:schemeClr val="accent1"/>
          </a:solidFill>
          <a:ln w="9525" cap="flat" cmpd="sng" algn="ctr">
            <a:solidFill>
              <a:schemeClr val="tx1"/>
            </a:solidFill>
            <a:prstDash val="solid"/>
            <a:round/>
            <a:headEnd type="arrow" w="sm"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2"/>
          <p:cNvSpPr txBox="1">
            <a:spLocks noChangeArrowheads="1"/>
          </p:cNvSpPr>
          <p:nvPr/>
        </p:nvSpPr>
        <p:spPr bwMode="auto">
          <a:xfrm>
            <a:off x="717182" y="6013654"/>
            <a:ext cx="5305219" cy="36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4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成長に関わる事務（インフラ整備や産業政策）、圏域全体の安全・安心に関わる事務、基礎自治体</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のコーディネート役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Rectangle 2"/>
          <p:cNvSpPr txBox="1">
            <a:spLocks noChangeArrowheads="1"/>
          </p:cNvSpPr>
          <p:nvPr/>
        </p:nvSpPr>
        <p:spPr bwMode="auto">
          <a:xfrm>
            <a:off x="768741" y="2944931"/>
            <a:ext cx="33876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住民生活に密接な福祉、教育などの事務</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601611" y="2719792"/>
            <a:ext cx="3637880" cy="468000"/>
          </a:xfrm>
          <a:prstGeom prst="rect">
            <a:avLst/>
          </a:prstGeom>
          <a:noFill/>
          <a:ln w="63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72" name="Rectangle 2"/>
          <p:cNvSpPr txBox="1">
            <a:spLocks noChangeArrowheads="1"/>
          </p:cNvSpPr>
          <p:nvPr/>
        </p:nvSpPr>
        <p:spPr bwMode="auto">
          <a:xfrm>
            <a:off x="715697" y="2602321"/>
            <a:ext cx="1980000" cy="215444"/>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300"/>
              </a:spcBef>
            </a:pPr>
            <a:r>
              <a:rPr lang="en-US" altLang="ja-JP" sz="1400" b="1" u="none" dirty="0" smtClean="0">
                <a:latin typeface="+mj-ea"/>
                <a:cs typeface="Meiryo UI" panose="020B0604030504040204" pitchFamily="50" charset="-128"/>
              </a:rPr>
              <a:t>〈</a:t>
            </a:r>
            <a:r>
              <a:rPr lang="ja-JP" altLang="en-US" sz="1400" b="1" u="none" dirty="0" smtClean="0">
                <a:latin typeface="+mj-ea"/>
                <a:cs typeface="Meiryo UI" panose="020B0604030504040204" pitchFamily="50" charset="-128"/>
              </a:rPr>
              <a:t>身近な行政サービス</a:t>
            </a:r>
            <a:r>
              <a:rPr lang="en-US" altLang="ja-JP" sz="1400" b="1" u="none" dirty="0" smtClean="0">
                <a:latin typeface="+mj-ea"/>
                <a:cs typeface="Meiryo UI" panose="020B0604030504040204" pitchFamily="50" charset="-128"/>
              </a:rPr>
              <a:t>〉</a:t>
            </a:r>
            <a:endParaRPr lang="en-US" altLang="ja-JP" sz="1400" b="1" u="none" dirty="0">
              <a:latin typeface="+mj-ea"/>
              <a:cs typeface="Meiryo UI" panose="020B0604030504040204" pitchFamily="50" charset="-128"/>
            </a:endParaRPr>
          </a:p>
        </p:txBody>
      </p:sp>
      <p:sp>
        <p:nvSpPr>
          <p:cNvPr id="75" name="正方形/長方形 74"/>
          <p:cNvSpPr/>
          <p:nvPr/>
        </p:nvSpPr>
        <p:spPr bwMode="auto">
          <a:xfrm>
            <a:off x="588750" y="5775728"/>
            <a:ext cx="5472000" cy="727200"/>
          </a:xfrm>
          <a:prstGeom prst="rect">
            <a:avLst/>
          </a:prstGeom>
          <a:noFill/>
          <a:ln w="63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73" name="Rectangle 2"/>
          <p:cNvSpPr txBox="1">
            <a:spLocks noChangeArrowheads="1"/>
          </p:cNvSpPr>
          <p:nvPr/>
        </p:nvSpPr>
        <p:spPr bwMode="auto">
          <a:xfrm>
            <a:off x="674873" y="5690154"/>
            <a:ext cx="2160000" cy="217598"/>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広域的</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な行政サービス</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400" b="1" u="none"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9" name="二等辺三角形 8"/>
          <p:cNvSpPr/>
          <p:nvPr/>
        </p:nvSpPr>
        <p:spPr bwMode="auto">
          <a:xfrm rot="10800000">
            <a:off x="1437896" y="3334088"/>
            <a:ext cx="1958104" cy="611386"/>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43" name="Rectangle 2"/>
          <p:cNvSpPr txBox="1">
            <a:spLocks noChangeArrowheads="1"/>
          </p:cNvSpPr>
          <p:nvPr/>
        </p:nvSpPr>
        <p:spPr bwMode="auto">
          <a:xfrm>
            <a:off x="614832" y="3367060"/>
            <a:ext cx="393715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住民生活に身近な行政は基礎自治体に移譲のうえ、　</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広域自治体は以下に重点化</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auto">
          <a:xfrm>
            <a:off x="8452539" y="5548528"/>
            <a:ext cx="422032" cy="784767"/>
          </a:xfrm>
          <a:prstGeom prst="rect">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4" name="Rectangle 2"/>
          <p:cNvSpPr txBox="1">
            <a:spLocks noChangeArrowheads="1"/>
          </p:cNvSpPr>
          <p:nvPr/>
        </p:nvSpPr>
        <p:spPr bwMode="auto">
          <a:xfrm>
            <a:off x="8318273" y="5771731"/>
            <a:ext cx="657795" cy="29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a:latin typeface="Meiryo UI" panose="020B0604030504040204" pitchFamily="50" charset="-128"/>
                <a:ea typeface="Meiryo UI" panose="020B0604030504040204" pitchFamily="50" charset="-128"/>
                <a:cs typeface="Meiryo UI" panose="020B0604030504040204" pitchFamily="50" charset="-128"/>
              </a:rPr>
              <a:t>国</a:t>
            </a:r>
            <a:endPar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左矢印 11"/>
          <p:cNvSpPr/>
          <p:nvPr/>
        </p:nvSpPr>
        <p:spPr bwMode="auto">
          <a:xfrm>
            <a:off x="7897092" y="5628663"/>
            <a:ext cx="495691" cy="598525"/>
          </a:xfrm>
          <a:prstGeom prst="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14" name="直線コネクタ 13"/>
          <p:cNvCxnSpPr/>
          <p:nvPr/>
        </p:nvCxnSpPr>
        <p:spPr bwMode="auto">
          <a:xfrm>
            <a:off x="6698442" y="5537287"/>
            <a:ext cx="1548000" cy="0"/>
          </a:xfrm>
          <a:prstGeom prst="line">
            <a:avLst/>
          </a:prstGeom>
          <a:solidFill>
            <a:schemeClr val="accent1"/>
          </a:solidFill>
          <a:ln w="63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2"/>
          <p:cNvSpPr txBox="1">
            <a:spLocks noChangeArrowheads="1"/>
          </p:cNvSpPr>
          <p:nvPr/>
        </p:nvSpPr>
        <p:spPr bwMode="auto">
          <a:xfrm>
            <a:off x="7287840" y="5891106"/>
            <a:ext cx="580445" cy="2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移譲</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bwMode="auto">
          <a:xfrm>
            <a:off x="6850828" y="2768067"/>
            <a:ext cx="1209661" cy="449760"/>
          </a:xfrm>
          <a:prstGeom prst="bracketPair">
            <a:avLst/>
          </a:prstGeom>
          <a:noFill/>
          <a:ln w="31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28" name="スライド番号プレースホルダー 4"/>
          <p:cNvSpPr>
            <a:spLocks noGrp="1"/>
          </p:cNvSpPr>
          <p:nvPr>
            <p:ph type="sldNum" sz="quarter" idx="11"/>
          </p:nvPr>
        </p:nvSpPr>
        <p:spPr>
          <a:xfrm>
            <a:off x="7022756" y="6441498"/>
            <a:ext cx="2133600" cy="457200"/>
          </a:xfrm>
        </p:spPr>
        <p:txBody>
          <a:bodyPr/>
          <a:lstStyle/>
          <a:p>
            <a:r>
              <a:rPr lang="en-US" altLang="ja-JP" dirty="0"/>
              <a:t>6</a:t>
            </a:r>
            <a:endParaRPr lang="en-US" altLang="ja-JP" dirty="0" smtClean="0"/>
          </a:p>
        </p:txBody>
      </p:sp>
      <p:sp>
        <p:nvSpPr>
          <p:cNvPr id="29" name="Rectangle 2"/>
          <p:cNvSpPr txBox="1">
            <a:spLocks noChangeArrowheads="1"/>
          </p:cNvSpPr>
          <p:nvPr/>
        </p:nvSpPr>
        <p:spPr bwMode="auto">
          <a:xfrm>
            <a:off x="6820916" y="4716124"/>
            <a:ext cx="1308854" cy="4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大阪 → 関西</a:t>
            </a:r>
          </a:p>
        </p:txBody>
      </p:sp>
      <p:sp>
        <p:nvSpPr>
          <p:cNvPr id="30" name="大かっこ 29"/>
          <p:cNvSpPr/>
          <p:nvPr/>
        </p:nvSpPr>
        <p:spPr bwMode="auto">
          <a:xfrm>
            <a:off x="6872609" y="4997042"/>
            <a:ext cx="1209661" cy="258994"/>
          </a:xfrm>
          <a:prstGeom prst="bracketPair">
            <a:avLst/>
          </a:prstGeom>
          <a:noFill/>
          <a:ln w="31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val="238676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bwMode="auto">
          <a:xfrm>
            <a:off x="7033555" y="1701568"/>
            <a:ext cx="0" cy="5184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
          <p:cNvSpPr txBox="1">
            <a:spLocks noChangeArrowheads="1"/>
          </p:cNvSpPr>
          <p:nvPr/>
        </p:nvSpPr>
        <p:spPr bwMode="auto">
          <a:xfrm>
            <a:off x="7066227" y="1734859"/>
            <a:ext cx="1980000" cy="5148000"/>
          </a:xfrm>
          <a:prstGeom prst="rect">
            <a:avLst/>
          </a:prstGeom>
          <a:gradFill>
            <a:gsLst>
              <a:gs pos="0">
                <a:srgbClr val="8787AF"/>
              </a:gs>
              <a:gs pos="80000">
                <a:schemeClr val="accent2">
                  <a:shade val="93000"/>
                  <a:satMod val="130000"/>
                </a:schemeClr>
              </a:gs>
              <a:gs pos="100000">
                <a:schemeClr val="accent2">
                  <a:shade val="94000"/>
                  <a:satMod val="135000"/>
                </a:schemeClr>
              </a:gs>
            </a:gsLst>
          </a:gradFill>
          <a:ln/>
          <a:extLst/>
        </p:spPr>
        <p:style>
          <a:lnRef idx="0">
            <a:schemeClr val="accent2"/>
          </a:lnRef>
          <a:fillRef idx="3">
            <a:schemeClr val="accent2"/>
          </a:fillRef>
          <a:effectRef idx="3">
            <a:schemeClr val="accent2"/>
          </a:effectRef>
          <a:fontRef idx="minor">
            <a:schemeClr val="lt1"/>
          </a:fontRef>
        </p:style>
        <p:txBody>
          <a:bodyPr vert="horz" wrap="square" lIns="0" tIns="36000" rIns="0" bIns="180000" numCol="1" anchor="b"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800" b="1" u="none" dirty="0" smtClean="0">
                <a:solidFill>
                  <a:srgbClr val="FFFFFF"/>
                </a:solidFill>
                <a:latin typeface="ＭＳ Ｐゴシック" panose="020B0600070205080204" pitchFamily="50" charset="-128"/>
                <a:cs typeface="Meiryo UI" panose="020B0604030504040204" pitchFamily="50" charset="-128"/>
              </a:rPr>
              <a:t> </a:t>
            </a:r>
            <a:endParaRPr lang="en-US" altLang="ja-JP" sz="1800" b="1" u="none" dirty="0" smtClean="0">
              <a:solidFill>
                <a:srgbClr val="FFFFFF"/>
              </a:solidFill>
              <a:latin typeface="ＭＳ Ｐゴシック" panose="020B0600070205080204" pitchFamily="50" charset="-128"/>
              <a:cs typeface="Meiryo UI" panose="020B0604030504040204" pitchFamily="50" charset="-128"/>
            </a:endParaRPr>
          </a:p>
        </p:txBody>
      </p:sp>
      <p:cxnSp>
        <p:nvCxnSpPr>
          <p:cNvPr id="61" name="直線コネクタ 60"/>
          <p:cNvCxnSpPr/>
          <p:nvPr/>
        </p:nvCxnSpPr>
        <p:spPr bwMode="auto">
          <a:xfrm>
            <a:off x="6362367" y="1587681"/>
            <a:ext cx="0" cy="5292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右矢印 52"/>
          <p:cNvSpPr/>
          <p:nvPr/>
        </p:nvSpPr>
        <p:spPr bwMode="auto">
          <a:xfrm>
            <a:off x="6177840" y="2373070"/>
            <a:ext cx="1204981" cy="897501"/>
          </a:xfrm>
          <a:prstGeom prst="rightArrow">
            <a:avLst/>
          </a:prstGeom>
          <a:ln w="22225">
            <a:prstDash val="solid"/>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cxnSp>
        <p:nvCxnSpPr>
          <p:cNvPr id="139" name="直線コネクタ 138"/>
          <p:cNvCxnSpPr/>
          <p:nvPr/>
        </p:nvCxnSpPr>
        <p:spPr bwMode="auto">
          <a:xfrm>
            <a:off x="3550849" y="1580051"/>
            <a:ext cx="0" cy="5292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正方形/長方形 35"/>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5" name="正方形/長方形 4"/>
          <p:cNvSpPr/>
          <p:nvPr/>
        </p:nvSpPr>
        <p:spPr>
          <a:xfrm>
            <a:off x="192177" y="592579"/>
            <a:ext cx="8745448" cy="369332"/>
          </a:xfrm>
          <a:prstGeom prst="rect">
            <a:avLst/>
          </a:prstGeom>
        </p:spPr>
        <p:txBody>
          <a:bodyPr wrap="square">
            <a:spAutoFit/>
          </a:bodyPr>
          <a:lstStyle/>
          <a:p>
            <a:r>
              <a:rPr lang="ja-JP" altLang="en-US" b="1" u="none" smtClean="0"/>
              <a:t>２．めざす</a:t>
            </a:r>
            <a:r>
              <a:rPr lang="ja-JP" altLang="en-US" b="1" u="none" dirty="0" smtClean="0"/>
              <a:t>姿と工程</a:t>
            </a:r>
            <a:endParaRPr lang="ja-JP" altLang="en-US" b="1" u="none" dirty="0"/>
          </a:p>
        </p:txBody>
      </p:sp>
      <p:cxnSp>
        <p:nvCxnSpPr>
          <p:cNvPr id="56" name="直線コネクタ 55"/>
          <p:cNvCxnSpPr/>
          <p:nvPr/>
        </p:nvCxnSpPr>
        <p:spPr bwMode="auto">
          <a:xfrm>
            <a:off x="105327"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92816" y="1685459"/>
            <a:ext cx="246221" cy="2248033"/>
          </a:xfrm>
          <a:prstGeom prst="rect">
            <a:avLst/>
          </a:prstGeom>
          <a:noFill/>
        </p:spPr>
        <p:txBody>
          <a:bodyPr vert="eaVert" wrap="square" lIns="0" tIns="0" rIns="0" bIns="0" rtlCol="0" anchor="ctr" anchorCtr="0">
            <a:spAutoFit/>
          </a:bodyPr>
          <a:lstStyle/>
          <a:p>
            <a:pPr algn="ctr"/>
            <a:r>
              <a:rPr kumimoji="1" lang="ja-JP" altLang="en-US" sz="1600" u="none" dirty="0">
                <a:latin typeface="HGS創英角ｺﾞｼｯｸUB" panose="020B0900000000000000" pitchFamily="50" charset="-128"/>
                <a:ea typeface="HGS創英角ｺﾞｼｯｸUB" panose="020B0900000000000000" pitchFamily="50" charset="-128"/>
              </a:rPr>
              <a:t>基礎自治</a:t>
            </a:r>
            <a:r>
              <a:rPr kumimoji="1" lang="ja-JP" altLang="en-US" sz="1600" u="none" dirty="0" smtClean="0">
                <a:latin typeface="HGS創英角ｺﾞｼｯｸUB" panose="020B0900000000000000" pitchFamily="50" charset="-128"/>
                <a:ea typeface="HGS創英角ｺﾞｼｯｸUB" panose="020B0900000000000000" pitchFamily="50" charset="-128"/>
              </a:rPr>
              <a:t>機能の充実</a:t>
            </a:r>
            <a:endParaRPr kumimoji="1" lang="ja-JP" altLang="en-US" sz="1600" u="none" dirty="0">
              <a:latin typeface="HGS創英角ｺﾞｼｯｸUB" panose="020B0900000000000000" pitchFamily="50" charset="-128"/>
              <a:ea typeface="HGS創英角ｺﾞｼｯｸUB" panose="020B0900000000000000" pitchFamily="50" charset="-128"/>
            </a:endParaRPr>
          </a:p>
        </p:txBody>
      </p:sp>
      <p:sp>
        <p:nvSpPr>
          <p:cNvPr id="82" name="角丸四角形 81"/>
          <p:cNvSpPr/>
          <p:nvPr/>
        </p:nvSpPr>
        <p:spPr bwMode="auto">
          <a:xfrm>
            <a:off x="444649" y="1657264"/>
            <a:ext cx="2959943" cy="2268000"/>
          </a:xfrm>
          <a:prstGeom prst="roundRect">
            <a:avLst>
              <a:gd name="adj" fmla="val 576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i="0" u="sng" strike="noStrike" cap="none" normalizeH="0" baseline="0" dirty="0" smtClean="0">
              <a:ln>
                <a:noFill/>
              </a:ln>
              <a:solidFill>
                <a:schemeClr val="tx1"/>
              </a:solidFill>
              <a:effectLst/>
              <a:latin typeface="Arial" charset="0"/>
              <a:ea typeface="ＭＳ Ｐゴシック" pitchFamily="50" charset="-128"/>
            </a:endParaRPr>
          </a:p>
        </p:txBody>
      </p:sp>
      <p:sp>
        <p:nvSpPr>
          <p:cNvPr id="89" name="Rectangle 2"/>
          <p:cNvSpPr txBox="1">
            <a:spLocks noChangeArrowheads="1"/>
          </p:cNvSpPr>
          <p:nvPr/>
        </p:nvSpPr>
        <p:spPr bwMode="auto">
          <a:xfrm>
            <a:off x="557860" y="1851597"/>
            <a:ext cx="2805787"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新た</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な連携を促す協議の場づくり</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4" name="Rectangle 2"/>
          <p:cNvSpPr txBox="1">
            <a:spLocks noChangeArrowheads="1"/>
          </p:cNvSpPr>
          <p:nvPr/>
        </p:nvSpPr>
        <p:spPr bwMode="auto">
          <a:xfrm>
            <a:off x="3003036" y="1333112"/>
            <a:ext cx="1077065"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62" name="Rectangle 2"/>
          <p:cNvSpPr txBox="1">
            <a:spLocks noChangeArrowheads="1"/>
          </p:cNvSpPr>
          <p:nvPr/>
        </p:nvSpPr>
        <p:spPr bwMode="auto">
          <a:xfrm>
            <a:off x="7145613" y="1109261"/>
            <a:ext cx="18106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めざす姿</a:t>
            </a:r>
            <a:endPar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（道州制導入時）</a:t>
            </a:r>
          </a:p>
        </p:txBody>
      </p:sp>
      <p:sp>
        <p:nvSpPr>
          <p:cNvPr id="66" name="正方形/長方形 65"/>
          <p:cNvSpPr/>
          <p:nvPr/>
        </p:nvSpPr>
        <p:spPr bwMode="auto">
          <a:xfrm>
            <a:off x="452118" y="4139204"/>
            <a:ext cx="2952474" cy="2664000"/>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67" name="テキスト ボックス 66"/>
          <p:cNvSpPr txBox="1"/>
          <p:nvPr/>
        </p:nvSpPr>
        <p:spPr>
          <a:xfrm>
            <a:off x="-9033" y="4230310"/>
            <a:ext cx="410369" cy="2682554"/>
          </a:xfrm>
          <a:prstGeom prst="rect">
            <a:avLst/>
          </a:prstGeom>
          <a:noFill/>
        </p:spPr>
        <p:txBody>
          <a:bodyPr vert="eaVert" wrap="square" lIns="0" tIns="0" rIns="0" bIns="0" rtlCol="0" anchor="ctr" anchorCtr="0">
            <a:spAutoFit/>
          </a:bodyPr>
          <a:lstStyle/>
          <a:p>
            <a:pPr>
              <a:lnSpc>
                <a:spcPts val="1600"/>
              </a:lnSpc>
            </a:pPr>
            <a:r>
              <a:rPr kumimoji="1" lang="ja-JP" altLang="en-US" sz="1600" u="none" dirty="0" smtClean="0">
                <a:latin typeface="HGS創英角ｺﾞｼｯｸUB" panose="020B0900000000000000" pitchFamily="50" charset="-128"/>
                <a:ea typeface="HGS創英角ｺﾞｼｯｸUB" panose="020B0900000000000000" pitchFamily="50" charset="-128"/>
              </a:rPr>
              <a:t>大阪にふさわしい</a:t>
            </a:r>
            <a:endParaRPr kumimoji="1" lang="en-US" altLang="ja-JP" sz="1600" u="none" dirty="0" smtClean="0">
              <a:latin typeface="HGS創英角ｺﾞｼｯｸUB" panose="020B0900000000000000" pitchFamily="50" charset="-128"/>
              <a:ea typeface="HGS創英角ｺﾞｼｯｸUB" panose="020B0900000000000000" pitchFamily="50" charset="-128"/>
            </a:endParaRPr>
          </a:p>
          <a:p>
            <a:pPr algn="ctr">
              <a:lnSpc>
                <a:spcPts val="1600"/>
              </a:lnSpc>
            </a:pPr>
            <a:r>
              <a:rPr kumimoji="1" lang="ja-JP" altLang="en-US" sz="1600" u="none" dirty="0">
                <a:latin typeface="HGS創英角ｺﾞｼｯｸUB" panose="020B0900000000000000" pitchFamily="50" charset="-128"/>
                <a:ea typeface="HGS創英角ｺﾞｼｯｸUB" panose="020B0900000000000000" pitchFamily="50" charset="-128"/>
              </a:rPr>
              <a:t>新たな</a:t>
            </a:r>
            <a:r>
              <a:rPr kumimoji="1" lang="ja-JP" altLang="en-US" sz="1600" u="none" dirty="0" smtClean="0">
                <a:latin typeface="HGS創英角ｺﾞｼｯｸUB" panose="020B0900000000000000" pitchFamily="50" charset="-128"/>
                <a:ea typeface="HGS創英角ｺﾞｼｯｸUB" panose="020B0900000000000000" pitchFamily="50" charset="-128"/>
              </a:rPr>
              <a:t>大都市制度の実現</a:t>
            </a:r>
            <a:endParaRPr kumimoji="1" lang="ja-JP" altLang="en-US" sz="1600" u="none" dirty="0">
              <a:latin typeface="HGS創英角ｺﾞｼｯｸUB" panose="020B0900000000000000" pitchFamily="50" charset="-128"/>
              <a:ea typeface="HGS創英角ｺﾞｼｯｸUB" panose="020B0900000000000000"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100246073"/>
              </p:ext>
            </p:extLst>
          </p:nvPr>
        </p:nvGraphicFramePr>
        <p:xfrm>
          <a:off x="546224" y="4746782"/>
          <a:ext cx="2754616" cy="1950901"/>
        </p:xfrm>
        <a:graphic>
          <a:graphicData uri="http://schemas.openxmlformats.org/drawingml/2006/table">
            <a:tbl>
              <a:tblPr firstRow="1" bandRow="1">
                <a:tableStyleId>{5940675A-B579-460E-94D1-54222C63F5DA}</a:tableStyleId>
              </a:tblPr>
              <a:tblGrid>
                <a:gridCol w="601972"/>
                <a:gridCol w="1118882"/>
                <a:gridCol w="1033762"/>
              </a:tblGrid>
              <a:tr h="309426">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ct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r>
              <a:tr h="78868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区長の権限強化（市全体に関することは市長マネジメント）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住民に選ばれた区長・区議会が住民に身近な行政を展開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r>
              <a:tr h="76002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大阪府と大阪市が指定都市都道府県調整会議で協議・調整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一元化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r>
            </a:tbl>
          </a:graphicData>
        </a:graphic>
      </p:graphicFrame>
      <p:sp>
        <p:nvSpPr>
          <p:cNvPr id="70" name="Rectangle 2"/>
          <p:cNvSpPr txBox="1">
            <a:spLocks noChangeArrowheads="1"/>
          </p:cNvSpPr>
          <p:nvPr/>
        </p:nvSpPr>
        <p:spPr bwMode="auto">
          <a:xfrm>
            <a:off x="531446" y="4254859"/>
            <a:ext cx="2847728"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政令指定都市・総合区制度と</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6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特別区制度の検討</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5" name="Rectangle 2"/>
          <p:cNvSpPr txBox="1">
            <a:spLocks noChangeArrowheads="1"/>
          </p:cNvSpPr>
          <p:nvPr/>
        </p:nvSpPr>
        <p:spPr bwMode="auto">
          <a:xfrm>
            <a:off x="568522" y="2204784"/>
            <a:ext cx="269680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府内市町村の基礎自治機能の</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検討・研究</a:t>
            </a: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国への働きかけ</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6" name="Rectangle 2"/>
          <p:cNvSpPr txBox="1">
            <a:spLocks noChangeArrowheads="1"/>
          </p:cNvSpPr>
          <p:nvPr/>
        </p:nvSpPr>
        <p:spPr bwMode="auto">
          <a:xfrm>
            <a:off x="571508" y="2716622"/>
            <a:ext cx="269680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府からのインセンティブ強化</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（成果基準の拡大）</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8" name="Rectangle 2"/>
          <p:cNvSpPr txBox="1">
            <a:spLocks noChangeArrowheads="1"/>
          </p:cNvSpPr>
          <p:nvPr/>
        </p:nvSpPr>
        <p:spPr bwMode="auto">
          <a:xfrm>
            <a:off x="610736" y="3175388"/>
            <a:ext cx="2875921" cy="64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400"/>
              </a:lnSpc>
              <a:spcBef>
                <a:spcPts val="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急速な人口減少、少子高齢化等の中で、現行の行政サービスを維持することへの</a:t>
            </a:r>
            <a:endParaRPr lang="en-US" altLang="ja-JP" sz="12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spcBef>
                <a:spcPts val="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危機感、連携・合併に向けた</a:t>
            </a:r>
            <a:r>
              <a:rPr lang="ja-JP" altLang="en-US" sz="1200" u="none" kern="0" dirty="0">
                <a:latin typeface="Meiryo UI" panose="020B0604030504040204" pitchFamily="50" charset="-128"/>
                <a:ea typeface="Meiryo UI" panose="020B0604030504040204" pitchFamily="50" charset="-128"/>
                <a:cs typeface="Meiryo UI" panose="020B0604030504040204" pitchFamily="50" charset="-128"/>
              </a:rPr>
              <a:t>機運</a:t>
            </a: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の醸成</a:t>
            </a:r>
          </a:p>
        </p:txBody>
      </p:sp>
      <p:sp>
        <p:nvSpPr>
          <p:cNvPr id="3" name="正方形/長方形 2"/>
          <p:cNvSpPr/>
          <p:nvPr/>
        </p:nvSpPr>
        <p:spPr bwMode="auto">
          <a:xfrm>
            <a:off x="3756918" y="2076943"/>
            <a:ext cx="2484000" cy="1728000"/>
          </a:xfrm>
          <a:prstGeom prst="rect">
            <a:avLst/>
          </a:prstGeom>
          <a:solidFill>
            <a:schemeClr val="lt1"/>
          </a:solid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97" name="Rectangle 2"/>
          <p:cNvSpPr txBox="1">
            <a:spLocks noChangeArrowheads="1"/>
          </p:cNvSpPr>
          <p:nvPr/>
        </p:nvSpPr>
        <p:spPr bwMode="auto">
          <a:xfrm>
            <a:off x="3727769" y="1809302"/>
            <a:ext cx="2520000" cy="648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8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中核市並みの基礎自治体</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8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（市町村間連携含む）</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2" name="二等辺三角形 101"/>
          <p:cNvSpPr/>
          <p:nvPr/>
        </p:nvSpPr>
        <p:spPr bwMode="auto">
          <a:xfrm>
            <a:off x="4913282" y="2783092"/>
            <a:ext cx="1074724" cy="612000"/>
          </a:xfrm>
          <a:prstGeom prst="triangl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03" name="円/楕円 102"/>
          <p:cNvSpPr/>
          <p:nvPr/>
        </p:nvSpPr>
        <p:spPr bwMode="auto">
          <a:xfrm>
            <a:off x="3852563" y="2849198"/>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07" name="円/楕円 106"/>
          <p:cNvSpPr/>
          <p:nvPr/>
        </p:nvSpPr>
        <p:spPr bwMode="auto">
          <a:xfrm>
            <a:off x="5186007" y="3038342"/>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p:cNvSpPr txBox="1">
            <a:spLocks noChangeArrowheads="1"/>
          </p:cNvSpPr>
          <p:nvPr/>
        </p:nvSpPr>
        <p:spPr bwMode="auto">
          <a:xfrm>
            <a:off x="5423751" y="1335666"/>
            <a:ext cx="1729481"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118" name="右矢印 117"/>
          <p:cNvSpPr/>
          <p:nvPr/>
        </p:nvSpPr>
        <p:spPr bwMode="auto">
          <a:xfrm>
            <a:off x="3321406" y="2219446"/>
            <a:ext cx="432000" cy="1188000"/>
          </a:xfrm>
          <a:prstGeom prst="rightArrow">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16" name="Rectangle 2"/>
          <p:cNvSpPr txBox="1">
            <a:spLocks noChangeArrowheads="1"/>
          </p:cNvSpPr>
          <p:nvPr/>
        </p:nvSpPr>
        <p:spPr bwMode="auto">
          <a:xfrm>
            <a:off x="3051244" y="2659174"/>
            <a:ext cx="916571"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100"/>
              </a:lnSpc>
              <a:spcBef>
                <a:spcPts val="30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2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100"/>
              </a:lnSpc>
              <a:spcBef>
                <a:spcPts val="30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合併</a:t>
            </a:r>
          </a:p>
        </p:txBody>
      </p:sp>
      <p:sp>
        <p:nvSpPr>
          <p:cNvPr id="121" name="円/楕円 120"/>
          <p:cNvSpPr/>
          <p:nvPr/>
        </p:nvSpPr>
        <p:spPr bwMode="auto">
          <a:xfrm>
            <a:off x="5122581" y="2618842"/>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円/楕円 122"/>
          <p:cNvSpPr/>
          <p:nvPr/>
        </p:nvSpPr>
        <p:spPr bwMode="auto">
          <a:xfrm>
            <a:off x="4750134" y="3270571"/>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bwMode="auto">
          <a:xfrm>
            <a:off x="5565841" y="3283044"/>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円/楕円 125"/>
          <p:cNvSpPr/>
          <p:nvPr/>
        </p:nvSpPr>
        <p:spPr bwMode="auto">
          <a:xfrm>
            <a:off x="7165063" y="1932738"/>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27" name="円/楕円 126"/>
          <p:cNvSpPr/>
          <p:nvPr/>
        </p:nvSpPr>
        <p:spPr bwMode="auto">
          <a:xfrm>
            <a:off x="8104295" y="1942492"/>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28" name="円/楕円 127"/>
          <p:cNvSpPr/>
          <p:nvPr/>
        </p:nvSpPr>
        <p:spPr bwMode="auto">
          <a:xfrm>
            <a:off x="7610282" y="2575049"/>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30" name="円/楕円 129"/>
          <p:cNvSpPr/>
          <p:nvPr/>
        </p:nvSpPr>
        <p:spPr bwMode="auto">
          <a:xfrm>
            <a:off x="8125837" y="3238751"/>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cxnSp>
        <p:nvCxnSpPr>
          <p:cNvPr id="131" name="直線コネクタ 130"/>
          <p:cNvCxnSpPr/>
          <p:nvPr/>
        </p:nvCxnSpPr>
        <p:spPr bwMode="auto">
          <a:xfrm>
            <a:off x="9084033" y="1709739"/>
            <a:ext cx="0" cy="5184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7031812" y="1702609"/>
            <a:ext cx="2052000" cy="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Rectangle 2"/>
          <p:cNvSpPr txBox="1">
            <a:spLocks noChangeArrowheads="1"/>
          </p:cNvSpPr>
          <p:nvPr/>
        </p:nvSpPr>
        <p:spPr bwMode="auto">
          <a:xfrm>
            <a:off x="4017449" y="4297947"/>
            <a:ext cx="23103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dirty="0">
                <a:latin typeface="+mj-ea"/>
                <a:cs typeface="Meiryo UI" panose="020B0604030504040204" pitchFamily="50" charset="-128"/>
              </a:rPr>
              <a:t>基礎自治機能</a:t>
            </a:r>
            <a:r>
              <a:rPr lang="ja-JP" altLang="en-US" sz="1600" u="none" dirty="0" smtClean="0">
                <a:latin typeface="+mj-ea"/>
                <a:cs typeface="Meiryo UI" panose="020B0604030504040204" pitchFamily="50" charset="-128"/>
              </a:rPr>
              <a:t>の</a:t>
            </a:r>
            <a:r>
              <a:rPr lang="ja-JP" altLang="en-US" sz="1600" u="none" dirty="0">
                <a:latin typeface="+mj-ea"/>
                <a:cs typeface="Meiryo UI" panose="020B0604030504040204" pitchFamily="50" charset="-128"/>
              </a:rPr>
              <a:t>強化</a:t>
            </a:r>
            <a:endParaRPr lang="en-US" altLang="ja-JP" sz="1600" u="none" dirty="0" smtClean="0">
              <a:latin typeface="+mj-ea"/>
              <a:cs typeface="Meiryo UI" panose="020B0604030504040204" pitchFamily="50" charset="-128"/>
            </a:endParaRPr>
          </a:p>
        </p:txBody>
      </p:sp>
      <p:sp>
        <p:nvSpPr>
          <p:cNvPr id="46" name="スライド番号プレースホルダー 4"/>
          <p:cNvSpPr>
            <a:spLocks noGrp="1"/>
          </p:cNvSpPr>
          <p:nvPr>
            <p:ph type="sldNum" sz="quarter" idx="11"/>
          </p:nvPr>
        </p:nvSpPr>
        <p:spPr>
          <a:xfrm>
            <a:off x="7022756" y="6441498"/>
            <a:ext cx="2133600" cy="457200"/>
          </a:xfrm>
        </p:spPr>
        <p:txBody>
          <a:bodyPr/>
          <a:lstStyle/>
          <a:p>
            <a:r>
              <a:rPr lang="en-US" altLang="ja-JP" dirty="0"/>
              <a:t>7</a:t>
            </a:r>
            <a:endParaRPr lang="en-US" altLang="ja-JP" dirty="0" smtClean="0"/>
          </a:p>
        </p:txBody>
      </p:sp>
      <p:sp>
        <p:nvSpPr>
          <p:cNvPr id="51" name="円/楕円 50"/>
          <p:cNvSpPr/>
          <p:nvPr/>
        </p:nvSpPr>
        <p:spPr bwMode="auto">
          <a:xfrm>
            <a:off x="7128358" y="3223049"/>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17" name="テキスト ボックス 116"/>
          <p:cNvSpPr txBox="1"/>
          <p:nvPr/>
        </p:nvSpPr>
        <p:spPr>
          <a:xfrm>
            <a:off x="6530629" y="1730563"/>
            <a:ext cx="282573" cy="5148000"/>
          </a:xfrm>
          <a:prstGeom prst="rect">
            <a:avLst/>
          </a:prstGeom>
          <a:solidFill>
            <a:schemeClr val="accent6"/>
          </a:solidFill>
        </p:spPr>
        <p:txBody>
          <a:bodyPr vert="eaVert" wrap="square" lIns="36000" tIns="0" rIns="0" bIns="108000" rtlCol="0" anchor="ctr" anchorCtr="0">
            <a:spAutoFit/>
          </a:bodyPr>
          <a:lstStyle/>
          <a:p>
            <a:pPr algn="r"/>
            <a:r>
              <a:rPr kumimoji="1" lang="ja-JP" altLang="en-US" sz="1600" u="none" dirty="0" smtClean="0">
                <a:solidFill>
                  <a:schemeClr val="bg1"/>
                </a:solidFill>
                <a:latin typeface="HGS創英角ｺﾞｼｯｸUB" panose="020B0900000000000000" pitchFamily="50" charset="-128"/>
                <a:ea typeface="HGS創英角ｺﾞｼｯｸUB" panose="020B0900000000000000" pitchFamily="50" charset="-128"/>
              </a:rPr>
              <a:t>大阪の改革・取組みから</a:t>
            </a:r>
            <a:endParaRPr kumimoji="1" lang="en-US" altLang="ja-JP" sz="1600" u="none" dirty="0" smtClean="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9" name="Rectangle 2"/>
          <p:cNvSpPr txBox="1">
            <a:spLocks noChangeArrowheads="1"/>
          </p:cNvSpPr>
          <p:nvPr/>
        </p:nvSpPr>
        <p:spPr bwMode="auto">
          <a:xfrm>
            <a:off x="3756918" y="5430958"/>
            <a:ext cx="2520000" cy="1260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72000" tIns="144000" rIns="72000" bIns="3600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広域機能の強化</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2" name="右矢印 51"/>
          <p:cNvSpPr/>
          <p:nvPr/>
        </p:nvSpPr>
        <p:spPr bwMode="auto">
          <a:xfrm>
            <a:off x="3321406" y="5863818"/>
            <a:ext cx="432000" cy="972000"/>
          </a:xfrm>
          <a:prstGeom prst="rightArrow">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54" name="右矢印 53"/>
          <p:cNvSpPr/>
          <p:nvPr/>
        </p:nvSpPr>
        <p:spPr bwMode="auto">
          <a:xfrm rot="5400000">
            <a:off x="4861560" y="6324252"/>
            <a:ext cx="216000" cy="792000"/>
          </a:xfrm>
          <a:prstGeom prst="rightArrow">
            <a:avLst>
              <a:gd name="adj1" fmla="val 50000"/>
              <a:gd name="adj2" fmla="val 65722"/>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5" name="Rectangle 2"/>
          <p:cNvSpPr txBox="1">
            <a:spLocks noChangeArrowheads="1"/>
          </p:cNvSpPr>
          <p:nvPr/>
        </p:nvSpPr>
        <p:spPr bwMode="auto">
          <a:xfrm>
            <a:off x="4011462" y="5844630"/>
            <a:ext cx="2087999" cy="83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200"/>
              </a:lnSpc>
              <a:spcBef>
                <a:spcPts val="0"/>
              </a:spcBef>
            </a:pP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ts val="0"/>
              </a:spcBef>
            </a:pPr>
            <a:r>
              <a:rPr lang="ja-JP" altLang="en-US" sz="1200" b="1" u="non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により一元化を図る</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200"/>
              </a:lnSpc>
              <a:spcBef>
                <a:spcPts val="300"/>
              </a:spcBef>
              <a:spcAft>
                <a:spcPts val="300"/>
              </a:spcAft>
            </a:pPr>
            <a:r>
              <a:rPr lang="en-US" altLang="ja-JP" sz="1200" b="1" u="non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a:t>
            </a:r>
            <a:r>
              <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r</a:t>
            </a:r>
          </a:p>
          <a:p>
            <a:pPr eaLnBrk="1" hangingPunct="1">
              <a:lnSpc>
                <a:spcPts val="1200"/>
              </a:lnSpc>
              <a:spcBef>
                <a:spcPts val="0"/>
              </a:spcBef>
            </a:pP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・大阪府に一元化</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大かっこ 56"/>
          <p:cNvSpPr/>
          <p:nvPr/>
        </p:nvSpPr>
        <p:spPr bwMode="auto">
          <a:xfrm>
            <a:off x="3929499" y="5840645"/>
            <a:ext cx="2235277" cy="756000"/>
          </a:xfrm>
          <a:prstGeom prst="bracketPair">
            <a:avLst/>
          </a:prstGeom>
          <a:noFill/>
          <a:ln w="28575" cap="flat" cmpd="sng" algn="ctr">
            <a:solidFill>
              <a:schemeClr val="bg1"/>
            </a:solidFill>
            <a:prstDash val="solid"/>
            <a:round/>
            <a:headEnd type="none" w="med" len="med"/>
            <a:tailEnd type="none" w="med" len="med"/>
          </a:ln>
          <a:effectLst/>
          <a:extLst/>
        </p:spPr>
        <p:txBody>
          <a:bodyPr rtlCol="0" anchor="ctr"/>
          <a:lstStyle/>
          <a:p>
            <a:pPr algn="ctr"/>
            <a:endParaRPr kumimoji="1" lang="ja-JP" altLang="en-US"/>
          </a:p>
        </p:txBody>
      </p:sp>
      <p:sp>
        <p:nvSpPr>
          <p:cNvPr id="58" name="Rectangle 2"/>
          <p:cNvSpPr txBox="1">
            <a:spLocks noChangeArrowheads="1"/>
          </p:cNvSpPr>
          <p:nvPr/>
        </p:nvSpPr>
        <p:spPr bwMode="auto">
          <a:xfrm>
            <a:off x="4420119" y="4632414"/>
            <a:ext cx="1125007" cy="5928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spcBef>
                <a:spcPts val="0"/>
              </a:spcBef>
            </a:pPr>
            <a:r>
              <a:rPr lang="ja-JP" altLang="en-US" sz="1200" b="1" u="none" kern="0" dirty="0" smtClean="0">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200"/>
              </a:lnSpc>
              <a:spcBef>
                <a:spcPts val="300"/>
              </a:spcBef>
              <a:spcAft>
                <a:spcPts val="300"/>
              </a:spcAft>
            </a:pPr>
            <a:r>
              <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rPr>
              <a:t>or</a:t>
            </a:r>
          </a:p>
          <a:p>
            <a:pPr algn="ctr" eaLnBrk="1" hangingPunct="1">
              <a:lnSpc>
                <a:spcPts val="1200"/>
              </a:lnSpc>
              <a:spcBef>
                <a:spcPts val="0"/>
              </a:spcBef>
            </a:pPr>
            <a:r>
              <a:rPr lang="ja-JP" altLang="en-US" sz="1200" b="1" u="none" kern="0" dirty="0" smtClean="0">
                <a:latin typeface="Meiryo UI" panose="020B0604030504040204" pitchFamily="50" charset="-128"/>
                <a:ea typeface="Meiryo UI" panose="020B0604030504040204" pitchFamily="50" charset="-128"/>
                <a:cs typeface="Meiryo UI" panose="020B0604030504040204" pitchFamily="50" charset="-128"/>
              </a:rPr>
              <a:t>特別区</a:t>
            </a:r>
            <a:endPar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大かっこ 58"/>
          <p:cNvSpPr/>
          <p:nvPr/>
        </p:nvSpPr>
        <p:spPr bwMode="auto">
          <a:xfrm>
            <a:off x="4202996" y="4626347"/>
            <a:ext cx="1551278" cy="612000"/>
          </a:xfrm>
          <a:prstGeom prst="bracketPair">
            <a:avLst/>
          </a:prstGeom>
          <a:noFill/>
          <a:ln w="285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2" name="正方形/長方形 1"/>
          <p:cNvSpPr/>
          <p:nvPr/>
        </p:nvSpPr>
        <p:spPr bwMode="auto">
          <a:xfrm>
            <a:off x="3756918" y="4181689"/>
            <a:ext cx="2520000" cy="1152000"/>
          </a:xfrm>
          <a:prstGeom prst="rect">
            <a:avLst/>
          </a:prstGeom>
          <a:noFill/>
          <a:ln w="222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04775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p:cNvCxnSpPr/>
          <p:nvPr/>
        </p:nvCxnSpPr>
        <p:spPr bwMode="auto">
          <a:xfrm>
            <a:off x="6362367" y="-8014"/>
            <a:ext cx="0" cy="4824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p:cNvCxnSpPr/>
          <p:nvPr/>
        </p:nvCxnSpPr>
        <p:spPr bwMode="auto">
          <a:xfrm>
            <a:off x="3550849" y="981"/>
            <a:ext cx="0" cy="4824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右矢印 44"/>
          <p:cNvSpPr/>
          <p:nvPr/>
        </p:nvSpPr>
        <p:spPr bwMode="auto">
          <a:xfrm rot="5400000">
            <a:off x="4159538" y="196917"/>
            <a:ext cx="1584000" cy="792000"/>
          </a:xfrm>
          <a:prstGeom prst="rightArrow">
            <a:avLst>
              <a:gd name="adj1" fmla="val 50000"/>
              <a:gd name="adj2" fmla="val 43597"/>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cxnSp>
        <p:nvCxnSpPr>
          <p:cNvPr id="4" name="直線コネクタ 3"/>
          <p:cNvCxnSpPr/>
          <p:nvPr/>
        </p:nvCxnSpPr>
        <p:spPr bwMode="auto">
          <a:xfrm>
            <a:off x="7049431" y="-24766"/>
            <a:ext cx="0" cy="4860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Rectangle 2"/>
          <p:cNvSpPr txBox="1">
            <a:spLocks noChangeArrowheads="1"/>
          </p:cNvSpPr>
          <p:nvPr/>
        </p:nvSpPr>
        <p:spPr bwMode="auto">
          <a:xfrm>
            <a:off x="7090898" y="-8014"/>
            <a:ext cx="1980000" cy="4788000"/>
          </a:xfrm>
          <a:prstGeom prst="rect">
            <a:avLst/>
          </a:prstGeom>
          <a:gradFill>
            <a:gsLst>
              <a:gs pos="0">
                <a:srgbClr val="8787AF"/>
              </a:gs>
              <a:gs pos="80000">
                <a:schemeClr val="accent2">
                  <a:shade val="93000"/>
                  <a:satMod val="130000"/>
                </a:schemeClr>
              </a:gs>
              <a:gs pos="100000">
                <a:schemeClr val="accent2">
                  <a:shade val="94000"/>
                  <a:satMod val="135000"/>
                </a:schemeClr>
              </a:gs>
            </a:gsLst>
          </a:gradFill>
          <a:ln/>
          <a:extLst/>
        </p:spPr>
        <p:style>
          <a:lnRef idx="0">
            <a:schemeClr val="accent2"/>
          </a:lnRef>
          <a:fillRef idx="3">
            <a:schemeClr val="accent2"/>
          </a:fillRef>
          <a:effectRef idx="3">
            <a:schemeClr val="accent2"/>
          </a:effectRef>
          <a:fontRef idx="minor">
            <a:schemeClr val="lt1"/>
          </a:fontRef>
        </p:style>
        <p:txBody>
          <a:bodyPr vert="horz" wrap="square" lIns="0" tIns="36000" rIns="0" bIns="180000" numCol="1" anchor="b"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800" b="1" u="none" dirty="0" smtClean="0">
                <a:solidFill>
                  <a:srgbClr val="FFFFFF"/>
                </a:solidFill>
                <a:latin typeface="ＭＳ Ｐゴシック" panose="020B0600070205080204" pitchFamily="50" charset="-128"/>
                <a:cs typeface="Meiryo UI" panose="020B0604030504040204" pitchFamily="50" charset="-128"/>
              </a:rPr>
              <a:t> </a:t>
            </a:r>
            <a:endParaRPr lang="en-US" altLang="ja-JP" sz="1800" b="1" u="none" dirty="0" smtClean="0">
              <a:solidFill>
                <a:srgbClr val="FFFFFF"/>
              </a:solidFill>
              <a:latin typeface="ＭＳ Ｐゴシック" panose="020B0600070205080204" pitchFamily="50" charset="-128"/>
              <a:cs typeface="Meiryo UI" panose="020B0604030504040204" pitchFamily="50" charset="-128"/>
            </a:endParaRPr>
          </a:p>
        </p:txBody>
      </p:sp>
      <p:cxnSp>
        <p:nvCxnSpPr>
          <p:cNvPr id="131" name="直線コネクタ 130"/>
          <p:cNvCxnSpPr/>
          <p:nvPr/>
        </p:nvCxnSpPr>
        <p:spPr bwMode="auto">
          <a:xfrm>
            <a:off x="9103083" y="-19818"/>
            <a:ext cx="0" cy="4860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7050539" y="4848859"/>
            <a:ext cx="2052000" cy="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
          <p:cNvSpPr txBox="1">
            <a:spLocks noChangeArrowheads="1"/>
          </p:cNvSpPr>
          <p:nvPr/>
        </p:nvSpPr>
        <p:spPr bwMode="auto">
          <a:xfrm>
            <a:off x="2994663" y="5082802"/>
            <a:ext cx="1077065"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49" name="Rectangle 2"/>
          <p:cNvSpPr txBox="1">
            <a:spLocks noChangeArrowheads="1"/>
          </p:cNvSpPr>
          <p:nvPr/>
        </p:nvSpPr>
        <p:spPr bwMode="auto">
          <a:xfrm>
            <a:off x="7222215" y="4916601"/>
            <a:ext cx="18106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めざす姿</a:t>
            </a:r>
            <a:endPar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（道州制導入時）</a:t>
            </a:r>
          </a:p>
        </p:txBody>
      </p:sp>
      <p:sp>
        <p:nvSpPr>
          <p:cNvPr id="87" name="テキスト ボックス 86"/>
          <p:cNvSpPr txBox="1"/>
          <p:nvPr/>
        </p:nvSpPr>
        <p:spPr>
          <a:xfrm>
            <a:off x="148344" y="1618805"/>
            <a:ext cx="246221" cy="2248033"/>
          </a:xfrm>
          <a:prstGeom prst="rect">
            <a:avLst/>
          </a:prstGeom>
          <a:noFill/>
        </p:spPr>
        <p:txBody>
          <a:bodyPr vert="eaVert" wrap="square" lIns="0" tIns="0" rIns="0" bIns="0" rtlCol="0" anchor="ctr" anchorCtr="0">
            <a:spAutoFit/>
          </a:bodyPr>
          <a:lstStyle/>
          <a:p>
            <a:pPr algn="ctr"/>
            <a:r>
              <a:rPr kumimoji="1" lang="ja-JP" altLang="en-US" sz="1600" u="none" dirty="0" smtClean="0">
                <a:solidFill>
                  <a:srgbClr val="000000"/>
                </a:solidFill>
                <a:latin typeface="HGS創英角ｺﾞｼｯｸUB" panose="020B0900000000000000" pitchFamily="50" charset="-128"/>
                <a:ea typeface="HGS創英角ｺﾞｼｯｸUB" panose="020B0900000000000000" pitchFamily="50" charset="-128"/>
              </a:rPr>
              <a:t>広域</a:t>
            </a:r>
            <a:r>
              <a:rPr kumimoji="1" lang="ja-JP" altLang="en-US" sz="1600" u="none" dirty="0">
                <a:solidFill>
                  <a:srgbClr val="000000"/>
                </a:solidFill>
                <a:latin typeface="HGS創英角ｺﾞｼｯｸUB" panose="020B0900000000000000" pitchFamily="50" charset="-128"/>
                <a:ea typeface="HGS創英角ｺﾞｼｯｸUB" panose="020B0900000000000000" pitchFamily="50" charset="-128"/>
              </a:rPr>
              <a:t>機能</a:t>
            </a:r>
            <a:r>
              <a:rPr kumimoji="1" lang="ja-JP" altLang="en-US" sz="1600" u="none" dirty="0" smtClean="0">
                <a:solidFill>
                  <a:srgbClr val="000000"/>
                </a:solidFill>
                <a:latin typeface="HGS創英角ｺﾞｼｯｸUB" panose="020B0900000000000000" pitchFamily="50" charset="-128"/>
                <a:ea typeface="HGS創英角ｺﾞｼｯｸUB" panose="020B0900000000000000" pitchFamily="50" charset="-128"/>
              </a:rPr>
              <a:t>の充実</a:t>
            </a:r>
            <a:endParaRPr kumimoji="1" lang="ja-JP" altLang="en-US" sz="1600" u="none" dirty="0">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88" name="角丸四角形 87"/>
          <p:cNvSpPr/>
          <p:nvPr/>
        </p:nvSpPr>
        <p:spPr bwMode="auto">
          <a:xfrm>
            <a:off x="457031" y="498662"/>
            <a:ext cx="2959943" cy="4212000"/>
          </a:xfrm>
          <a:prstGeom prst="roundRect">
            <a:avLst>
              <a:gd name="adj" fmla="val 576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37" name="Rectangle 2"/>
          <p:cNvSpPr txBox="1">
            <a:spLocks noChangeArrowheads="1"/>
          </p:cNvSpPr>
          <p:nvPr/>
        </p:nvSpPr>
        <p:spPr bwMode="auto">
          <a:xfrm>
            <a:off x="549460" y="712713"/>
            <a:ext cx="280578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大阪から見た関西における道州</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の姿の検討・研究、国への働き</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かけ （道州制の機運醸成）</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41" name="Rectangle 2"/>
          <p:cNvSpPr txBox="1">
            <a:spLocks noChangeArrowheads="1"/>
          </p:cNvSpPr>
          <p:nvPr/>
        </p:nvSpPr>
        <p:spPr bwMode="auto">
          <a:xfrm>
            <a:off x="576756" y="4180815"/>
            <a:ext cx="269680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関西広域連合の実践強化</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44" name="Rectangle 2"/>
          <p:cNvSpPr txBox="1">
            <a:spLocks noChangeArrowheads="1"/>
          </p:cNvSpPr>
          <p:nvPr/>
        </p:nvSpPr>
        <p:spPr bwMode="auto">
          <a:xfrm>
            <a:off x="251938" y="5601429"/>
            <a:ext cx="8645312" cy="12240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0" bIns="7200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800"/>
              </a:lnSpc>
              <a:spcBef>
                <a:spcPts val="0"/>
              </a:spcBef>
            </a:pPr>
            <a:r>
              <a:rPr lang="en-US" altLang="ja-JP" sz="14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年頃に、</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それぞれの取組みの進捗状況、また、大阪・関西の発展状況を踏まえ</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、大阪のめざす</a:t>
            </a:r>
            <a:endParaRPr lang="en-US" altLang="ja-JP"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道州制の姿</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実現に向けた手法</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改めて整理</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en-US" altLang="ja-JP"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道州の姿として、</a:t>
            </a: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の機能に加え、</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「大阪エリア」、「京阪神エリア」、「関西エリア」</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、また、「道州と</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基礎自治体の</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２層</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に加え、東京や大阪など大都市圏での選択的</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３層</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制」など、そのエリア等についても</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考え方を整理。</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4"/>
          <p:cNvSpPr>
            <a:spLocks noGrp="1"/>
          </p:cNvSpPr>
          <p:nvPr>
            <p:ph type="sldNum" sz="quarter" idx="11"/>
          </p:nvPr>
        </p:nvSpPr>
        <p:spPr>
          <a:xfrm>
            <a:off x="7022756" y="6441498"/>
            <a:ext cx="2133600" cy="457200"/>
          </a:xfrm>
        </p:spPr>
        <p:txBody>
          <a:bodyPr/>
          <a:lstStyle/>
          <a:p>
            <a:r>
              <a:rPr lang="en-US" altLang="ja-JP" dirty="0">
                <a:solidFill>
                  <a:srgbClr val="000000"/>
                </a:solidFill>
              </a:rPr>
              <a:t>8</a:t>
            </a:r>
            <a:endParaRPr lang="en-US" altLang="ja-JP" dirty="0" smtClean="0">
              <a:solidFill>
                <a:srgbClr val="000000"/>
              </a:solidFill>
            </a:endParaRPr>
          </a:p>
        </p:txBody>
      </p:sp>
      <p:sp>
        <p:nvSpPr>
          <p:cNvPr id="40" name="Rectangle 2"/>
          <p:cNvSpPr txBox="1">
            <a:spLocks noChangeArrowheads="1"/>
          </p:cNvSpPr>
          <p:nvPr/>
        </p:nvSpPr>
        <p:spPr bwMode="auto">
          <a:xfrm>
            <a:off x="563693" y="1657083"/>
            <a:ext cx="2805787" cy="142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大阪自らの改革を推進力に国</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から大阪への権限移譲を提案</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600"/>
              </a:spcBef>
            </a:pPr>
            <a:r>
              <a:rPr lang="en-US" altLang="ja-JP" sz="1400" u="none" dirty="0">
                <a:solidFill>
                  <a:srgbClr val="000000"/>
                </a:solidFill>
                <a:latin typeface="ＭＳ Ｐゴシック" panose="020B0600070205080204" pitchFamily="50" charset="-128"/>
                <a:cs typeface="Meiryo UI" panose="020B0604030504040204" pitchFamily="50" charset="-128"/>
              </a:rPr>
              <a:t> </a:t>
            </a:r>
            <a:r>
              <a:rPr lang="en-US" altLang="ja-JP"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⇒特区の枠組みを発展させた</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a:solidFill>
                  <a:srgbClr val="000000"/>
                </a:solidFill>
                <a:latin typeface="ＭＳ Ｐゴシック" panose="020B0600070205080204" pitchFamily="50" charset="-128"/>
                <a:cs typeface="Meiryo UI" panose="020B0604030504040204" pitchFamily="50" charset="-128"/>
              </a:rPr>
              <a:t>権限と</a:t>
            </a:r>
            <a:r>
              <a:rPr lang="ja-JP" altLang="en-US" sz="1400" u="none" dirty="0" smtClean="0">
                <a:solidFill>
                  <a:srgbClr val="000000"/>
                </a:solidFill>
                <a:latin typeface="ＭＳ Ｐゴシック" panose="020B0600070205080204" pitchFamily="50" charset="-128"/>
                <a:cs typeface="Meiryo UI" panose="020B0604030504040204" pitchFamily="50" charset="-128"/>
              </a:rPr>
              <a:t>財源移譲を行う仕組み</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など</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en-US" altLang="ja-JP" sz="1400" u="none" dirty="0" smtClean="0">
                <a:solidFill>
                  <a:srgbClr val="000000"/>
                </a:solidFill>
                <a:latin typeface="ＭＳ Ｐゴシック" panose="020B0600070205080204" pitchFamily="50" charset="-128"/>
                <a:cs typeface="Meiryo UI" panose="020B0604030504040204" pitchFamily="50" charset="-128"/>
              </a:rPr>
              <a:t>    </a:t>
            </a:r>
            <a:endParaRPr lang="en-US" altLang="ja-JP" sz="1400" u="none" dirty="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5" name="角丸四角形 4"/>
          <p:cNvSpPr/>
          <p:nvPr/>
        </p:nvSpPr>
        <p:spPr bwMode="auto">
          <a:xfrm>
            <a:off x="7432729" y="1424918"/>
            <a:ext cx="1584000" cy="118800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a:t>大阪</a:t>
            </a:r>
            <a:r>
              <a:rPr kumimoji="0" lang="ja-JP" altLang="en-US" sz="1600" b="0" i="0" u="none" strike="noStrike" cap="none" normalizeH="0" baseline="0" dirty="0" smtClean="0">
                <a:ln>
                  <a:noFill/>
                </a:ln>
                <a:solidFill>
                  <a:schemeClr val="tx1"/>
                </a:solidFill>
                <a:effectLst/>
              </a:rPr>
              <a:t>エリア</a:t>
            </a:r>
            <a:endParaRPr kumimoji="0" lang="en-US" altLang="ja-JP" sz="16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smtClean="0"/>
              <a:t>の道州</a:t>
            </a:r>
            <a:endParaRPr kumimoji="0" lang="en-US" altLang="ja-JP" sz="1600" b="0" i="0" u="none" strike="noStrike" cap="none" normalizeH="0" baseline="0" dirty="0" smtClean="0">
              <a:ln>
                <a:noFill/>
              </a:ln>
              <a:solidFill>
                <a:schemeClr val="tx1"/>
              </a:solidFill>
              <a:effectLst/>
            </a:endParaRPr>
          </a:p>
        </p:txBody>
      </p:sp>
      <p:sp>
        <p:nvSpPr>
          <p:cNvPr id="51" name="角丸四角形 50"/>
          <p:cNvSpPr/>
          <p:nvPr/>
        </p:nvSpPr>
        <p:spPr bwMode="auto">
          <a:xfrm>
            <a:off x="7434827" y="3472908"/>
            <a:ext cx="1584000" cy="1188000"/>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関西州</a:t>
            </a:r>
            <a:endParaRPr kumimoji="0" lang="en-US" altLang="ja-JP" sz="1600" b="0" i="0" u="none" strike="noStrike" cap="none" normalizeH="0" baseline="0" dirty="0" smtClean="0">
              <a:ln>
                <a:noFill/>
              </a:ln>
              <a:solidFill>
                <a:schemeClr val="tx1"/>
              </a:solidFill>
              <a:effectLst/>
            </a:endParaRPr>
          </a:p>
        </p:txBody>
      </p:sp>
      <p:sp>
        <p:nvSpPr>
          <p:cNvPr id="54" name="右矢印 53"/>
          <p:cNvSpPr/>
          <p:nvPr/>
        </p:nvSpPr>
        <p:spPr bwMode="auto">
          <a:xfrm>
            <a:off x="5977528" y="1584787"/>
            <a:ext cx="1476704" cy="897501"/>
          </a:xfrm>
          <a:prstGeom prst="rightArrow">
            <a:avLst/>
          </a:prstGeom>
          <a:ln w="22225">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5" name="右矢印 54"/>
          <p:cNvSpPr/>
          <p:nvPr/>
        </p:nvSpPr>
        <p:spPr bwMode="auto">
          <a:xfrm>
            <a:off x="3238912" y="3846309"/>
            <a:ext cx="3123456" cy="432000"/>
          </a:xfrm>
          <a:prstGeom prst="rightArrow">
            <a:avLst>
              <a:gd name="adj1" fmla="val 100000"/>
              <a:gd name="adj2" fmla="val 0"/>
            </a:avLst>
          </a:prstGeom>
          <a:ln w="22225" cmpd="sng">
            <a:solidFill>
              <a:schemeClr val="accent6"/>
            </a:solidFill>
            <a:prstDash val="solid"/>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9" name="Rectangle 2"/>
          <p:cNvSpPr txBox="1">
            <a:spLocks noChangeArrowheads="1"/>
          </p:cNvSpPr>
          <p:nvPr/>
        </p:nvSpPr>
        <p:spPr bwMode="auto">
          <a:xfrm>
            <a:off x="5730878" y="5094064"/>
            <a:ext cx="10770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53" name="曲折矢印 52"/>
          <p:cNvSpPr/>
          <p:nvPr/>
        </p:nvSpPr>
        <p:spPr bwMode="auto">
          <a:xfrm flipV="1">
            <a:off x="4673916" y="2233644"/>
            <a:ext cx="2760912" cy="2303324"/>
          </a:xfrm>
          <a:prstGeom prst="bentArrow">
            <a:avLst>
              <a:gd name="adj1" fmla="val 21724"/>
              <a:gd name="adj2" fmla="val 20186"/>
              <a:gd name="adj3" fmla="val 19322"/>
              <a:gd name="adj4" fmla="val 68638"/>
            </a:avLst>
          </a:prstGeom>
          <a:solidFill>
            <a:schemeClr val="bg1"/>
          </a:solidFill>
          <a:ln w="22225" cap="flat" cmpd="sng" algn="ctr">
            <a:solidFill>
              <a:schemeClr val="accent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24" name="テキスト ボックス 123"/>
          <p:cNvSpPr txBox="1"/>
          <p:nvPr/>
        </p:nvSpPr>
        <p:spPr>
          <a:xfrm>
            <a:off x="6566944" y="44229"/>
            <a:ext cx="282573" cy="4824000"/>
          </a:xfrm>
          <a:prstGeom prst="rect">
            <a:avLst/>
          </a:prstGeom>
          <a:solidFill>
            <a:schemeClr val="accent6"/>
          </a:solidFill>
        </p:spPr>
        <p:txBody>
          <a:bodyPr vert="eaVert" wrap="square" lIns="36000" tIns="108000" rIns="0" bIns="0" rtlCol="0" anchor="ctr" anchorCtr="0">
            <a:spAutoFit/>
          </a:bodyPr>
          <a:lstStyle/>
          <a:p>
            <a:r>
              <a:rPr kumimoji="1" lang="ja-JP" altLang="en-US" sz="1600" u="none" dirty="0" smtClean="0">
                <a:solidFill>
                  <a:srgbClr val="FFFFFF"/>
                </a:solidFill>
                <a:latin typeface="HGS創英角ｺﾞｼｯｸUB" panose="020B0900000000000000" pitchFamily="50" charset="-128"/>
                <a:ea typeface="HGS創英角ｺﾞｼｯｸUB" panose="020B0900000000000000" pitchFamily="50" charset="-128"/>
              </a:rPr>
              <a:t>議論を喚起</a:t>
            </a:r>
            <a:endParaRPr kumimoji="1" lang="ja-JP" altLang="en-US" sz="1600" u="none" dirty="0">
              <a:solidFill>
                <a:srgbClr val="FFFFFF"/>
              </a:solidFill>
              <a:latin typeface="HGS創英角ｺﾞｼｯｸUB" panose="020B0900000000000000" pitchFamily="50" charset="-128"/>
              <a:ea typeface="HGS創英角ｺﾞｼｯｸUB" panose="020B0900000000000000" pitchFamily="50" charset="-128"/>
            </a:endParaRPr>
          </a:p>
        </p:txBody>
      </p:sp>
      <p:sp>
        <p:nvSpPr>
          <p:cNvPr id="60" name="Rectangle 2"/>
          <p:cNvSpPr txBox="1">
            <a:spLocks noChangeArrowheads="1"/>
          </p:cNvSpPr>
          <p:nvPr/>
        </p:nvSpPr>
        <p:spPr bwMode="auto">
          <a:xfrm>
            <a:off x="3695533" y="1384917"/>
            <a:ext cx="2520000" cy="1368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国から大阪への</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権限移譲</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2" name="Rectangle 2"/>
          <p:cNvSpPr txBox="1">
            <a:spLocks noChangeArrowheads="1"/>
          </p:cNvSpPr>
          <p:nvPr/>
        </p:nvSpPr>
        <p:spPr bwMode="auto">
          <a:xfrm>
            <a:off x="564881" y="3549934"/>
            <a:ext cx="269680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国機関の拠点性向上、連携強化</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64" name="Rectangle 2"/>
          <p:cNvSpPr txBox="1">
            <a:spLocks noChangeArrowheads="1"/>
          </p:cNvSpPr>
          <p:nvPr/>
        </p:nvSpPr>
        <p:spPr bwMode="auto">
          <a:xfrm>
            <a:off x="3326748" y="3896421"/>
            <a:ext cx="2091413"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400" u="none" kern="0" dirty="0">
                <a:solidFill>
                  <a:srgbClr val="000000"/>
                </a:solidFill>
                <a:latin typeface="+mj-ea"/>
                <a:cs typeface="Meiryo UI" panose="020B0604030504040204" pitchFamily="50" charset="-128"/>
              </a:rPr>
              <a:t>国</a:t>
            </a:r>
            <a:r>
              <a:rPr lang="ja-JP" altLang="en-US" sz="1400" u="none" kern="0" dirty="0" smtClean="0">
                <a:solidFill>
                  <a:srgbClr val="000000"/>
                </a:solidFill>
                <a:latin typeface="+mj-ea"/>
                <a:cs typeface="Meiryo UI" panose="020B0604030504040204" pitchFamily="50" charset="-128"/>
              </a:rPr>
              <a:t>から関西への</a:t>
            </a:r>
            <a:endParaRPr lang="en-US" altLang="ja-JP" sz="1400" u="none" kern="0" dirty="0" smtClean="0">
              <a:solidFill>
                <a:srgbClr val="000000"/>
              </a:solidFill>
              <a:latin typeface="+mj-ea"/>
              <a:cs typeface="Meiryo UI" panose="020B0604030504040204" pitchFamily="50" charset="-128"/>
            </a:endParaRPr>
          </a:p>
          <a:p>
            <a:pPr algn="ctr" eaLnBrk="1" hangingPunct="1">
              <a:lnSpc>
                <a:spcPts val="1400"/>
              </a:lnSpc>
            </a:pPr>
            <a:r>
              <a:rPr lang="ja-JP" altLang="en-US" sz="1400" u="none" kern="0" dirty="0" smtClean="0">
                <a:solidFill>
                  <a:srgbClr val="000000"/>
                </a:solidFill>
                <a:latin typeface="+mj-ea"/>
                <a:cs typeface="Meiryo UI" panose="020B0604030504040204" pitchFamily="50" charset="-128"/>
              </a:rPr>
              <a:t>権限移譲</a:t>
            </a:r>
          </a:p>
        </p:txBody>
      </p:sp>
      <p:sp>
        <p:nvSpPr>
          <p:cNvPr id="31" name="Rectangle 2"/>
          <p:cNvSpPr txBox="1">
            <a:spLocks noChangeArrowheads="1"/>
          </p:cNvSpPr>
          <p:nvPr/>
        </p:nvSpPr>
        <p:spPr bwMode="auto">
          <a:xfrm>
            <a:off x="7444098" y="2805629"/>
            <a:ext cx="1665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ja-JP" altLang="en-US"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道州も考えられる</a:t>
            </a:r>
            <a:endPar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bwMode="auto">
          <a:xfrm>
            <a:off x="7337531" y="2778854"/>
            <a:ext cx="1692000" cy="504000"/>
          </a:xfrm>
          <a:prstGeom prst="bracketPair">
            <a:avLst/>
          </a:prstGeom>
          <a:noFill/>
          <a:ln w="28575" cap="flat" cmpd="sng" algn="ctr">
            <a:solidFill>
              <a:schemeClr val="bg1"/>
            </a:solidFill>
            <a:prstDash val="solid"/>
            <a:round/>
            <a:headEnd type="none" w="med" len="med"/>
            <a:tailEnd type="none"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val="384617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sng"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accent1"/>
        </a:solidFill>
        <a:ln w="31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F3E2F46FEABD34B9CD159554CA377F5" ma:contentTypeVersion="0" ma:contentTypeDescription="新しいドキュメントを作成します。" ma:contentTypeScope="" ma:versionID="21b97b8ccb4f241c546f14431a6c6884">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803B34D-4543-473A-A302-FE9D5A96D4E6}">
  <ds:schemaRefs>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E29DFF-849B-4B27-BCB9-93BE74CF97EB}">
  <ds:schemaRefs>
    <ds:schemaRef ds:uri="http://schemas.microsoft.com/sharepoint/v3/contenttype/forms"/>
  </ds:schemaRefs>
</ds:datastoreItem>
</file>

<file path=customXml/itemProps3.xml><?xml version="1.0" encoding="utf-8"?>
<ds:datastoreItem xmlns:ds="http://schemas.openxmlformats.org/officeDocument/2006/customXml" ds:itemID="{EA729D48-7410-480B-948F-54341DE5D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13182</TotalTime>
  <Words>6024</Words>
  <Application>Microsoft Office PowerPoint</Application>
  <PresentationFormat>画面に合わせる (4:3)</PresentationFormat>
  <Paragraphs>1808</Paragraphs>
  <Slides>35</Slides>
  <Notes>26</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Pixel</vt:lpstr>
      <vt:lpstr>大阪発“地方分権改革”ビジョン  住民に身近な自治の実現と大阪・関西の自立的成長に向けて</vt:lpstr>
      <vt:lpstr>PowerPoint プレゼンテーション</vt:lpstr>
      <vt:lpstr>PowerPoint プレゼンテーション</vt:lpstr>
      <vt:lpstr>PowerPoint プレゼンテーション</vt:lpstr>
      <vt:lpstr>大阪の分権改革がめざすもの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これまでの取組みと今後の方向性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関連データ等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市町村補助金の交付金化</dc:title>
  <dc:creator>大阪府職員端末機１７年度１２月調達</dc:creator>
  <cp:lastModifiedBy>HOSTNAME</cp:lastModifiedBy>
  <cp:revision>1040</cp:revision>
  <cp:lastPrinted>2017-02-14T04:29:40Z</cp:lastPrinted>
  <dcterms:created xsi:type="dcterms:W3CDTF">2008-10-10T01:06:32Z</dcterms:created>
  <dcterms:modified xsi:type="dcterms:W3CDTF">2017-02-14T07:15:16Z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