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</p:sldIdLst>
  <p:sldSz cx="12801600" cy="9601200" type="A3"/>
  <p:notesSz cx="6805613" cy="9939338"/>
  <p:defaultTextStyle>
    <a:defPPr>
      <a:defRPr lang="ja-JP"/>
    </a:defPPr>
    <a:lvl1pPr marL="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16" y="852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2016/1/20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2016/1/20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2016/1/20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2016/1/20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2016/1/20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2016/1/20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2016/1/20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2016/1/20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2016/1/20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2016/1/20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2016/1/20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2016/1/20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kumimoji="1"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223" y="1"/>
            <a:ext cx="12801600" cy="566530"/>
          </a:xfrm>
          <a:prstGeom prst="rect">
            <a:avLst/>
          </a:prstGeom>
          <a:solidFill>
            <a:srgbClr val="2315DB"/>
          </a:solidFill>
        </p:spPr>
        <p:txBody>
          <a:bodyPr lIns="128016" tIns="64008" rIns="128016" bIns="64008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関西圏の高速道路ネットワーク図</a:t>
            </a:r>
            <a:endParaRPr lang="en-US" altLang="ja-JP" sz="28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Picture 2" descr="\\Kefoasv1\2015\d地域連携部\国土・広域基盤\２．高速道路\官民推進体制\未　160119要望活動\①-1　要望書印刷関係\地図材料(jpeg)\160107中面地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7403" y="619944"/>
            <a:ext cx="13220932" cy="8845936"/>
          </a:xfrm>
          <a:prstGeom prst="rect">
            <a:avLst/>
          </a:prstGeom>
          <a:noFill/>
        </p:spPr>
      </p:pic>
      <p:cxnSp>
        <p:nvCxnSpPr>
          <p:cNvPr id="12" name="直線コネクタ 11"/>
          <p:cNvCxnSpPr/>
          <p:nvPr/>
        </p:nvCxnSpPr>
        <p:spPr>
          <a:xfrm>
            <a:off x="4342931" y="5376664"/>
            <a:ext cx="0" cy="39521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392688" y="4702114"/>
            <a:ext cx="0" cy="14401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5219531" y="4836604"/>
            <a:ext cx="173158" cy="79474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342931" y="5727178"/>
            <a:ext cx="869638" cy="0"/>
          </a:xfrm>
          <a:prstGeom prst="line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514303" y="5493224"/>
            <a:ext cx="46519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300" dirty="0" smtClean="0">
                <a:solidFill>
                  <a:srgbClr val="FF0000"/>
                </a:solidFill>
              </a:rPr>
              <a:t>９期</a:t>
            </a:r>
            <a:endParaRPr kumimoji="1" lang="ja-JP" altLang="en-US" sz="1300" dirty="0">
              <a:solidFill>
                <a:srgbClr val="FF0000"/>
              </a:solidFill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>
            <a:off x="5219652" y="5629524"/>
            <a:ext cx="0" cy="14401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77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Kefoasv1\2015\d地域連携部\国土・広域基盤\２．高速道路\官民推進体制\未　160119要望活動\要望書印刷関係\01.関西地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0480" y="696145"/>
            <a:ext cx="4608512" cy="4494099"/>
          </a:xfrm>
          <a:prstGeom prst="rect">
            <a:avLst/>
          </a:prstGeom>
          <a:noFill/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2223" y="1"/>
            <a:ext cx="12801600" cy="566530"/>
          </a:xfrm>
          <a:prstGeom prst="rect">
            <a:avLst/>
          </a:prstGeom>
          <a:solidFill>
            <a:srgbClr val="2315DB"/>
          </a:solidFill>
        </p:spPr>
        <p:txBody>
          <a:bodyPr lIns="128001" tIns="64001" rIns="128001" bIns="64001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関西圏・首都圏・中部圏の環状道路ネットワークの整備状況</a:t>
            </a:r>
            <a:endParaRPr lang="en-US" altLang="ja-JP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452939" y="3490055"/>
            <a:ext cx="2695400" cy="758661"/>
          </a:xfrm>
          <a:prstGeom prst="wedgeRectCallout">
            <a:avLst>
              <a:gd name="adj1" fmla="val 101994"/>
              <a:gd name="adj2" fmla="val -26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413809" y="3516206"/>
            <a:ext cx="2837638" cy="74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8001" tIns="64001" rIns="128001" bIns="6400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20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環状ネットワークの整備</a:t>
            </a:r>
            <a:endParaRPr lang="en-US" altLang="ja-JP" sz="20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 eaLnBrk="1" hangingPunct="1"/>
            <a:r>
              <a:rPr lang="ja-JP" altLang="en-US" sz="20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</a:t>
            </a:r>
            <a:r>
              <a:rPr lang="ja-JP" altLang="en-US" sz="20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目処が立っていない</a:t>
            </a:r>
            <a:r>
              <a:rPr lang="ja-JP" altLang="en-US" sz="20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！</a:t>
            </a:r>
            <a:endParaRPr lang="en-US" altLang="ja-JP" sz="20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051" name="Picture 3" descr="\\Kefoasv1\2015\d地域連携部\国土・広域基盤\２．高速道路\官民推進体制\未　160119要望活動\要望書印刷関係\03.中部圏地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96" y="5102633"/>
            <a:ext cx="4608512" cy="4498567"/>
          </a:xfrm>
          <a:prstGeom prst="rect">
            <a:avLst/>
          </a:prstGeom>
          <a:noFill/>
        </p:spPr>
      </p:pic>
      <p:sp>
        <p:nvSpPr>
          <p:cNvPr id="12" name="四角形吹き出し 11"/>
          <p:cNvSpPr/>
          <p:nvPr/>
        </p:nvSpPr>
        <p:spPr>
          <a:xfrm>
            <a:off x="4182954" y="6211957"/>
            <a:ext cx="3261882" cy="782494"/>
          </a:xfrm>
          <a:prstGeom prst="wedgeRectCallout">
            <a:avLst>
              <a:gd name="adj1" fmla="val -53433"/>
              <a:gd name="adj2" fmla="val 1057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4069781" y="6211957"/>
            <a:ext cx="3396676" cy="74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8001" tIns="64001" rIns="128001" bIns="6400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20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中部圏の環状ネットワークは</a:t>
            </a:r>
            <a:endParaRPr lang="en-US" altLang="ja-JP" sz="20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 eaLnBrk="1" hangingPunct="1"/>
            <a:r>
              <a:rPr lang="ja-JP" altLang="en-US" sz="20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すべて事業着手されている</a:t>
            </a:r>
            <a:endParaRPr lang="en-US" altLang="ja-JP" sz="2000" b="1" dirty="0">
              <a:solidFill>
                <a:srgbClr val="FF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053" name="Picture 5" descr="\\Kefoasv1\2015\d地域連携部\国土・広域基盤\２．高速道路\官民推進体制\未　160119要望活動\要望書印刷関係\02.首都圏地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1001" y="5099679"/>
            <a:ext cx="4637041" cy="4486280"/>
          </a:xfrm>
          <a:prstGeom prst="rect">
            <a:avLst/>
          </a:prstGeom>
          <a:noFill/>
        </p:spPr>
      </p:pic>
      <p:sp>
        <p:nvSpPr>
          <p:cNvPr id="10" name="四角形吹き出し 9"/>
          <p:cNvSpPr/>
          <p:nvPr/>
        </p:nvSpPr>
        <p:spPr>
          <a:xfrm>
            <a:off x="9358307" y="3564849"/>
            <a:ext cx="3261882" cy="2146122"/>
          </a:xfrm>
          <a:custGeom>
            <a:avLst/>
            <a:gdLst>
              <a:gd name="connsiteX0" fmla="*/ 0 w 2329916"/>
              <a:gd name="connsiteY0" fmla="*/ 0 h 704371"/>
              <a:gd name="connsiteX1" fmla="*/ 388319 w 2329916"/>
              <a:gd name="connsiteY1" fmla="*/ 0 h 704371"/>
              <a:gd name="connsiteX2" fmla="*/ 388319 w 2329916"/>
              <a:gd name="connsiteY2" fmla="*/ 0 h 704371"/>
              <a:gd name="connsiteX3" fmla="*/ 970798 w 2329916"/>
              <a:gd name="connsiteY3" fmla="*/ 0 h 704371"/>
              <a:gd name="connsiteX4" fmla="*/ 2329916 w 2329916"/>
              <a:gd name="connsiteY4" fmla="*/ 0 h 704371"/>
              <a:gd name="connsiteX5" fmla="*/ 2329916 w 2329916"/>
              <a:gd name="connsiteY5" fmla="*/ 410883 h 704371"/>
              <a:gd name="connsiteX6" fmla="*/ 2329916 w 2329916"/>
              <a:gd name="connsiteY6" fmla="*/ 410883 h 704371"/>
              <a:gd name="connsiteX7" fmla="*/ 2329916 w 2329916"/>
              <a:gd name="connsiteY7" fmla="*/ 586976 h 704371"/>
              <a:gd name="connsiteX8" fmla="*/ 2329916 w 2329916"/>
              <a:gd name="connsiteY8" fmla="*/ 704371 h 704371"/>
              <a:gd name="connsiteX9" fmla="*/ 970798 w 2329916"/>
              <a:gd name="connsiteY9" fmla="*/ 704371 h 704371"/>
              <a:gd name="connsiteX10" fmla="*/ 488048 w 2329916"/>
              <a:gd name="connsiteY10" fmla="*/ 1532944 h 704371"/>
              <a:gd name="connsiteX11" fmla="*/ 388319 w 2329916"/>
              <a:gd name="connsiteY11" fmla="*/ 704371 h 704371"/>
              <a:gd name="connsiteX12" fmla="*/ 0 w 2329916"/>
              <a:gd name="connsiteY12" fmla="*/ 704371 h 704371"/>
              <a:gd name="connsiteX13" fmla="*/ 0 w 2329916"/>
              <a:gd name="connsiteY13" fmla="*/ 586976 h 704371"/>
              <a:gd name="connsiteX14" fmla="*/ 0 w 2329916"/>
              <a:gd name="connsiteY14" fmla="*/ 410883 h 704371"/>
              <a:gd name="connsiteX15" fmla="*/ 0 w 2329916"/>
              <a:gd name="connsiteY15" fmla="*/ 410883 h 704371"/>
              <a:gd name="connsiteX16" fmla="*/ 0 w 2329916"/>
              <a:gd name="connsiteY16" fmla="*/ 0 h 704371"/>
              <a:gd name="connsiteX0" fmla="*/ 0 w 2329916"/>
              <a:gd name="connsiteY0" fmla="*/ 0 h 1532944"/>
              <a:gd name="connsiteX1" fmla="*/ 388319 w 2329916"/>
              <a:gd name="connsiteY1" fmla="*/ 0 h 1532944"/>
              <a:gd name="connsiteX2" fmla="*/ 388319 w 2329916"/>
              <a:gd name="connsiteY2" fmla="*/ 0 h 1532944"/>
              <a:gd name="connsiteX3" fmla="*/ 970798 w 2329916"/>
              <a:gd name="connsiteY3" fmla="*/ 0 h 1532944"/>
              <a:gd name="connsiteX4" fmla="*/ 2329916 w 2329916"/>
              <a:gd name="connsiteY4" fmla="*/ 0 h 1532944"/>
              <a:gd name="connsiteX5" fmla="*/ 2329916 w 2329916"/>
              <a:gd name="connsiteY5" fmla="*/ 410883 h 1532944"/>
              <a:gd name="connsiteX6" fmla="*/ 2329916 w 2329916"/>
              <a:gd name="connsiteY6" fmla="*/ 410883 h 1532944"/>
              <a:gd name="connsiteX7" fmla="*/ 2329916 w 2329916"/>
              <a:gd name="connsiteY7" fmla="*/ 586976 h 1532944"/>
              <a:gd name="connsiteX8" fmla="*/ 2329916 w 2329916"/>
              <a:gd name="connsiteY8" fmla="*/ 704371 h 1532944"/>
              <a:gd name="connsiteX9" fmla="*/ 693707 w 2329916"/>
              <a:gd name="connsiteY9" fmla="*/ 704371 h 1532944"/>
              <a:gd name="connsiteX10" fmla="*/ 488048 w 2329916"/>
              <a:gd name="connsiteY10" fmla="*/ 1532944 h 1532944"/>
              <a:gd name="connsiteX11" fmla="*/ 388319 w 2329916"/>
              <a:gd name="connsiteY11" fmla="*/ 704371 h 1532944"/>
              <a:gd name="connsiteX12" fmla="*/ 0 w 2329916"/>
              <a:gd name="connsiteY12" fmla="*/ 704371 h 1532944"/>
              <a:gd name="connsiteX13" fmla="*/ 0 w 2329916"/>
              <a:gd name="connsiteY13" fmla="*/ 586976 h 1532944"/>
              <a:gd name="connsiteX14" fmla="*/ 0 w 2329916"/>
              <a:gd name="connsiteY14" fmla="*/ 410883 h 1532944"/>
              <a:gd name="connsiteX15" fmla="*/ 0 w 2329916"/>
              <a:gd name="connsiteY15" fmla="*/ 410883 h 1532944"/>
              <a:gd name="connsiteX16" fmla="*/ 0 w 2329916"/>
              <a:gd name="connsiteY16" fmla="*/ 0 h 153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29916" h="1532944">
                <a:moveTo>
                  <a:pt x="0" y="0"/>
                </a:moveTo>
                <a:lnTo>
                  <a:pt x="388319" y="0"/>
                </a:lnTo>
                <a:lnTo>
                  <a:pt x="388319" y="0"/>
                </a:lnTo>
                <a:lnTo>
                  <a:pt x="970798" y="0"/>
                </a:lnTo>
                <a:lnTo>
                  <a:pt x="2329916" y="0"/>
                </a:lnTo>
                <a:lnTo>
                  <a:pt x="2329916" y="410883"/>
                </a:lnTo>
                <a:lnTo>
                  <a:pt x="2329916" y="410883"/>
                </a:lnTo>
                <a:lnTo>
                  <a:pt x="2329916" y="586976"/>
                </a:lnTo>
                <a:lnTo>
                  <a:pt x="2329916" y="704371"/>
                </a:lnTo>
                <a:lnTo>
                  <a:pt x="693707" y="704371"/>
                </a:lnTo>
                <a:lnTo>
                  <a:pt x="488048" y="1532944"/>
                </a:lnTo>
                <a:lnTo>
                  <a:pt x="388319" y="704371"/>
                </a:lnTo>
                <a:lnTo>
                  <a:pt x="0" y="704371"/>
                </a:lnTo>
                <a:lnTo>
                  <a:pt x="0" y="586976"/>
                </a:lnTo>
                <a:lnTo>
                  <a:pt x="0" y="410883"/>
                </a:lnTo>
                <a:lnTo>
                  <a:pt x="0" y="4108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9304928" y="3551013"/>
            <a:ext cx="3396676" cy="105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8001" tIns="64001" rIns="128001" bIns="6400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20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平成</a:t>
            </a:r>
            <a:r>
              <a:rPr lang="en-US" altLang="ja-JP" sz="20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32(2020)</a:t>
            </a:r>
            <a:r>
              <a:rPr lang="ja-JP" altLang="en-US" sz="20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ja-JP" altLang="en-US" sz="20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開催の</a:t>
            </a:r>
            <a:endParaRPr lang="en-US" altLang="ja-JP" sz="20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 eaLnBrk="1" hangingPunct="1"/>
            <a:r>
              <a:rPr lang="ja-JP" altLang="en-US" sz="20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東京オリンピック・パラリンピック</a:t>
            </a:r>
            <a:r>
              <a:rPr lang="ja-JP" altLang="en-US" sz="20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までにさらに整備が進む</a:t>
            </a:r>
            <a:endParaRPr lang="en-US" altLang="ja-JP" sz="2000" b="1" dirty="0">
              <a:solidFill>
                <a:srgbClr val="FF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 rot="18240000">
            <a:off x="5661249" y="3716007"/>
            <a:ext cx="945371" cy="133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 rot="18166903">
            <a:off x="5642193" y="3736713"/>
            <a:ext cx="925383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ja-JP" altLang="en-US" sz="1000" b="1" spc="-98" dirty="0">
                <a:ln w="317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関西中央環状道路</a:t>
            </a:r>
            <a:endParaRPr lang="ja-JP" altLang="en-US" sz="1000" b="1" spc="-98" dirty="0">
              <a:ln w="317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 rot="18360000">
            <a:off x="6630894" y="4123001"/>
            <a:ext cx="945371" cy="133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 rot="18228359">
            <a:off x="6697104" y="4145090"/>
            <a:ext cx="809710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ja-JP" altLang="en-US" sz="1000" b="1" spc="-98" dirty="0">
                <a:ln w="317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関西大環状道路</a:t>
            </a:r>
            <a:endParaRPr lang="ja-JP" altLang="en-US" sz="1000" b="1" spc="-98" dirty="0">
              <a:ln w="317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75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61</Words>
  <Application>Microsoft Office PowerPoint</Application>
  <PresentationFormat>A3 297x420 mm</PresentationFormat>
  <Paragraphs>11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藤本　裕昭</dc:creator>
  <cp:lastModifiedBy>HOSTNAME</cp:lastModifiedBy>
  <cp:revision>51</cp:revision>
  <cp:lastPrinted>2016-01-07T05:44:58Z</cp:lastPrinted>
  <dcterms:created xsi:type="dcterms:W3CDTF">2015-02-05T05:18:06Z</dcterms:created>
  <dcterms:modified xsi:type="dcterms:W3CDTF">2016-01-20T01:04:30Z</dcterms:modified>
</cp:coreProperties>
</file>