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5" autoAdjust="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43BE-8FE6-4F6A-B1F7-571CFD248BF9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2D28-DDAE-4310-B09B-CC1B654C1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ファイルサーバリンク\花園ラグビーＷ杯2019推進室\■東大阪市花園ラグビー場\プレゼン関係\20161208活性化委員会プレゼン\16-1206_花園BE(レガシー)-B案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38" y="908720"/>
            <a:ext cx="6179420" cy="4845066"/>
          </a:xfrm>
          <a:prstGeom prst="rect">
            <a:avLst/>
          </a:prstGeom>
          <a:noFill/>
        </p:spPr>
      </p:pic>
      <p:sp>
        <p:nvSpPr>
          <p:cNvPr id="8" name="円/楕円 7"/>
          <p:cNvSpPr/>
          <p:nvPr/>
        </p:nvSpPr>
        <p:spPr>
          <a:xfrm>
            <a:off x="3216868" y="1720439"/>
            <a:ext cx="1422184" cy="8110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4215813" y="1313522"/>
            <a:ext cx="423240" cy="406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840444" y="4452598"/>
            <a:ext cx="233910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南側サイドスタンドの増築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440969" y="3576464"/>
            <a:ext cx="1981088" cy="8110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107988" y="4216916"/>
            <a:ext cx="419882" cy="235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563849" y="1470681"/>
            <a:ext cx="1082348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照明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の新設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55482" y="2650536"/>
            <a:ext cx="351978" cy="10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246067" y="3409398"/>
            <a:ext cx="470274" cy="10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129226" y="1374812"/>
            <a:ext cx="351978" cy="10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15285" y="1607336"/>
            <a:ext cx="351978" cy="10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rot="19031578">
            <a:off x="1965161" y="2297763"/>
            <a:ext cx="1271293" cy="86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923928" y="3955306"/>
            <a:ext cx="251863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全座席改修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（ベンチ式→セパレート式）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877764" y="1418215"/>
            <a:ext cx="162095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ＥＶの改修・新設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430" y="1075833"/>
            <a:ext cx="1425517" cy="19631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19797"/>
            <a:ext cx="2472704" cy="13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正方形/長方形 38"/>
          <p:cNvSpPr/>
          <p:nvPr/>
        </p:nvSpPr>
        <p:spPr>
          <a:xfrm>
            <a:off x="5974391" y="2899921"/>
            <a:ext cx="269817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諸室（ロッカールーム・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ＶＩＰルーム・トイレ等）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912" y="-27384"/>
            <a:ext cx="9115766" cy="504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2537" tIns="61268" rIns="122537" bIns="61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2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東大阪市花園ラグビー場改修整備概要について</a:t>
            </a:r>
            <a:endParaRPr lang="ja-JP" altLang="en-US" sz="220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2304" y="5091905"/>
            <a:ext cx="2670849" cy="171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35496" y="54868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●改修イメージ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35496" y="5877272"/>
            <a:ext cx="5031313" cy="934363"/>
            <a:chOff x="35496" y="5394702"/>
            <a:chExt cx="5031313" cy="934363"/>
          </a:xfrm>
        </p:grpSpPr>
        <p:sp>
          <p:nvSpPr>
            <p:cNvPr id="42" name="正方形/長方形 41"/>
            <p:cNvSpPr/>
            <p:nvPr/>
          </p:nvSpPr>
          <p:spPr>
            <a:xfrm>
              <a:off x="35496" y="5394702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●スケジュール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08438" y="5733256"/>
              <a:ext cx="47243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工事期間：平成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29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月～平成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30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秋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予定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　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94809" y="6021288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altLang="ja-JP" sz="1400" dirty="0">
                  <a:latin typeface="ＭＳ Ｐ明朝" panose="02020600040205080304" pitchFamily="18" charset="-128"/>
                  <a:ea typeface="ＭＳ Ｐ明朝" panose="02020600040205080304" pitchFamily="18" charset="-128"/>
                  <a:cs typeface="メイリオ" panose="020B0604030504040204" pitchFamily="50" charset="-128"/>
                </a:rPr>
                <a:t>※</a:t>
              </a:r>
              <a:r>
                <a:rPr lang="ja-JP" altLang="en-US" sz="1400" dirty="0">
                  <a:latin typeface="ＭＳ Ｐ明朝" panose="02020600040205080304" pitchFamily="18" charset="-128"/>
                  <a:ea typeface="ＭＳ Ｐ明朝" panose="02020600040205080304" pitchFamily="18" charset="-128"/>
                  <a:cs typeface="メイリオ" panose="020B0604030504040204" pitchFamily="50" charset="-128"/>
                </a:rPr>
                <a:t>Ｈ２９年度全国高校ラグビー大会については開催。</a:t>
              </a:r>
              <a:endPara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6862544" y="5070817"/>
            <a:ext cx="141577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概観イメージ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7" name="Picture 2" descr="\\filesrv1\ファイルサーバリンク\花園ラグビーＷ杯2019推進室\■東大阪市花園ラグビー場\00▼設計関係▲\打ち合わせ会議レポート\20160618,19　豊田スタジアム\KIMG48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4417" y="4586612"/>
            <a:ext cx="1864556" cy="1048813"/>
          </a:xfrm>
          <a:prstGeom prst="rect">
            <a:avLst/>
          </a:prstGeom>
          <a:noFill/>
        </p:spPr>
      </p:pic>
      <p:cxnSp>
        <p:nvCxnSpPr>
          <p:cNvPr id="29" name="直線矢印コネクタ 28"/>
          <p:cNvCxnSpPr>
            <a:endCxn id="36" idx="1"/>
          </p:cNvCxnSpPr>
          <p:nvPr/>
        </p:nvCxnSpPr>
        <p:spPr>
          <a:xfrm>
            <a:off x="6947728" y="1725992"/>
            <a:ext cx="622702" cy="331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8176978" y="3427205"/>
            <a:ext cx="202676" cy="261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8149724" y="78532"/>
            <a:ext cx="847536" cy="34576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sz="1400" kern="100" smtClean="0">
                <a:solidFill>
                  <a:srgbClr val="000000"/>
                </a:solidFill>
                <a:effectLst/>
                <a:latin typeface="Century"/>
                <a:ea typeface="ＭＳ Ｐゴシック"/>
                <a:cs typeface="Times New Roman"/>
              </a:rPr>
              <a:t>資料</a:t>
            </a:r>
            <a:r>
              <a:rPr lang="ja-JP" altLang="en-US" sz="1400" kern="100" dirty="0">
                <a:solidFill>
                  <a:srgbClr val="000000"/>
                </a:solidFill>
                <a:latin typeface="Century"/>
                <a:ea typeface="ＭＳ Ｐゴシック"/>
                <a:cs typeface="Times New Roman"/>
              </a:rPr>
              <a:t>４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68669" y="927509"/>
            <a:ext cx="464742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側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サイドスタンド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の新設・大型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映像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装置の設置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4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20" grpId="0" animBg="1"/>
      <p:bldP spid="13" grpId="0" animBg="1"/>
      <p:bldP spid="16" grpId="0" animBg="1"/>
      <p:bldP spid="17" grpId="0" animBg="1"/>
      <p:bldP spid="18" grpId="0" animBg="1"/>
      <p:bldP spid="22" grpId="0" animBg="1"/>
      <p:bldP spid="34" grpId="0" animBg="1"/>
      <p:bldP spid="35" grpId="0" animBg="1"/>
      <p:bldP spid="39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632</TotalTime>
  <Words>80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東大阪市花園ラグビー場</dc:title>
  <dc:creator>hosaka</dc:creator>
  <cp:lastModifiedBy>宮本　あゆみ</cp:lastModifiedBy>
  <cp:revision>78</cp:revision>
  <cp:lastPrinted>2017-03-01T02:54:47Z</cp:lastPrinted>
  <dcterms:created xsi:type="dcterms:W3CDTF">2016-11-07T09:54:23Z</dcterms:created>
  <dcterms:modified xsi:type="dcterms:W3CDTF">2017-03-27T06:13:19Z</dcterms:modified>
</cp:coreProperties>
</file>