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9" r:id="rId9"/>
    <p:sldId id="261" r:id="rId10"/>
    <p:sldId id="264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3A92-33AF-40F0-938B-00BFB460557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72D5F-2660-4A8D-B99B-1EEE6A3E2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9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7545-A195-441E-8238-76E58A5B724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D4E16-4864-4B49-89F9-4B6D6BEB8C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41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76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42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1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3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9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20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59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40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61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D4E16-4864-4B49-89F9-4B6D6BEB8C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9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44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7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76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54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20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3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9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98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22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A3A4-FC9E-4C14-A0E5-2D1CF6D044C8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E6A3-723A-4F0F-84E1-791376F7C6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4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下リボン 7"/>
          <p:cNvSpPr/>
          <p:nvPr/>
        </p:nvSpPr>
        <p:spPr>
          <a:xfrm>
            <a:off x="1115616" y="476672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大阪府知事賞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5958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</a:t>
            </a:r>
            <a:r>
              <a:rPr lang="ja-JP" altLang="en-US" b="1" dirty="0">
                <a:latin typeface="+mn-ea"/>
              </a:rPr>
              <a:t>道頓堀川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D1A043-8926-460E-99B4-7A707B5FE4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028" y="1268760"/>
            <a:ext cx="6467943" cy="45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リボン 3"/>
          <p:cNvSpPr/>
          <p:nvPr/>
        </p:nvSpPr>
        <p:spPr>
          <a:xfrm>
            <a:off x="1115616" y="404664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佳作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5" y="625534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撮影場所：大正川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12968D-61DA-4A9C-A9A1-911E12348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3" y="1194307"/>
            <a:ext cx="3324227" cy="49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9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リボン 3"/>
          <p:cNvSpPr/>
          <p:nvPr/>
        </p:nvSpPr>
        <p:spPr>
          <a:xfrm>
            <a:off x="755575" y="476672"/>
            <a:ext cx="763284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大阪府都市整備部長賞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5896" y="5877272"/>
            <a:ext cx="223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撮影場所：芥</a:t>
            </a:r>
            <a:r>
              <a:rPr lang="ja-JP" altLang="en-US" b="1" dirty="0">
                <a:latin typeface="+mn-ea"/>
              </a:rPr>
              <a:t>川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AFDC93-E539-4D8A-B5EE-86DEA868AF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93" y="1484784"/>
            <a:ext cx="6449163" cy="42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7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リボン 3"/>
          <p:cNvSpPr/>
          <p:nvPr/>
        </p:nvSpPr>
        <p:spPr>
          <a:xfrm>
            <a:off x="1115615" y="548680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大阪府河川室長賞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5896" y="6309320"/>
            <a:ext cx="209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</a:t>
            </a:r>
            <a:r>
              <a:rPr lang="ja-JP" altLang="en-US" b="1" dirty="0">
                <a:latin typeface="+mn-ea"/>
              </a:rPr>
              <a:t>千里川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C17F1B-D8B1-4FA5-B4D0-7EFFEA276C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43" y="1248688"/>
            <a:ext cx="3338711" cy="50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リボン 3"/>
          <p:cNvSpPr/>
          <p:nvPr/>
        </p:nvSpPr>
        <p:spPr>
          <a:xfrm>
            <a:off x="1115616" y="449788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水都大阪賞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79912" y="630535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</a:t>
            </a:r>
            <a:r>
              <a:rPr lang="ja-JP" altLang="en-US" b="1" dirty="0">
                <a:latin typeface="+mn-ea"/>
              </a:rPr>
              <a:t>：大川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B235C6-4A21-4676-ABC2-483AE3D8D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0" b="6477"/>
          <a:stretch/>
        </p:blipFill>
        <p:spPr>
          <a:xfrm>
            <a:off x="2536431" y="1115767"/>
            <a:ext cx="4071137" cy="509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リボン 4"/>
          <p:cNvSpPr/>
          <p:nvPr/>
        </p:nvSpPr>
        <p:spPr>
          <a:xfrm>
            <a:off x="1087326" y="476672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河川景観賞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6355974"/>
            <a:ext cx="182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撮影場所：大川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E22C3C3-4A80-424D-9F7F-1FEC856350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02334"/>
            <a:ext cx="3600400" cy="509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リボン 4"/>
          <p:cNvSpPr/>
          <p:nvPr/>
        </p:nvSpPr>
        <p:spPr>
          <a:xfrm>
            <a:off x="1115616" y="404664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佳作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6353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撮影場所：道頓堀川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3C9A3D-2363-4A89-B3BC-8FCFD9829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57" y="1124744"/>
            <a:ext cx="3697685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リボン 3"/>
          <p:cNvSpPr/>
          <p:nvPr/>
        </p:nvSpPr>
        <p:spPr>
          <a:xfrm>
            <a:off x="1115616" y="404664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佳作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5896" y="5805264"/>
            <a:ext cx="25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撮影場所：石川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F86D72-3011-4A53-9EA9-AE82EDA0B0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8" y="1243913"/>
            <a:ext cx="6102344" cy="43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リボン 3"/>
          <p:cNvSpPr/>
          <p:nvPr/>
        </p:nvSpPr>
        <p:spPr>
          <a:xfrm>
            <a:off x="1115616" y="404664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佳作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7904" y="6268670"/>
            <a:ext cx="214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</a:t>
            </a:r>
            <a:r>
              <a:rPr lang="ja-JP" altLang="en-US" b="1" dirty="0">
                <a:latin typeface="+mn-ea"/>
              </a:rPr>
              <a:t>：大和川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F54392-22E2-43F0-9F57-F73AF4C913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 b="5352"/>
          <a:stretch/>
        </p:blipFill>
        <p:spPr>
          <a:xfrm>
            <a:off x="2483566" y="1012219"/>
            <a:ext cx="41768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リボン 4"/>
          <p:cNvSpPr/>
          <p:nvPr/>
        </p:nvSpPr>
        <p:spPr>
          <a:xfrm>
            <a:off x="1115616" y="344163"/>
            <a:ext cx="6912768" cy="576064"/>
          </a:xfrm>
          <a:prstGeom prst="ribbon">
            <a:avLst>
              <a:gd name="adj1" fmla="val 11688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佳作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621955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撮影場所：堂島</a:t>
            </a:r>
            <a:r>
              <a:rPr lang="ja-JP" altLang="en-US" b="1" dirty="0">
                <a:latin typeface="+mn-ea"/>
              </a:rPr>
              <a:t>川</a:t>
            </a:r>
            <a:endParaRPr kumimoji="1" lang="ja-JP" altLang="en-US" b="1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D0A6C9-4BA0-43F0-9028-40A04A4EF3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61" y="1058383"/>
            <a:ext cx="3981277" cy="49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82</Words>
  <Application>Microsoft Office PowerPoint</Application>
  <PresentationFormat>画面に合わせる (4:3)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麗</dc:creator>
  <cp:lastModifiedBy>雑賀　洋平</cp:lastModifiedBy>
  <cp:revision>72</cp:revision>
  <cp:lastPrinted>2017-06-30T06:05:03Z</cp:lastPrinted>
  <dcterms:created xsi:type="dcterms:W3CDTF">2016-06-27T08:47:43Z</dcterms:created>
  <dcterms:modified xsi:type="dcterms:W3CDTF">2025-06-30T03:12:20Z</dcterms:modified>
</cp:coreProperties>
</file>