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0" r:id="rId4"/>
    <p:sldId id="258" r:id="rId5"/>
    <p:sldId id="259" r:id="rId6"/>
    <p:sldId id="268" r:id="rId7"/>
    <p:sldId id="262" r:id="rId8"/>
    <p:sldId id="263" r:id="rId9"/>
    <p:sldId id="269" r:id="rId10"/>
    <p:sldId id="261" r:id="rId11"/>
    <p:sldId id="264" r:id="rId12"/>
    <p:sldId id="266" r:id="rId13"/>
    <p:sldId id="265" r:id="rId14"/>
    <p:sldId id="267" r:id="rId15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83A92-33AF-40F0-938B-00BFB4605570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72D5F-2660-4A8D-B99B-1EEE6A3E2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99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E7545-A195-441E-8238-76E58A5B724B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D4E16-4864-4B49-89F9-4B6D6BEB8C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41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76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981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428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66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274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07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10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35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49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20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91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591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40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61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44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7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76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54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20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60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039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14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98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22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CA3A4-FC9E-4C14-A0E5-2D1CF6D044C8}" type="datetimeFigureOut">
              <a:rPr kumimoji="1" lang="ja-JP" altLang="en-US" smtClean="0"/>
              <a:t>2024/6/28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442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下リボン 7"/>
          <p:cNvSpPr/>
          <p:nvPr/>
        </p:nvSpPr>
        <p:spPr>
          <a:xfrm>
            <a:off x="1115616" y="476672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大阪府知事賞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39752" y="5949280"/>
            <a:ext cx="482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道頓堀川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：野﨑　幸次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0AB903-2739-4614-B514-C24D8904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12" b="81182"/>
          <a:stretch/>
        </p:blipFill>
        <p:spPr>
          <a:xfrm>
            <a:off x="1441038" y="1341008"/>
            <a:ext cx="626192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3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リボン 4"/>
          <p:cNvSpPr/>
          <p:nvPr/>
        </p:nvSpPr>
        <p:spPr>
          <a:xfrm>
            <a:off x="1115616" y="344163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11759" y="5937773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芥川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：三原　守行　</a:t>
            </a:r>
            <a:r>
              <a:rPr kumimoji="1" lang="ja-JP" altLang="en-US" b="1" dirty="0">
                <a:latin typeface="+mn-ea"/>
              </a:rPr>
              <a:t>様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028B1F-5D99-4C52-A196-940FEE50E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0075"/>
          <a:stretch/>
        </p:blipFill>
        <p:spPr>
          <a:xfrm>
            <a:off x="1493697" y="1269000"/>
            <a:ext cx="615660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8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0121" y="5877272"/>
            <a:ext cx="432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撮影場所：大川　　撮影者：神田　和典　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7662D4-67F3-4802-9B86-C7062CFF3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0069"/>
          <a:stretch/>
        </p:blipFill>
        <p:spPr>
          <a:xfrm>
            <a:off x="1495288" y="1269000"/>
            <a:ext cx="615341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9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25605" y="5877272"/>
            <a:ext cx="709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撮影場所：寝屋川南部地下河川（若江立坑）　　撮影者</a:t>
            </a:r>
            <a:r>
              <a:rPr lang="ja-JP" altLang="en-US" b="1" dirty="0">
                <a:latin typeface="+mn-ea"/>
              </a:rPr>
              <a:t>：岩井　英二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AE2BD0E-0EE5-42C1-B97B-BA193EB5D7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0069"/>
          <a:stretch/>
        </p:blipFill>
        <p:spPr>
          <a:xfrm>
            <a:off x="1495289" y="1269000"/>
            <a:ext cx="615341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4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35695" y="587727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</a:t>
            </a:r>
            <a:r>
              <a:rPr lang="ja-JP" altLang="en-US" b="1" dirty="0">
                <a:latin typeface="+mn-ea"/>
              </a:rPr>
              <a:t>：大阪市北区天満</a:t>
            </a:r>
            <a:r>
              <a:rPr kumimoji="1" lang="ja-JP" altLang="en-US" b="1" dirty="0">
                <a:latin typeface="+mn-ea"/>
              </a:rPr>
              <a:t>　</a:t>
            </a:r>
            <a:r>
              <a:rPr lang="ja-JP" altLang="en-US" b="1" dirty="0">
                <a:latin typeface="+mn-ea"/>
              </a:rPr>
              <a:t>　</a:t>
            </a:r>
            <a:r>
              <a:rPr kumimoji="1" lang="ja-JP" altLang="en-US" b="1" dirty="0">
                <a:latin typeface="+mn-ea"/>
              </a:rPr>
              <a:t>撮影者</a:t>
            </a:r>
            <a:r>
              <a:rPr lang="ja-JP" altLang="en-US" b="1" dirty="0">
                <a:latin typeface="+mn-ea"/>
              </a:rPr>
              <a:t>：浅岡　紀郎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1F0A39-A047-4C38-9277-6D81FF3C6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12" b="81182"/>
          <a:stretch/>
        </p:blipFill>
        <p:spPr>
          <a:xfrm>
            <a:off x="1441037" y="1266777"/>
            <a:ext cx="626192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62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81965" y="5733256"/>
            <a:ext cx="458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</a:t>
            </a:r>
            <a:r>
              <a:rPr lang="ja-JP" altLang="en-US" b="1" dirty="0">
                <a:latin typeface="+mn-ea"/>
              </a:rPr>
              <a:t>：淀川</a:t>
            </a:r>
            <a:r>
              <a:rPr kumimoji="1" lang="ja-JP" altLang="en-US" b="1" dirty="0">
                <a:latin typeface="+mn-ea"/>
              </a:rPr>
              <a:t>　</a:t>
            </a:r>
            <a:r>
              <a:rPr lang="ja-JP" altLang="en-US" b="1" dirty="0">
                <a:latin typeface="+mn-ea"/>
              </a:rPr>
              <a:t>　</a:t>
            </a:r>
            <a:r>
              <a:rPr kumimoji="1" lang="ja-JP" altLang="en-US" b="1" dirty="0">
                <a:latin typeface="+mn-ea"/>
              </a:rPr>
              <a:t>撮影者</a:t>
            </a:r>
            <a:r>
              <a:rPr lang="ja-JP" altLang="en-US" b="1" dirty="0">
                <a:latin typeface="+mn-ea"/>
              </a:rPr>
              <a:t>：内藤　ち江子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A50E619-1937-49C1-9AA3-458B756DF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0075"/>
          <a:stretch/>
        </p:blipFill>
        <p:spPr>
          <a:xfrm>
            <a:off x="1403648" y="1269000"/>
            <a:ext cx="615660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755575" y="476672"/>
            <a:ext cx="763284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大阪府都市整備部長賞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6825" y="5798368"/>
            <a:ext cx="475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大和川　　　</a:t>
            </a:r>
            <a:r>
              <a:rPr kumimoji="1" lang="ja-JP" altLang="en-US" b="1" dirty="0">
                <a:latin typeface="+mn-ea"/>
              </a:rPr>
              <a:t>撮影者：辻本　邦夫　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F1CBFEC-FBC3-4747-8CF8-9C97152E7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0075"/>
          <a:stretch/>
        </p:blipFill>
        <p:spPr>
          <a:xfrm>
            <a:off x="1493698" y="1297491"/>
            <a:ext cx="615660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5" y="548680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大阪府河川室長賞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59" y="570959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撮影場所：大正川　　撮影者</a:t>
            </a:r>
            <a:r>
              <a:rPr lang="ja-JP" altLang="en-US" b="1" dirty="0">
                <a:latin typeface="+mn-ea"/>
              </a:rPr>
              <a:t>：水上　毅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03F9EF8-42B7-488B-B976-54CCF19E8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1182"/>
          <a:stretch/>
        </p:blipFill>
        <p:spPr>
          <a:xfrm>
            <a:off x="1313206" y="1269000"/>
            <a:ext cx="651758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29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49788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水都大阪賞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47763" y="564748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</a:t>
            </a:r>
            <a:r>
              <a:rPr lang="ja-JP" altLang="en-US" b="1" dirty="0">
                <a:latin typeface="+mn-ea"/>
              </a:rPr>
              <a:t>：大川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：下農　昭夫　</a:t>
            </a:r>
            <a:r>
              <a:rPr kumimoji="1" lang="ja-JP" altLang="en-US" b="1" dirty="0">
                <a:latin typeface="+mn-ea"/>
              </a:rPr>
              <a:t>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CE297B-9B60-4845-A96F-356C76FD2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0069"/>
          <a:stretch/>
        </p:blipFill>
        <p:spPr>
          <a:xfrm>
            <a:off x="1495289" y="1176667"/>
            <a:ext cx="615341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4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リボン 4"/>
          <p:cNvSpPr/>
          <p:nvPr/>
        </p:nvSpPr>
        <p:spPr>
          <a:xfrm>
            <a:off x="1087326" y="476672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未来輝く大阪賞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67742" y="5805264"/>
            <a:ext cx="48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撮影場所：中之島　　撮影者</a:t>
            </a:r>
            <a:r>
              <a:rPr lang="ja-JP" altLang="en-US" b="1" dirty="0">
                <a:latin typeface="+mn-ea"/>
              </a:rPr>
              <a:t>：小田　弦太郎　</a:t>
            </a:r>
            <a:r>
              <a:rPr kumimoji="1" lang="ja-JP" altLang="en-US" b="1" dirty="0">
                <a:latin typeface="+mn-ea"/>
              </a:rPr>
              <a:t>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13BB804-C348-408C-BE28-D49DB60F1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0069"/>
          <a:stretch/>
        </p:blipFill>
        <p:spPr>
          <a:xfrm>
            <a:off x="1627075" y="1269000"/>
            <a:ext cx="615341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6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リボン 4"/>
          <p:cNvSpPr/>
          <p:nvPr/>
        </p:nvSpPr>
        <p:spPr>
          <a:xfrm>
            <a:off x="1087326" y="476672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未来輝く大阪賞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35955" y="5800874"/>
            <a:ext cx="48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箕面市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：小谷　一華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9D51CA-C23B-48DE-B9A5-D7CB15EBF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" r="81181" b="80450"/>
          <a:stretch/>
        </p:blipFill>
        <p:spPr>
          <a:xfrm>
            <a:off x="3257828" y="1446805"/>
            <a:ext cx="257176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95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リボン 4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40039" y="5712927"/>
            <a:ext cx="439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大正川</a:t>
            </a:r>
            <a:r>
              <a:rPr kumimoji="1" lang="ja-JP" altLang="en-US" b="1" dirty="0">
                <a:latin typeface="+mn-ea"/>
              </a:rPr>
              <a:t>　撮影者</a:t>
            </a:r>
            <a:r>
              <a:rPr lang="ja-JP" altLang="en-US" b="1" dirty="0">
                <a:latin typeface="+mn-ea"/>
              </a:rPr>
              <a:t>：谷本　悠樹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B9677B-3200-4B2A-B980-D57035645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182" b="80450"/>
          <a:stretch/>
        </p:blipFill>
        <p:spPr>
          <a:xfrm>
            <a:off x="3101858" y="1269000"/>
            <a:ext cx="294028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9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77734" y="5797868"/>
            <a:ext cx="478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道頓堀川</a:t>
            </a:r>
            <a:r>
              <a:rPr kumimoji="1" lang="ja-JP" altLang="en-US" b="1" dirty="0">
                <a:latin typeface="+mn-ea"/>
              </a:rPr>
              <a:t>　　撮影者：藤本　凌海　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9870EF-80D4-4DA7-8DCE-0A6E30670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4" t="1701" r="82668" b="82550"/>
          <a:stretch/>
        </p:blipFill>
        <p:spPr>
          <a:xfrm>
            <a:off x="3132000" y="1229298"/>
            <a:ext cx="28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81964" y="5699866"/>
            <a:ext cx="458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</a:t>
            </a:r>
            <a:r>
              <a:rPr lang="ja-JP" altLang="en-US" b="1" dirty="0">
                <a:latin typeface="+mn-ea"/>
              </a:rPr>
              <a:t>：木津川</a:t>
            </a:r>
            <a:r>
              <a:rPr kumimoji="1" lang="ja-JP" altLang="en-US" b="1" dirty="0">
                <a:latin typeface="+mn-ea"/>
              </a:rPr>
              <a:t>　</a:t>
            </a:r>
            <a:r>
              <a:rPr lang="ja-JP" altLang="en-US" b="1" dirty="0">
                <a:latin typeface="+mn-ea"/>
              </a:rPr>
              <a:t>　</a:t>
            </a:r>
            <a:r>
              <a:rPr kumimoji="1" lang="ja-JP" altLang="en-US" b="1" dirty="0">
                <a:latin typeface="+mn-ea"/>
              </a:rPr>
              <a:t>撮影者</a:t>
            </a:r>
            <a:r>
              <a:rPr lang="ja-JP" altLang="en-US" b="1" dirty="0">
                <a:latin typeface="+mn-ea"/>
              </a:rPr>
              <a:t>：足立　陽斗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E78EC8F-B373-403A-9D51-6381E21E2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 b="80069"/>
          <a:stretch/>
        </p:blipFill>
        <p:spPr>
          <a:xfrm>
            <a:off x="1495288" y="1180297"/>
            <a:ext cx="615341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3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195</Words>
  <Application>Microsoft Office PowerPoint</Application>
  <PresentationFormat>画面に合わせる (4:3)</PresentationFormat>
  <Paragraphs>42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8" baseType="lpstr">
      <vt:lpstr>ＭＳ Ｐゴシック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村上　麗</dc:creator>
  <cp:lastModifiedBy>小南　隆成</cp:lastModifiedBy>
  <cp:revision>65</cp:revision>
  <cp:lastPrinted>2017-06-30T06:05:03Z</cp:lastPrinted>
  <dcterms:created xsi:type="dcterms:W3CDTF">2016-06-27T08:47:43Z</dcterms:created>
  <dcterms:modified xsi:type="dcterms:W3CDTF">2024-06-28T04:39:38Z</dcterms:modified>
</cp:coreProperties>
</file>