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92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0179D7-078B-4332-8CF8-8E84C7A9357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002AC61-7486-4873-AD0C-73999DD7597F}">
      <dgm:prSet phldrT="[テキスト]" custT="1"/>
      <dgm:spPr/>
      <dgm:t>
        <a:bodyPr/>
        <a:lstStyle/>
        <a:p>
          <a:r>
            <a:rPr lang="ja-JP" altLang="en-US" sz="1200" dirty="0" smtClean="0"/>
            <a:t>行政的課題目標、理念等の考え方</a:t>
          </a:r>
          <a:endParaRPr lang="ja-JP" altLang="en-US" sz="1200" dirty="0"/>
        </a:p>
      </dgm:t>
    </dgm:pt>
    <dgm:pt modelId="{2C554C50-F340-42DA-8F34-3C7F281DDD9B}" type="parTrans" cxnId="{4B9164F3-D8EC-4441-BC41-472B810A37A3}">
      <dgm:prSet/>
      <dgm:spPr/>
      <dgm:t>
        <a:bodyPr/>
        <a:lstStyle/>
        <a:p>
          <a:endParaRPr lang="ja-JP" altLang="en-US"/>
        </a:p>
      </dgm:t>
    </dgm:pt>
    <dgm:pt modelId="{2CD7C53E-0E3F-486C-A773-4462E95A2284}" type="sibTrans" cxnId="{4B9164F3-D8EC-4441-BC41-472B810A37A3}">
      <dgm:prSet/>
      <dgm:spPr/>
      <dgm:t>
        <a:bodyPr/>
        <a:lstStyle/>
        <a:p>
          <a:endParaRPr lang="ja-JP" altLang="en-US"/>
        </a:p>
      </dgm:t>
    </dgm:pt>
    <dgm:pt modelId="{51865291-6CDB-4506-9520-C23BD17710AF}">
      <dgm:prSet phldrT="[テキスト]"/>
      <dgm:spPr/>
      <dgm:t>
        <a:bodyPr/>
        <a:lstStyle/>
        <a:p>
          <a:r>
            <a:rPr lang="ja-JP" altLang="en-US" dirty="0" smtClean="0"/>
            <a:t>行政</a:t>
          </a:r>
          <a:endParaRPr lang="ja-JP" altLang="en-US" dirty="0"/>
        </a:p>
      </dgm:t>
    </dgm:pt>
    <dgm:pt modelId="{FF9E52D4-7D1A-4FCD-8B02-B67FCBA9AE7E}" type="parTrans" cxnId="{8DF6DA1F-7E4C-4D01-8D5C-79AA68C18F08}">
      <dgm:prSet/>
      <dgm:spPr/>
      <dgm:t>
        <a:bodyPr/>
        <a:lstStyle/>
        <a:p>
          <a:endParaRPr lang="ja-JP" altLang="en-US"/>
        </a:p>
      </dgm:t>
    </dgm:pt>
    <dgm:pt modelId="{58EC1A41-5286-4C64-9402-BF5987242DA2}" type="sibTrans" cxnId="{8DF6DA1F-7E4C-4D01-8D5C-79AA68C18F08}">
      <dgm:prSet/>
      <dgm:spPr/>
      <dgm:t>
        <a:bodyPr/>
        <a:lstStyle/>
        <a:p>
          <a:endParaRPr lang="ja-JP" altLang="en-US"/>
        </a:p>
      </dgm:t>
    </dgm:pt>
    <dgm:pt modelId="{C8273C6C-3E5E-482F-B852-87CA40AC35DC}">
      <dgm:prSet phldrT="[テキスト]"/>
      <dgm:spPr/>
      <dgm:t>
        <a:bodyPr/>
        <a:lstStyle/>
        <a:p>
          <a:r>
            <a:rPr lang="ja-JP" altLang="en-US" dirty="0" smtClean="0"/>
            <a:t>住民</a:t>
          </a:r>
          <a:endParaRPr lang="ja-JP" altLang="en-US" dirty="0"/>
        </a:p>
      </dgm:t>
    </dgm:pt>
    <dgm:pt modelId="{3F991EC6-A2E4-457B-B8FA-EA902AE7071F}" type="parTrans" cxnId="{A8C784A5-CD51-4EC2-BEDB-B3938A191E95}">
      <dgm:prSet/>
      <dgm:spPr/>
      <dgm:t>
        <a:bodyPr/>
        <a:lstStyle/>
        <a:p>
          <a:endParaRPr lang="ja-JP" altLang="en-US"/>
        </a:p>
      </dgm:t>
    </dgm:pt>
    <dgm:pt modelId="{51C00129-0973-4AA7-B49E-2A7FB6BE77B1}" type="sibTrans" cxnId="{A8C784A5-CD51-4EC2-BEDB-B3938A191E95}">
      <dgm:prSet/>
      <dgm:spPr/>
      <dgm:t>
        <a:bodyPr/>
        <a:lstStyle/>
        <a:p>
          <a:endParaRPr lang="ja-JP" altLang="en-US"/>
        </a:p>
      </dgm:t>
    </dgm:pt>
    <dgm:pt modelId="{21383A79-2E1C-4E1C-84AF-B918A4EE770D}">
      <dgm:prSet phldrT="[テキスト]"/>
      <dgm:spPr/>
      <dgm:t>
        <a:bodyPr/>
        <a:lstStyle/>
        <a:p>
          <a:r>
            <a:rPr lang="ja-JP" altLang="en-US" dirty="0" smtClean="0"/>
            <a:t>企業</a:t>
          </a:r>
          <a:endParaRPr lang="ja-JP" altLang="en-US" dirty="0"/>
        </a:p>
      </dgm:t>
    </dgm:pt>
    <dgm:pt modelId="{2C908D45-1910-4306-9424-11D992F1C17C}" type="parTrans" cxnId="{85C7331A-2240-462D-B2CC-7E444CF0CB75}">
      <dgm:prSet/>
      <dgm:spPr/>
      <dgm:t>
        <a:bodyPr/>
        <a:lstStyle/>
        <a:p>
          <a:endParaRPr lang="ja-JP" altLang="en-US" dirty="0"/>
        </a:p>
      </dgm:t>
    </dgm:pt>
    <dgm:pt modelId="{3D4B5682-ED2C-40F8-BAE4-63000CC03A43}" type="sibTrans" cxnId="{85C7331A-2240-462D-B2CC-7E444CF0CB75}">
      <dgm:prSet/>
      <dgm:spPr/>
      <dgm:t>
        <a:bodyPr/>
        <a:lstStyle/>
        <a:p>
          <a:endParaRPr lang="ja-JP" altLang="en-US"/>
        </a:p>
      </dgm:t>
    </dgm:pt>
    <dgm:pt modelId="{0ABAB9C1-B639-485D-834E-28789A596970}">
      <dgm:prSet phldrT="[テキスト]"/>
      <dgm:spPr/>
      <dgm:t>
        <a:bodyPr/>
        <a:lstStyle/>
        <a:p>
          <a:r>
            <a:rPr lang="ja-JP" altLang="en-US" dirty="0" smtClean="0"/>
            <a:t>大学</a:t>
          </a:r>
          <a:endParaRPr lang="ja-JP" altLang="en-US" dirty="0"/>
        </a:p>
      </dgm:t>
    </dgm:pt>
    <dgm:pt modelId="{78FE5C99-6D3B-4AED-8F78-F32DD8203673}" type="parTrans" cxnId="{0AAB45FB-6E16-48D5-81D4-B485EEAAF04A}">
      <dgm:prSet/>
      <dgm:spPr/>
      <dgm:t>
        <a:bodyPr/>
        <a:lstStyle/>
        <a:p>
          <a:endParaRPr lang="ja-JP" altLang="en-US"/>
        </a:p>
      </dgm:t>
    </dgm:pt>
    <dgm:pt modelId="{C50CAD38-6198-43D8-AA51-60D23FC11941}" type="sibTrans" cxnId="{0AAB45FB-6E16-48D5-81D4-B485EEAAF04A}">
      <dgm:prSet/>
      <dgm:spPr/>
      <dgm:t>
        <a:bodyPr/>
        <a:lstStyle/>
        <a:p>
          <a:endParaRPr lang="ja-JP" altLang="en-US"/>
        </a:p>
      </dgm:t>
    </dgm:pt>
    <dgm:pt modelId="{B42C0238-FF75-4578-8619-D32469F845A8}">
      <dgm:prSet phldrT="[テキスト]"/>
      <dgm:spPr/>
      <dgm:t>
        <a:bodyPr/>
        <a:lstStyle/>
        <a:p>
          <a:r>
            <a:rPr lang="en-US" altLang="ja-JP" dirty="0" smtClean="0"/>
            <a:t>NPO</a:t>
          </a:r>
          <a:endParaRPr lang="ja-JP" altLang="en-US" dirty="0"/>
        </a:p>
      </dgm:t>
    </dgm:pt>
    <dgm:pt modelId="{A7F838FF-3AB7-433A-9876-37B4B20FE229}" type="parTrans" cxnId="{A892E641-57B8-424C-919A-95869BF22E4C}">
      <dgm:prSet/>
      <dgm:spPr/>
      <dgm:t>
        <a:bodyPr/>
        <a:lstStyle/>
        <a:p>
          <a:endParaRPr lang="ja-JP" altLang="en-US"/>
        </a:p>
      </dgm:t>
    </dgm:pt>
    <dgm:pt modelId="{0517F711-8A8D-4F4D-B6B8-EB723E2E3E04}" type="sibTrans" cxnId="{A892E641-57B8-424C-919A-95869BF22E4C}">
      <dgm:prSet/>
      <dgm:spPr/>
      <dgm:t>
        <a:bodyPr/>
        <a:lstStyle/>
        <a:p>
          <a:endParaRPr lang="ja-JP" altLang="en-US"/>
        </a:p>
      </dgm:t>
    </dgm:pt>
    <dgm:pt modelId="{C4643EA8-3F7A-40B9-82E2-6829912C2572}">
      <dgm:prSet phldrT="[テキスト]"/>
      <dgm:spPr/>
      <dgm:t>
        <a:bodyPr/>
        <a:lstStyle/>
        <a:p>
          <a:r>
            <a:rPr lang="ja-JP" altLang="en-US" dirty="0" smtClean="0"/>
            <a:t>クリエイター</a:t>
          </a:r>
          <a:endParaRPr lang="ja-JP" altLang="en-US" dirty="0"/>
        </a:p>
      </dgm:t>
    </dgm:pt>
    <dgm:pt modelId="{B30E2185-7F5D-4672-A94A-3201384DF223}" type="parTrans" cxnId="{F29A491E-0F61-45DF-953D-E91CF1AA7CB1}">
      <dgm:prSet/>
      <dgm:spPr/>
      <dgm:t>
        <a:bodyPr/>
        <a:lstStyle/>
        <a:p>
          <a:endParaRPr lang="ja-JP" altLang="en-US"/>
        </a:p>
      </dgm:t>
    </dgm:pt>
    <dgm:pt modelId="{35D9A019-CDA9-41F0-B0A1-318C336EB064}" type="sibTrans" cxnId="{F29A491E-0F61-45DF-953D-E91CF1AA7CB1}">
      <dgm:prSet/>
      <dgm:spPr/>
      <dgm:t>
        <a:bodyPr/>
        <a:lstStyle/>
        <a:p>
          <a:endParaRPr lang="ja-JP" altLang="en-US"/>
        </a:p>
      </dgm:t>
    </dgm:pt>
    <dgm:pt modelId="{9DC97EBF-7E3D-4D8A-AA08-3F60882FDAAC}" type="pres">
      <dgm:prSet presAssocID="{0B0179D7-078B-4332-8CF8-8E84C7A9357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ACEE886-74B3-4AE1-B589-CC6B54D65458}" type="pres">
      <dgm:prSet presAssocID="{3002AC61-7486-4873-AD0C-73999DD7597F}" presName="centerShape" presStyleLbl="node0" presStyleIdx="0" presStyleCnt="1" custScaleX="163090" custScaleY="163090"/>
      <dgm:spPr/>
      <dgm:t>
        <a:bodyPr/>
        <a:lstStyle/>
        <a:p>
          <a:endParaRPr kumimoji="1" lang="ja-JP" altLang="en-US"/>
        </a:p>
      </dgm:t>
    </dgm:pt>
    <dgm:pt modelId="{7EB01708-D2DC-4F7D-804C-B7EE3846021E}" type="pres">
      <dgm:prSet presAssocID="{FF9E52D4-7D1A-4FCD-8B02-B67FCBA9AE7E}" presName="parTrans" presStyleLbl="sibTrans2D1" presStyleIdx="0" presStyleCnt="6" custAng="10800000" custScaleX="220566" custScaleY="99801"/>
      <dgm:spPr/>
      <dgm:t>
        <a:bodyPr/>
        <a:lstStyle/>
        <a:p>
          <a:endParaRPr kumimoji="1" lang="ja-JP" altLang="en-US"/>
        </a:p>
      </dgm:t>
    </dgm:pt>
    <dgm:pt modelId="{FBDA3313-2312-4FFE-849A-BCEF499CB63D}" type="pres">
      <dgm:prSet presAssocID="{FF9E52D4-7D1A-4FCD-8B02-B67FCBA9AE7E}" presName="connectorText" presStyleLbl="sibTrans2D1" presStyleIdx="0" presStyleCnt="6"/>
      <dgm:spPr/>
      <dgm:t>
        <a:bodyPr/>
        <a:lstStyle/>
        <a:p>
          <a:endParaRPr kumimoji="1" lang="ja-JP" altLang="en-US"/>
        </a:p>
      </dgm:t>
    </dgm:pt>
    <dgm:pt modelId="{4D4FBC1D-5836-4E8D-9152-9517AE662755}" type="pres">
      <dgm:prSet presAssocID="{51865291-6CDB-4506-9520-C23BD17710AF}" presName="node" presStyleLbl="node1" presStyleIdx="0" presStyleCnt="6" custScaleX="81438" custScaleY="8143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BB6B23-CE6C-4B6D-96CD-68CD2D1D9340}" type="pres">
      <dgm:prSet presAssocID="{3F991EC6-A2E4-457B-B8FA-EA902AE7071F}" presName="parTrans" presStyleLbl="sibTrans2D1" presStyleIdx="1" presStyleCnt="6" custAng="10800000" custScaleX="220566" custScaleY="99801"/>
      <dgm:spPr/>
      <dgm:t>
        <a:bodyPr/>
        <a:lstStyle/>
        <a:p>
          <a:endParaRPr kumimoji="1" lang="ja-JP" altLang="en-US"/>
        </a:p>
      </dgm:t>
    </dgm:pt>
    <dgm:pt modelId="{83C0BB9C-27FF-4F0A-A463-C81A8E0026D1}" type="pres">
      <dgm:prSet presAssocID="{3F991EC6-A2E4-457B-B8FA-EA902AE7071F}" presName="connectorText" presStyleLbl="sibTrans2D1" presStyleIdx="1" presStyleCnt="6"/>
      <dgm:spPr/>
      <dgm:t>
        <a:bodyPr/>
        <a:lstStyle/>
        <a:p>
          <a:endParaRPr kumimoji="1" lang="ja-JP" altLang="en-US"/>
        </a:p>
      </dgm:t>
    </dgm:pt>
    <dgm:pt modelId="{94EDC29B-6233-494B-8B4C-0644B95EFB77}" type="pres">
      <dgm:prSet presAssocID="{C8273C6C-3E5E-482F-B852-87CA40AC35DC}" presName="node" presStyleLbl="node1" presStyleIdx="1" presStyleCnt="6" custScaleX="81438" custScaleY="8143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B305883-D33D-4AA8-8F1B-1DF589DBDDF1}" type="pres">
      <dgm:prSet presAssocID="{2C908D45-1910-4306-9424-11D992F1C17C}" presName="parTrans" presStyleLbl="sibTrans2D1" presStyleIdx="2" presStyleCnt="6" custAng="10800000" custScaleX="167376" custScaleY="99801" custLinFactNeighborY="1743"/>
      <dgm:spPr/>
      <dgm:t>
        <a:bodyPr/>
        <a:lstStyle/>
        <a:p>
          <a:endParaRPr kumimoji="1" lang="ja-JP" altLang="en-US"/>
        </a:p>
      </dgm:t>
    </dgm:pt>
    <dgm:pt modelId="{DDDC4E92-6B8B-41E2-A092-1A5F7CC54FD2}" type="pres">
      <dgm:prSet presAssocID="{2C908D45-1910-4306-9424-11D992F1C17C}" presName="connectorText" presStyleLbl="sibTrans2D1" presStyleIdx="2" presStyleCnt="6"/>
      <dgm:spPr/>
      <dgm:t>
        <a:bodyPr/>
        <a:lstStyle/>
        <a:p>
          <a:endParaRPr kumimoji="1" lang="ja-JP" altLang="en-US"/>
        </a:p>
      </dgm:t>
    </dgm:pt>
    <dgm:pt modelId="{134B8B20-51FF-46CF-A9B8-6359EF6D9742}" type="pres">
      <dgm:prSet presAssocID="{21383A79-2E1C-4E1C-84AF-B918A4EE770D}" presName="node" presStyleLbl="node1" presStyleIdx="2" presStyleCnt="6" custScaleX="81438" custScaleY="81438" custRadScaleRad="105713" custRadScaleInc="1746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7169E44-D241-43B0-B89A-3DABC44B7181}" type="pres">
      <dgm:prSet presAssocID="{78FE5C99-6D3B-4AED-8F78-F32DD8203673}" presName="parTrans" presStyleLbl="sibTrans2D1" presStyleIdx="3" presStyleCnt="6" custAng="10800000" custScaleX="277320" custScaleY="99801" custLinFactNeighborY="-4563" custRadScaleRad="74897" custRadScaleInc="-2147483648"/>
      <dgm:spPr/>
      <dgm:t>
        <a:bodyPr/>
        <a:lstStyle/>
        <a:p>
          <a:endParaRPr kumimoji="1" lang="ja-JP" altLang="en-US"/>
        </a:p>
      </dgm:t>
    </dgm:pt>
    <dgm:pt modelId="{1CB798BD-302B-4EB2-9FA3-77327C01FDA9}" type="pres">
      <dgm:prSet presAssocID="{78FE5C99-6D3B-4AED-8F78-F32DD8203673}" presName="connectorText" presStyleLbl="sibTrans2D1" presStyleIdx="3" presStyleCnt="6"/>
      <dgm:spPr/>
      <dgm:t>
        <a:bodyPr/>
        <a:lstStyle/>
        <a:p>
          <a:endParaRPr kumimoji="1" lang="ja-JP" altLang="en-US"/>
        </a:p>
      </dgm:t>
    </dgm:pt>
    <dgm:pt modelId="{3C69F552-9226-4996-905F-6E89FE91382B}" type="pres">
      <dgm:prSet presAssocID="{0ABAB9C1-B639-485D-834E-28789A596970}" presName="node" presStyleLbl="node1" presStyleIdx="3" presStyleCnt="6" custScaleX="81438" custScaleY="81438" custRadScaleRad="963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F3A033-B3DE-4CC4-8367-F3FD88B48193}" type="pres">
      <dgm:prSet presAssocID="{A7F838FF-3AB7-433A-9876-37B4B20FE229}" presName="parTrans" presStyleLbl="sibTrans2D1" presStyleIdx="4" presStyleCnt="6" custAng="10800000" custScaleX="257326" custScaleY="99801" custLinFactNeighborX="-38201"/>
      <dgm:spPr/>
      <dgm:t>
        <a:bodyPr/>
        <a:lstStyle/>
        <a:p>
          <a:endParaRPr kumimoji="1" lang="ja-JP" altLang="en-US"/>
        </a:p>
      </dgm:t>
    </dgm:pt>
    <dgm:pt modelId="{42A78333-4111-4274-9647-6AA415FD36B7}" type="pres">
      <dgm:prSet presAssocID="{A7F838FF-3AB7-433A-9876-37B4B20FE229}" presName="connectorText" presStyleLbl="sibTrans2D1" presStyleIdx="4" presStyleCnt="6"/>
      <dgm:spPr/>
      <dgm:t>
        <a:bodyPr/>
        <a:lstStyle/>
        <a:p>
          <a:endParaRPr kumimoji="1" lang="ja-JP" altLang="en-US"/>
        </a:p>
      </dgm:t>
    </dgm:pt>
    <dgm:pt modelId="{BBC7841F-9647-4757-9379-E08F7107A764}" type="pres">
      <dgm:prSet presAssocID="{B42C0238-FF75-4578-8619-D32469F845A8}" presName="node" presStyleLbl="node1" presStyleIdx="4" presStyleCnt="6" custScaleX="81438" custScaleY="8143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86BFA5-907A-4EF1-B377-C4052F3392A3}" type="pres">
      <dgm:prSet presAssocID="{B30E2185-7F5D-4672-A94A-3201384DF223}" presName="parTrans" presStyleLbl="sibTrans2D1" presStyleIdx="5" presStyleCnt="6" custAng="10800000" custScaleX="257326" custScaleY="99801"/>
      <dgm:spPr/>
      <dgm:t>
        <a:bodyPr/>
        <a:lstStyle/>
        <a:p>
          <a:endParaRPr kumimoji="1" lang="ja-JP" altLang="en-US"/>
        </a:p>
      </dgm:t>
    </dgm:pt>
    <dgm:pt modelId="{06E7ECD6-1FEA-41CC-AC89-565229460E68}" type="pres">
      <dgm:prSet presAssocID="{B30E2185-7F5D-4672-A94A-3201384DF223}" presName="connectorText" presStyleLbl="sibTrans2D1" presStyleIdx="5" presStyleCnt="6"/>
      <dgm:spPr/>
      <dgm:t>
        <a:bodyPr/>
        <a:lstStyle/>
        <a:p>
          <a:endParaRPr kumimoji="1" lang="ja-JP" altLang="en-US"/>
        </a:p>
      </dgm:t>
    </dgm:pt>
    <dgm:pt modelId="{CD012BC0-E260-4887-8E52-02BB7B06CEEC}" type="pres">
      <dgm:prSet presAssocID="{C4643EA8-3F7A-40B9-82E2-6829912C2572}" presName="node" presStyleLbl="node1" presStyleIdx="5" presStyleCnt="6" custScaleX="81438" custScaleY="8143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DF6DA1F-7E4C-4D01-8D5C-79AA68C18F08}" srcId="{3002AC61-7486-4873-AD0C-73999DD7597F}" destId="{51865291-6CDB-4506-9520-C23BD17710AF}" srcOrd="0" destOrd="0" parTransId="{FF9E52D4-7D1A-4FCD-8B02-B67FCBA9AE7E}" sibTransId="{58EC1A41-5286-4C64-9402-BF5987242DA2}"/>
    <dgm:cxn modelId="{576344BC-0577-4E5F-8B7A-9037EC1F626C}" type="presOf" srcId="{21383A79-2E1C-4E1C-84AF-B918A4EE770D}" destId="{134B8B20-51FF-46CF-A9B8-6359EF6D9742}" srcOrd="0" destOrd="0" presId="urn:microsoft.com/office/officeart/2005/8/layout/radial5"/>
    <dgm:cxn modelId="{29F766AE-5C47-4CB6-863A-9D4C8FCE1A24}" type="presOf" srcId="{2C908D45-1910-4306-9424-11D992F1C17C}" destId="{DDDC4E92-6B8B-41E2-A092-1A5F7CC54FD2}" srcOrd="1" destOrd="0" presId="urn:microsoft.com/office/officeart/2005/8/layout/radial5"/>
    <dgm:cxn modelId="{3A61F990-208B-4F2C-98A5-06E060196AF4}" type="presOf" srcId="{C8273C6C-3E5E-482F-B852-87CA40AC35DC}" destId="{94EDC29B-6233-494B-8B4C-0644B95EFB77}" srcOrd="0" destOrd="0" presId="urn:microsoft.com/office/officeart/2005/8/layout/radial5"/>
    <dgm:cxn modelId="{85C7331A-2240-462D-B2CC-7E444CF0CB75}" srcId="{3002AC61-7486-4873-AD0C-73999DD7597F}" destId="{21383A79-2E1C-4E1C-84AF-B918A4EE770D}" srcOrd="2" destOrd="0" parTransId="{2C908D45-1910-4306-9424-11D992F1C17C}" sibTransId="{3D4B5682-ED2C-40F8-BAE4-63000CC03A43}"/>
    <dgm:cxn modelId="{4B9164F3-D8EC-4441-BC41-472B810A37A3}" srcId="{0B0179D7-078B-4332-8CF8-8E84C7A9357B}" destId="{3002AC61-7486-4873-AD0C-73999DD7597F}" srcOrd="0" destOrd="0" parTransId="{2C554C50-F340-42DA-8F34-3C7F281DDD9B}" sibTransId="{2CD7C53E-0E3F-486C-A773-4462E95A2284}"/>
    <dgm:cxn modelId="{D4E5CDAD-4A29-4C49-97C0-26AB65EFEE0E}" type="presOf" srcId="{A7F838FF-3AB7-433A-9876-37B4B20FE229}" destId="{42A78333-4111-4274-9647-6AA415FD36B7}" srcOrd="1" destOrd="0" presId="urn:microsoft.com/office/officeart/2005/8/layout/radial5"/>
    <dgm:cxn modelId="{0D1AD460-07B7-47B7-A495-735761B92964}" type="presOf" srcId="{0ABAB9C1-B639-485D-834E-28789A596970}" destId="{3C69F552-9226-4996-905F-6E89FE91382B}" srcOrd="0" destOrd="0" presId="urn:microsoft.com/office/officeart/2005/8/layout/radial5"/>
    <dgm:cxn modelId="{CB3A8BD7-574B-415C-9FB9-2054F41751F7}" type="presOf" srcId="{3002AC61-7486-4873-AD0C-73999DD7597F}" destId="{0ACEE886-74B3-4AE1-B589-CC6B54D65458}" srcOrd="0" destOrd="0" presId="urn:microsoft.com/office/officeart/2005/8/layout/radial5"/>
    <dgm:cxn modelId="{07B93A3B-1177-4635-9579-D3451AC74C9B}" type="presOf" srcId="{2C908D45-1910-4306-9424-11D992F1C17C}" destId="{4B305883-D33D-4AA8-8F1B-1DF589DBDDF1}" srcOrd="0" destOrd="0" presId="urn:microsoft.com/office/officeart/2005/8/layout/radial5"/>
    <dgm:cxn modelId="{1F866445-9C26-42EB-9499-04FBAE1B6FA1}" type="presOf" srcId="{51865291-6CDB-4506-9520-C23BD17710AF}" destId="{4D4FBC1D-5836-4E8D-9152-9517AE662755}" srcOrd="0" destOrd="0" presId="urn:microsoft.com/office/officeart/2005/8/layout/radial5"/>
    <dgm:cxn modelId="{7D2D370E-7608-4D1E-B718-F3002B360776}" type="presOf" srcId="{0B0179D7-078B-4332-8CF8-8E84C7A9357B}" destId="{9DC97EBF-7E3D-4D8A-AA08-3F60882FDAAC}" srcOrd="0" destOrd="0" presId="urn:microsoft.com/office/officeart/2005/8/layout/radial5"/>
    <dgm:cxn modelId="{E9A57C0E-8B07-4F03-9869-AA687C8C3BD5}" type="presOf" srcId="{3F991EC6-A2E4-457B-B8FA-EA902AE7071F}" destId="{00BB6B23-CE6C-4B6D-96CD-68CD2D1D9340}" srcOrd="0" destOrd="0" presId="urn:microsoft.com/office/officeart/2005/8/layout/radial5"/>
    <dgm:cxn modelId="{A892E641-57B8-424C-919A-95869BF22E4C}" srcId="{3002AC61-7486-4873-AD0C-73999DD7597F}" destId="{B42C0238-FF75-4578-8619-D32469F845A8}" srcOrd="4" destOrd="0" parTransId="{A7F838FF-3AB7-433A-9876-37B4B20FE229}" sibTransId="{0517F711-8A8D-4F4D-B6B8-EB723E2E3E04}"/>
    <dgm:cxn modelId="{BBC290F8-A97C-4330-A196-0F824A4F13E7}" type="presOf" srcId="{B30E2185-7F5D-4672-A94A-3201384DF223}" destId="{7386BFA5-907A-4EF1-B377-C4052F3392A3}" srcOrd="0" destOrd="0" presId="urn:microsoft.com/office/officeart/2005/8/layout/radial5"/>
    <dgm:cxn modelId="{9CCE22D1-9F90-458E-AC87-63F291DE28C8}" type="presOf" srcId="{C4643EA8-3F7A-40B9-82E2-6829912C2572}" destId="{CD012BC0-E260-4887-8E52-02BB7B06CEEC}" srcOrd="0" destOrd="0" presId="urn:microsoft.com/office/officeart/2005/8/layout/radial5"/>
    <dgm:cxn modelId="{A23C2C9B-629A-4651-989A-357CD2D33D7C}" type="presOf" srcId="{78FE5C99-6D3B-4AED-8F78-F32DD8203673}" destId="{1CB798BD-302B-4EB2-9FA3-77327C01FDA9}" srcOrd="1" destOrd="0" presId="urn:microsoft.com/office/officeart/2005/8/layout/radial5"/>
    <dgm:cxn modelId="{0AAB45FB-6E16-48D5-81D4-B485EEAAF04A}" srcId="{3002AC61-7486-4873-AD0C-73999DD7597F}" destId="{0ABAB9C1-B639-485D-834E-28789A596970}" srcOrd="3" destOrd="0" parTransId="{78FE5C99-6D3B-4AED-8F78-F32DD8203673}" sibTransId="{C50CAD38-6198-43D8-AA51-60D23FC11941}"/>
    <dgm:cxn modelId="{B56B6A9A-A8EE-4DFA-8DD3-0B65977344E9}" type="presOf" srcId="{78FE5C99-6D3B-4AED-8F78-F32DD8203673}" destId="{87169E44-D241-43B0-B89A-3DABC44B7181}" srcOrd="0" destOrd="0" presId="urn:microsoft.com/office/officeart/2005/8/layout/radial5"/>
    <dgm:cxn modelId="{829CCFBB-94C3-4A27-AF9A-680A949BA8B4}" type="presOf" srcId="{A7F838FF-3AB7-433A-9876-37B4B20FE229}" destId="{8DF3A033-B3DE-4CC4-8367-F3FD88B48193}" srcOrd="0" destOrd="0" presId="urn:microsoft.com/office/officeart/2005/8/layout/radial5"/>
    <dgm:cxn modelId="{F29A491E-0F61-45DF-953D-E91CF1AA7CB1}" srcId="{3002AC61-7486-4873-AD0C-73999DD7597F}" destId="{C4643EA8-3F7A-40B9-82E2-6829912C2572}" srcOrd="5" destOrd="0" parTransId="{B30E2185-7F5D-4672-A94A-3201384DF223}" sibTransId="{35D9A019-CDA9-41F0-B0A1-318C336EB064}"/>
    <dgm:cxn modelId="{6FE2E160-6BDD-4487-96E9-28C467751BC3}" type="presOf" srcId="{FF9E52D4-7D1A-4FCD-8B02-B67FCBA9AE7E}" destId="{FBDA3313-2312-4FFE-849A-BCEF499CB63D}" srcOrd="1" destOrd="0" presId="urn:microsoft.com/office/officeart/2005/8/layout/radial5"/>
    <dgm:cxn modelId="{54FD4EEB-DEE4-4436-AD65-5D127B40D2FE}" type="presOf" srcId="{B42C0238-FF75-4578-8619-D32469F845A8}" destId="{BBC7841F-9647-4757-9379-E08F7107A764}" srcOrd="0" destOrd="0" presId="urn:microsoft.com/office/officeart/2005/8/layout/radial5"/>
    <dgm:cxn modelId="{A8C784A5-CD51-4EC2-BEDB-B3938A191E95}" srcId="{3002AC61-7486-4873-AD0C-73999DD7597F}" destId="{C8273C6C-3E5E-482F-B852-87CA40AC35DC}" srcOrd="1" destOrd="0" parTransId="{3F991EC6-A2E4-457B-B8FA-EA902AE7071F}" sibTransId="{51C00129-0973-4AA7-B49E-2A7FB6BE77B1}"/>
    <dgm:cxn modelId="{EE95B52A-DFB8-45DE-AD5E-F80E5B49E9D8}" type="presOf" srcId="{3F991EC6-A2E4-457B-B8FA-EA902AE7071F}" destId="{83C0BB9C-27FF-4F0A-A463-C81A8E0026D1}" srcOrd="1" destOrd="0" presId="urn:microsoft.com/office/officeart/2005/8/layout/radial5"/>
    <dgm:cxn modelId="{4643D399-6F4A-49A6-808D-6A42710856A6}" type="presOf" srcId="{FF9E52D4-7D1A-4FCD-8B02-B67FCBA9AE7E}" destId="{7EB01708-D2DC-4F7D-804C-B7EE3846021E}" srcOrd="0" destOrd="0" presId="urn:microsoft.com/office/officeart/2005/8/layout/radial5"/>
    <dgm:cxn modelId="{06FEC973-2897-4E12-8310-054ADCA57720}" type="presOf" srcId="{B30E2185-7F5D-4672-A94A-3201384DF223}" destId="{06E7ECD6-1FEA-41CC-AC89-565229460E68}" srcOrd="1" destOrd="0" presId="urn:microsoft.com/office/officeart/2005/8/layout/radial5"/>
    <dgm:cxn modelId="{9B4DE345-FEFF-4123-874D-7EF0F7A0FCB2}" type="presParOf" srcId="{9DC97EBF-7E3D-4D8A-AA08-3F60882FDAAC}" destId="{0ACEE886-74B3-4AE1-B589-CC6B54D65458}" srcOrd="0" destOrd="0" presId="urn:microsoft.com/office/officeart/2005/8/layout/radial5"/>
    <dgm:cxn modelId="{8E2572E3-036A-4E91-870E-FEBCF2EE27BA}" type="presParOf" srcId="{9DC97EBF-7E3D-4D8A-AA08-3F60882FDAAC}" destId="{7EB01708-D2DC-4F7D-804C-B7EE3846021E}" srcOrd="1" destOrd="0" presId="urn:microsoft.com/office/officeart/2005/8/layout/radial5"/>
    <dgm:cxn modelId="{C1657B9A-4AA7-4FB4-B75A-6D2A75A96200}" type="presParOf" srcId="{7EB01708-D2DC-4F7D-804C-B7EE3846021E}" destId="{FBDA3313-2312-4FFE-849A-BCEF499CB63D}" srcOrd="0" destOrd="0" presId="urn:microsoft.com/office/officeart/2005/8/layout/radial5"/>
    <dgm:cxn modelId="{1ADE200B-2AFE-4F82-ABD3-8E01C73C0A76}" type="presParOf" srcId="{9DC97EBF-7E3D-4D8A-AA08-3F60882FDAAC}" destId="{4D4FBC1D-5836-4E8D-9152-9517AE662755}" srcOrd="2" destOrd="0" presId="urn:microsoft.com/office/officeart/2005/8/layout/radial5"/>
    <dgm:cxn modelId="{873338DC-8829-4B5D-8EC9-E849109CD92B}" type="presParOf" srcId="{9DC97EBF-7E3D-4D8A-AA08-3F60882FDAAC}" destId="{00BB6B23-CE6C-4B6D-96CD-68CD2D1D9340}" srcOrd="3" destOrd="0" presId="urn:microsoft.com/office/officeart/2005/8/layout/radial5"/>
    <dgm:cxn modelId="{DC6D7FC7-60A1-46D0-B4C1-33A06336BC39}" type="presParOf" srcId="{00BB6B23-CE6C-4B6D-96CD-68CD2D1D9340}" destId="{83C0BB9C-27FF-4F0A-A463-C81A8E0026D1}" srcOrd="0" destOrd="0" presId="urn:microsoft.com/office/officeart/2005/8/layout/radial5"/>
    <dgm:cxn modelId="{2C95C376-44CD-4D33-8400-34234ADC9E23}" type="presParOf" srcId="{9DC97EBF-7E3D-4D8A-AA08-3F60882FDAAC}" destId="{94EDC29B-6233-494B-8B4C-0644B95EFB77}" srcOrd="4" destOrd="0" presId="urn:microsoft.com/office/officeart/2005/8/layout/radial5"/>
    <dgm:cxn modelId="{698964E0-16FA-4EB9-89FD-D7B676C69E8D}" type="presParOf" srcId="{9DC97EBF-7E3D-4D8A-AA08-3F60882FDAAC}" destId="{4B305883-D33D-4AA8-8F1B-1DF589DBDDF1}" srcOrd="5" destOrd="0" presId="urn:microsoft.com/office/officeart/2005/8/layout/radial5"/>
    <dgm:cxn modelId="{4F826147-FDAC-46E4-8A44-AD6058982AEC}" type="presParOf" srcId="{4B305883-D33D-4AA8-8F1B-1DF589DBDDF1}" destId="{DDDC4E92-6B8B-41E2-A092-1A5F7CC54FD2}" srcOrd="0" destOrd="0" presId="urn:microsoft.com/office/officeart/2005/8/layout/radial5"/>
    <dgm:cxn modelId="{4164B4D1-8B89-4A6E-A51E-6563AC8BA760}" type="presParOf" srcId="{9DC97EBF-7E3D-4D8A-AA08-3F60882FDAAC}" destId="{134B8B20-51FF-46CF-A9B8-6359EF6D9742}" srcOrd="6" destOrd="0" presId="urn:microsoft.com/office/officeart/2005/8/layout/radial5"/>
    <dgm:cxn modelId="{9EC2BAD8-5E45-4A74-9654-2A8F4DD27C2F}" type="presParOf" srcId="{9DC97EBF-7E3D-4D8A-AA08-3F60882FDAAC}" destId="{87169E44-D241-43B0-B89A-3DABC44B7181}" srcOrd="7" destOrd="0" presId="urn:microsoft.com/office/officeart/2005/8/layout/radial5"/>
    <dgm:cxn modelId="{0BC01A65-81E8-48C3-810A-EAC8F4609288}" type="presParOf" srcId="{87169E44-D241-43B0-B89A-3DABC44B7181}" destId="{1CB798BD-302B-4EB2-9FA3-77327C01FDA9}" srcOrd="0" destOrd="0" presId="urn:microsoft.com/office/officeart/2005/8/layout/radial5"/>
    <dgm:cxn modelId="{7694E3F7-3CB3-4900-97A7-33DB766CD0CE}" type="presParOf" srcId="{9DC97EBF-7E3D-4D8A-AA08-3F60882FDAAC}" destId="{3C69F552-9226-4996-905F-6E89FE91382B}" srcOrd="8" destOrd="0" presId="urn:microsoft.com/office/officeart/2005/8/layout/radial5"/>
    <dgm:cxn modelId="{08A5715F-C4C5-4263-917E-E167DE188229}" type="presParOf" srcId="{9DC97EBF-7E3D-4D8A-AA08-3F60882FDAAC}" destId="{8DF3A033-B3DE-4CC4-8367-F3FD88B48193}" srcOrd="9" destOrd="0" presId="urn:microsoft.com/office/officeart/2005/8/layout/radial5"/>
    <dgm:cxn modelId="{AB51E23E-D404-4AD6-A0FB-B1A0EFC2ECC5}" type="presParOf" srcId="{8DF3A033-B3DE-4CC4-8367-F3FD88B48193}" destId="{42A78333-4111-4274-9647-6AA415FD36B7}" srcOrd="0" destOrd="0" presId="urn:microsoft.com/office/officeart/2005/8/layout/radial5"/>
    <dgm:cxn modelId="{EDBF6880-AF12-42C3-8ED5-AAC1C83C43ED}" type="presParOf" srcId="{9DC97EBF-7E3D-4D8A-AA08-3F60882FDAAC}" destId="{BBC7841F-9647-4757-9379-E08F7107A764}" srcOrd="10" destOrd="0" presId="urn:microsoft.com/office/officeart/2005/8/layout/radial5"/>
    <dgm:cxn modelId="{1666FC8D-0F0E-4BA5-BEE2-1A9B62C749A8}" type="presParOf" srcId="{9DC97EBF-7E3D-4D8A-AA08-3F60882FDAAC}" destId="{7386BFA5-907A-4EF1-B377-C4052F3392A3}" srcOrd="11" destOrd="0" presId="urn:microsoft.com/office/officeart/2005/8/layout/radial5"/>
    <dgm:cxn modelId="{C06019BD-65CA-4015-9F3D-92C1BB280252}" type="presParOf" srcId="{7386BFA5-907A-4EF1-B377-C4052F3392A3}" destId="{06E7ECD6-1FEA-41CC-AC89-565229460E68}" srcOrd="0" destOrd="0" presId="urn:microsoft.com/office/officeart/2005/8/layout/radial5"/>
    <dgm:cxn modelId="{A133AF00-2345-4CB9-9E81-F09A0E1911E4}" type="presParOf" srcId="{9DC97EBF-7E3D-4D8A-AA08-3F60882FDAAC}" destId="{CD012BC0-E260-4887-8E52-02BB7B06CEEC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0179D7-078B-4332-8CF8-8E84C7A9357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002AC61-7486-4873-AD0C-73999DD7597F}">
      <dgm:prSet phldrT="[テキスト]" custT="1"/>
      <dgm:spPr/>
      <dgm:t>
        <a:bodyPr/>
        <a:lstStyle/>
        <a:p>
          <a:r>
            <a:rPr lang="ja-JP" altLang="en-US" sz="1200" dirty="0" smtClean="0"/>
            <a:t>行政的課題目標、理念等の考え方</a:t>
          </a:r>
          <a:endParaRPr lang="ja-JP" altLang="en-US" sz="1200" dirty="0"/>
        </a:p>
      </dgm:t>
    </dgm:pt>
    <dgm:pt modelId="{2C554C50-F340-42DA-8F34-3C7F281DDD9B}" type="parTrans" cxnId="{4B9164F3-D8EC-4441-BC41-472B810A37A3}">
      <dgm:prSet/>
      <dgm:spPr/>
      <dgm:t>
        <a:bodyPr/>
        <a:lstStyle/>
        <a:p>
          <a:endParaRPr lang="ja-JP" altLang="en-US"/>
        </a:p>
      </dgm:t>
    </dgm:pt>
    <dgm:pt modelId="{2CD7C53E-0E3F-486C-A773-4462E95A2284}" type="sibTrans" cxnId="{4B9164F3-D8EC-4441-BC41-472B810A37A3}">
      <dgm:prSet/>
      <dgm:spPr/>
      <dgm:t>
        <a:bodyPr/>
        <a:lstStyle/>
        <a:p>
          <a:endParaRPr lang="ja-JP" altLang="en-US"/>
        </a:p>
      </dgm:t>
    </dgm:pt>
    <dgm:pt modelId="{51865291-6CDB-4506-9520-C23BD17710AF}">
      <dgm:prSet phldrT="[テキスト]"/>
      <dgm:spPr/>
      <dgm:t>
        <a:bodyPr/>
        <a:lstStyle/>
        <a:p>
          <a:r>
            <a:rPr lang="ja-JP" altLang="en-US" dirty="0" smtClean="0"/>
            <a:t>行政</a:t>
          </a:r>
          <a:endParaRPr lang="ja-JP" altLang="en-US" dirty="0"/>
        </a:p>
      </dgm:t>
    </dgm:pt>
    <dgm:pt modelId="{FF9E52D4-7D1A-4FCD-8B02-B67FCBA9AE7E}" type="parTrans" cxnId="{8DF6DA1F-7E4C-4D01-8D5C-79AA68C18F08}">
      <dgm:prSet/>
      <dgm:spPr/>
      <dgm:t>
        <a:bodyPr/>
        <a:lstStyle/>
        <a:p>
          <a:endParaRPr lang="ja-JP" altLang="en-US"/>
        </a:p>
      </dgm:t>
    </dgm:pt>
    <dgm:pt modelId="{58EC1A41-5286-4C64-9402-BF5987242DA2}" type="sibTrans" cxnId="{8DF6DA1F-7E4C-4D01-8D5C-79AA68C18F08}">
      <dgm:prSet/>
      <dgm:spPr/>
      <dgm:t>
        <a:bodyPr/>
        <a:lstStyle/>
        <a:p>
          <a:endParaRPr lang="ja-JP" altLang="en-US"/>
        </a:p>
      </dgm:t>
    </dgm:pt>
    <dgm:pt modelId="{C8273C6C-3E5E-482F-B852-87CA40AC35DC}">
      <dgm:prSet phldrT="[テキスト]"/>
      <dgm:spPr/>
      <dgm:t>
        <a:bodyPr/>
        <a:lstStyle/>
        <a:p>
          <a:r>
            <a:rPr lang="ja-JP" altLang="en-US" dirty="0" smtClean="0"/>
            <a:t>住民</a:t>
          </a:r>
          <a:endParaRPr lang="ja-JP" altLang="en-US" dirty="0"/>
        </a:p>
      </dgm:t>
    </dgm:pt>
    <dgm:pt modelId="{3F991EC6-A2E4-457B-B8FA-EA902AE7071F}" type="parTrans" cxnId="{A8C784A5-CD51-4EC2-BEDB-B3938A191E95}">
      <dgm:prSet/>
      <dgm:spPr/>
      <dgm:t>
        <a:bodyPr/>
        <a:lstStyle/>
        <a:p>
          <a:endParaRPr lang="ja-JP" altLang="en-US"/>
        </a:p>
      </dgm:t>
    </dgm:pt>
    <dgm:pt modelId="{51C00129-0973-4AA7-B49E-2A7FB6BE77B1}" type="sibTrans" cxnId="{A8C784A5-CD51-4EC2-BEDB-B3938A191E95}">
      <dgm:prSet/>
      <dgm:spPr/>
      <dgm:t>
        <a:bodyPr/>
        <a:lstStyle/>
        <a:p>
          <a:endParaRPr lang="ja-JP" altLang="en-US"/>
        </a:p>
      </dgm:t>
    </dgm:pt>
    <dgm:pt modelId="{21383A79-2E1C-4E1C-84AF-B918A4EE770D}">
      <dgm:prSet phldrT="[テキスト]"/>
      <dgm:spPr/>
      <dgm:t>
        <a:bodyPr/>
        <a:lstStyle/>
        <a:p>
          <a:r>
            <a:rPr lang="ja-JP" altLang="en-US" dirty="0" smtClean="0"/>
            <a:t>企業</a:t>
          </a:r>
          <a:endParaRPr lang="ja-JP" altLang="en-US" dirty="0"/>
        </a:p>
      </dgm:t>
    </dgm:pt>
    <dgm:pt modelId="{2C908D45-1910-4306-9424-11D992F1C17C}" type="parTrans" cxnId="{85C7331A-2240-462D-B2CC-7E444CF0CB75}">
      <dgm:prSet/>
      <dgm:spPr/>
      <dgm:t>
        <a:bodyPr/>
        <a:lstStyle/>
        <a:p>
          <a:endParaRPr lang="ja-JP" altLang="en-US"/>
        </a:p>
      </dgm:t>
    </dgm:pt>
    <dgm:pt modelId="{3D4B5682-ED2C-40F8-BAE4-63000CC03A43}" type="sibTrans" cxnId="{85C7331A-2240-462D-B2CC-7E444CF0CB75}">
      <dgm:prSet/>
      <dgm:spPr/>
      <dgm:t>
        <a:bodyPr/>
        <a:lstStyle/>
        <a:p>
          <a:endParaRPr lang="ja-JP" altLang="en-US"/>
        </a:p>
      </dgm:t>
    </dgm:pt>
    <dgm:pt modelId="{0ABAB9C1-B639-485D-834E-28789A596970}">
      <dgm:prSet phldrT="[テキスト]"/>
      <dgm:spPr/>
      <dgm:t>
        <a:bodyPr/>
        <a:lstStyle/>
        <a:p>
          <a:r>
            <a:rPr lang="ja-JP" altLang="en-US" dirty="0" smtClean="0"/>
            <a:t>大学</a:t>
          </a:r>
          <a:endParaRPr lang="ja-JP" altLang="en-US" dirty="0"/>
        </a:p>
      </dgm:t>
    </dgm:pt>
    <dgm:pt modelId="{78FE5C99-6D3B-4AED-8F78-F32DD8203673}" type="parTrans" cxnId="{0AAB45FB-6E16-48D5-81D4-B485EEAAF04A}">
      <dgm:prSet/>
      <dgm:spPr/>
      <dgm:t>
        <a:bodyPr/>
        <a:lstStyle/>
        <a:p>
          <a:endParaRPr lang="ja-JP" altLang="en-US"/>
        </a:p>
      </dgm:t>
    </dgm:pt>
    <dgm:pt modelId="{C50CAD38-6198-43D8-AA51-60D23FC11941}" type="sibTrans" cxnId="{0AAB45FB-6E16-48D5-81D4-B485EEAAF04A}">
      <dgm:prSet/>
      <dgm:spPr/>
      <dgm:t>
        <a:bodyPr/>
        <a:lstStyle/>
        <a:p>
          <a:endParaRPr lang="ja-JP" altLang="en-US"/>
        </a:p>
      </dgm:t>
    </dgm:pt>
    <dgm:pt modelId="{B42C0238-FF75-4578-8619-D32469F845A8}">
      <dgm:prSet phldrT="[テキスト]"/>
      <dgm:spPr/>
      <dgm:t>
        <a:bodyPr/>
        <a:lstStyle/>
        <a:p>
          <a:r>
            <a:rPr lang="en-US" altLang="ja-JP" dirty="0" smtClean="0"/>
            <a:t>NPO</a:t>
          </a:r>
          <a:endParaRPr lang="ja-JP" altLang="en-US" dirty="0"/>
        </a:p>
      </dgm:t>
    </dgm:pt>
    <dgm:pt modelId="{A7F838FF-3AB7-433A-9876-37B4B20FE229}" type="parTrans" cxnId="{A892E641-57B8-424C-919A-95869BF22E4C}">
      <dgm:prSet/>
      <dgm:spPr/>
      <dgm:t>
        <a:bodyPr/>
        <a:lstStyle/>
        <a:p>
          <a:endParaRPr lang="ja-JP" altLang="en-US"/>
        </a:p>
      </dgm:t>
    </dgm:pt>
    <dgm:pt modelId="{0517F711-8A8D-4F4D-B6B8-EB723E2E3E04}" type="sibTrans" cxnId="{A892E641-57B8-424C-919A-95869BF22E4C}">
      <dgm:prSet/>
      <dgm:spPr/>
      <dgm:t>
        <a:bodyPr/>
        <a:lstStyle/>
        <a:p>
          <a:endParaRPr lang="ja-JP" altLang="en-US"/>
        </a:p>
      </dgm:t>
    </dgm:pt>
    <dgm:pt modelId="{C4643EA8-3F7A-40B9-82E2-6829912C2572}">
      <dgm:prSet phldrT="[テキスト]"/>
      <dgm:spPr/>
      <dgm:t>
        <a:bodyPr/>
        <a:lstStyle/>
        <a:p>
          <a:r>
            <a:rPr lang="ja-JP" altLang="en-US" dirty="0" smtClean="0"/>
            <a:t>クリエイター</a:t>
          </a:r>
          <a:endParaRPr lang="ja-JP" altLang="en-US" dirty="0"/>
        </a:p>
      </dgm:t>
    </dgm:pt>
    <dgm:pt modelId="{B30E2185-7F5D-4672-A94A-3201384DF223}" type="parTrans" cxnId="{F29A491E-0F61-45DF-953D-E91CF1AA7CB1}">
      <dgm:prSet/>
      <dgm:spPr/>
      <dgm:t>
        <a:bodyPr/>
        <a:lstStyle/>
        <a:p>
          <a:endParaRPr lang="ja-JP" altLang="en-US"/>
        </a:p>
      </dgm:t>
    </dgm:pt>
    <dgm:pt modelId="{35D9A019-CDA9-41F0-B0A1-318C336EB064}" type="sibTrans" cxnId="{F29A491E-0F61-45DF-953D-E91CF1AA7CB1}">
      <dgm:prSet/>
      <dgm:spPr/>
      <dgm:t>
        <a:bodyPr/>
        <a:lstStyle/>
        <a:p>
          <a:endParaRPr lang="ja-JP" altLang="en-US"/>
        </a:p>
      </dgm:t>
    </dgm:pt>
    <dgm:pt modelId="{4A8FFDA9-CFF1-467F-8FBD-A0578C687DE2}" type="pres">
      <dgm:prSet presAssocID="{0B0179D7-078B-4332-8CF8-8E84C7A9357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0769146-F59F-4EB6-B496-2FD2223F9239}" type="pres">
      <dgm:prSet presAssocID="{3002AC61-7486-4873-AD0C-73999DD7597F}" presName="centerShape" presStyleLbl="node0" presStyleIdx="0" presStyleCnt="1" custScaleX="105326" custScaleY="105326"/>
      <dgm:spPr/>
      <dgm:t>
        <a:bodyPr/>
        <a:lstStyle/>
        <a:p>
          <a:endParaRPr kumimoji="1" lang="ja-JP" altLang="en-US"/>
        </a:p>
      </dgm:t>
    </dgm:pt>
    <dgm:pt modelId="{A9BE06DF-FD81-436A-BA37-7855669CE132}" type="pres">
      <dgm:prSet presAssocID="{51865291-6CDB-4506-9520-C23BD17710AF}" presName="node" presStyleLbl="node1" presStyleIdx="0" presStyleCnt="6" custScaleX="93585" custScaleY="93585" custRadScaleRad="9123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B554400-420C-47F7-AE21-B55AC135D880}" type="pres">
      <dgm:prSet presAssocID="{51865291-6CDB-4506-9520-C23BD17710AF}" presName="dummy" presStyleCnt="0"/>
      <dgm:spPr/>
    </dgm:pt>
    <dgm:pt modelId="{6F43983C-E595-4AC5-BFBA-1307F877E2CA}" type="pres">
      <dgm:prSet presAssocID="{58EC1A41-5286-4C64-9402-BF5987242DA2}" presName="sibTrans" presStyleLbl="sibTrans2D1" presStyleIdx="0" presStyleCnt="6"/>
      <dgm:spPr/>
      <dgm:t>
        <a:bodyPr/>
        <a:lstStyle/>
        <a:p>
          <a:endParaRPr kumimoji="1" lang="ja-JP" altLang="en-US"/>
        </a:p>
      </dgm:t>
    </dgm:pt>
    <dgm:pt modelId="{E284FE9D-D63C-48BA-90F8-F359D600B7BE}" type="pres">
      <dgm:prSet presAssocID="{C8273C6C-3E5E-482F-B852-87CA40AC35DC}" presName="node" presStyleLbl="node1" presStyleIdx="1" presStyleCnt="6" custScaleX="93585" custScaleY="9358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0BA08AE-C666-4ADD-AC76-C144F7151666}" type="pres">
      <dgm:prSet presAssocID="{C8273C6C-3E5E-482F-B852-87CA40AC35DC}" presName="dummy" presStyleCnt="0"/>
      <dgm:spPr/>
    </dgm:pt>
    <dgm:pt modelId="{E862C548-1008-4D97-889F-DBC1C8A4E2F1}" type="pres">
      <dgm:prSet presAssocID="{51C00129-0973-4AA7-B49E-2A7FB6BE77B1}" presName="sibTrans" presStyleLbl="sibTrans2D1" presStyleIdx="1" presStyleCnt="6"/>
      <dgm:spPr/>
      <dgm:t>
        <a:bodyPr/>
        <a:lstStyle/>
        <a:p>
          <a:endParaRPr kumimoji="1" lang="ja-JP" altLang="en-US"/>
        </a:p>
      </dgm:t>
    </dgm:pt>
    <dgm:pt modelId="{6A2FE71C-F482-4EF3-B676-52E688456D3C}" type="pres">
      <dgm:prSet presAssocID="{21383A79-2E1C-4E1C-84AF-B918A4EE770D}" presName="node" presStyleLbl="node1" presStyleIdx="2" presStyleCnt="6" custScaleX="93585" custScaleY="9358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7981AB1-221A-4571-9967-86C1BA04AB65}" type="pres">
      <dgm:prSet presAssocID="{21383A79-2E1C-4E1C-84AF-B918A4EE770D}" presName="dummy" presStyleCnt="0"/>
      <dgm:spPr/>
    </dgm:pt>
    <dgm:pt modelId="{29936716-1F2F-4566-B40C-E8FE07D0FA23}" type="pres">
      <dgm:prSet presAssocID="{3D4B5682-ED2C-40F8-BAE4-63000CC03A43}" presName="sibTrans" presStyleLbl="sibTrans2D1" presStyleIdx="2" presStyleCnt="6"/>
      <dgm:spPr/>
      <dgm:t>
        <a:bodyPr/>
        <a:lstStyle/>
        <a:p>
          <a:endParaRPr kumimoji="1" lang="ja-JP" altLang="en-US"/>
        </a:p>
      </dgm:t>
    </dgm:pt>
    <dgm:pt modelId="{9DDF6C46-84A5-4B44-90D0-3E60815E623F}" type="pres">
      <dgm:prSet presAssocID="{0ABAB9C1-B639-485D-834E-28789A596970}" presName="node" presStyleLbl="node1" presStyleIdx="3" presStyleCnt="6" custScaleX="93585" custScaleY="93585" custRadScaleRad="9546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057545A-CC91-4454-BBE1-BFC732B1426C}" type="pres">
      <dgm:prSet presAssocID="{0ABAB9C1-B639-485D-834E-28789A596970}" presName="dummy" presStyleCnt="0"/>
      <dgm:spPr/>
    </dgm:pt>
    <dgm:pt modelId="{35152F31-A33F-43A6-BD13-9FBC5CD913FE}" type="pres">
      <dgm:prSet presAssocID="{C50CAD38-6198-43D8-AA51-60D23FC11941}" presName="sibTrans" presStyleLbl="sibTrans2D1" presStyleIdx="3" presStyleCnt="6"/>
      <dgm:spPr/>
      <dgm:t>
        <a:bodyPr/>
        <a:lstStyle/>
        <a:p>
          <a:endParaRPr kumimoji="1" lang="ja-JP" altLang="en-US"/>
        </a:p>
      </dgm:t>
    </dgm:pt>
    <dgm:pt modelId="{68F9CD05-AF80-41A8-AA83-EC9C120ED755}" type="pres">
      <dgm:prSet presAssocID="{B42C0238-FF75-4578-8619-D32469F845A8}" presName="node" presStyleLbl="node1" presStyleIdx="4" presStyleCnt="6" custScaleX="93585" custScaleY="9358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9DFFE6D-70CF-4C19-A307-C30D296C4F90}" type="pres">
      <dgm:prSet presAssocID="{B42C0238-FF75-4578-8619-D32469F845A8}" presName="dummy" presStyleCnt="0"/>
      <dgm:spPr/>
    </dgm:pt>
    <dgm:pt modelId="{8A82B3F7-BA88-42E6-ADCC-D4683186F557}" type="pres">
      <dgm:prSet presAssocID="{0517F711-8A8D-4F4D-B6B8-EB723E2E3E04}" presName="sibTrans" presStyleLbl="sibTrans2D1" presStyleIdx="4" presStyleCnt="6"/>
      <dgm:spPr/>
      <dgm:t>
        <a:bodyPr/>
        <a:lstStyle/>
        <a:p>
          <a:endParaRPr kumimoji="1" lang="ja-JP" altLang="en-US"/>
        </a:p>
      </dgm:t>
    </dgm:pt>
    <dgm:pt modelId="{1D73C6AA-CA37-426E-92AC-A5C489440BE7}" type="pres">
      <dgm:prSet presAssocID="{C4643EA8-3F7A-40B9-82E2-6829912C2572}" presName="node" presStyleLbl="node1" presStyleIdx="5" presStyleCnt="6" custScaleX="93585" custScaleY="9358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08ABDAE-D45E-42FB-96C3-E67E916BCA48}" type="pres">
      <dgm:prSet presAssocID="{C4643EA8-3F7A-40B9-82E2-6829912C2572}" presName="dummy" presStyleCnt="0"/>
      <dgm:spPr/>
    </dgm:pt>
    <dgm:pt modelId="{676956F0-5EFF-4A5D-852B-B852E6A0F5D2}" type="pres">
      <dgm:prSet presAssocID="{35D9A019-CDA9-41F0-B0A1-318C336EB064}" presName="sibTrans" presStyleLbl="sibTrans2D1" presStyleIdx="5" presStyleCnt="6"/>
      <dgm:spPr/>
      <dgm:t>
        <a:bodyPr/>
        <a:lstStyle/>
        <a:p>
          <a:endParaRPr kumimoji="1" lang="ja-JP" altLang="en-US"/>
        </a:p>
      </dgm:t>
    </dgm:pt>
  </dgm:ptLst>
  <dgm:cxnLst>
    <dgm:cxn modelId="{DFE72556-0A4D-4251-B72B-73F6E2E9B5D4}" type="presOf" srcId="{3D4B5682-ED2C-40F8-BAE4-63000CC03A43}" destId="{29936716-1F2F-4566-B40C-E8FE07D0FA23}" srcOrd="0" destOrd="0" presId="urn:microsoft.com/office/officeart/2005/8/layout/radial6"/>
    <dgm:cxn modelId="{65DB29BA-F7C0-4EAB-8B25-8393AA747556}" type="presOf" srcId="{0B0179D7-078B-4332-8CF8-8E84C7A9357B}" destId="{4A8FFDA9-CFF1-467F-8FBD-A0578C687DE2}" srcOrd="0" destOrd="0" presId="urn:microsoft.com/office/officeart/2005/8/layout/radial6"/>
    <dgm:cxn modelId="{9D2087FD-DF1F-4E0A-AEBF-33A68DECEBA7}" type="presOf" srcId="{51865291-6CDB-4506-9520-C23BD17710AF}" destId="{A9BE06DF-FD81-436A-BA37-7855669CE132}" srcOrd="0" destOrd="0" presId="urn:microsoft.com/office/officeart/2005/8/layout/radial6"/>
    <dgm:cxn modelId="{4D08B9EB-9DF7-45EE-BD4C-DB8DA8CE8F62}" type="presOf" srcId="{0ABAB9C1-B639-485D-834E-28789A596970}" destId="{9DDF6C46-84A5-4B44-90D0-3E60815E623F}" srcOrd="0" destOrd="0" presId="urn:microsoft.com/office/officeart/2005/8/layout/radial6"/>
    <dgm:cxn modelId="{85C7331A-2240-462D-B2CC-7E444CF0CB75}" srcId="{3002AC61-7486-4873-AD0C-73999DD7597F}" destId="{21383A79-2E1C-4E1C-84AF-B918A4EE770D}" srcOrd="2" destOrd="0" parTransId="{2C908D45-1910-4306-9424-11D992F1C17C}" sibTransId="{3D4B5682-ED2C-40F8-BAE4-63000CC03A43}"/>
    <dgm:cxn modelId="{1DF9CEF8-3941-4974-AA06-5C70A208F75F}" type="presOf" srcId="{3002AC61-7486-4873-AD0C-73999DD7597F}" destId="{80769146-F59F-4EB6-B496-2FD2223F9239}" srcOrd="0" destOrd="0" presId="urn:microsoft.com/office/officeart/2005/8/layout/radial6"/>
    <dgm:cxn modelId="{0AAB45FB-6E16-48D5-81D4-B485EEAAF04A}" srcId="{3002AC61-7486-4873-AD0C-73999DD7597F}" destId="{0ABAB9C1-B639-485D-834E-28789A596970}" srcOrd="3" destOrd="0" parTransId="{78FE5C99-6D3B-4AED-8F78-F32DD8203673}" sibTransId="{C50CAD38-6198-43D8-AA51-60D23FC11941}"/>
    <dgm:cxn modelId="{53896228-AFE9-47C1-B388-A102669397FE}" type="presOf" srcId="{58EC1A41-5286-4C64-9402-BF5987242DA2}" destId="{6F43983C-E595-4AC5-BFBA-1307F877E2CA}" srcOrd="0" destOrd="0" presId="urn:microsoft.com/office/officeart/2005/8/layout/radial6"/>
    <dgm:cxn modelId="{A8C784A5-CD51-4EC2-BEDB-B3938A191E95}" srcId="{3002AC61-7486-4873-AD0C-73999DD7597F}" destId="{C8273C6C-3E5E-482F-B852-87CA40AC35DC}" srcOrd="1" destOrd="0" parTransId="{3F991EC6-A2E4-457B-B8FA-EA902AE7071F}" sibTransId="{51C00129-0973-4AA7-B49E-2A7FB6BE77B1}"/>
    <dgm:cxn modelId="{4B9164F3-D8EC-4441-BC41-472B810A37A3}" srcId="{0B0179D7-078B-4332-8CF8-8E84C7A9357B}" destId="{3002AC61-7486-4873-AD0C-73999DD7597F}" srcOrd="0" destOrd="0" parTransId="{2C554C50-F340-42DA-8F34-3C7F281DDD9B}" sibTransId="{2CD7C53E-0E3F-486C-A773-4462E95A2284}"/>
    <dgm:cxn modelId="{F8C190E0-2D11-4DD3-8F56-DE619CC756D6}" type="presOf" srcId="{0517F711-8A8D-4F4D-B6B8-EB723E2E3E04}" destId="{8A82B3F7-BA88-42E6-ADCC-D4683186F557}" srcOrd="0" destOrd="0" presId="urn:microsoft.com/office/officeart/2005/8/layout/radial6"/>
    <dgm:cxn modelId="{DF4F3916-DCB9-4740-962B-10C54BBB48CA}" type="presOf" srcId="{51C00129-0973-4AA7-B49E-2A7FB6BE77B1}" destId="{E862C548-1008-4D97-889F-DBC1C8A4E2F1}" srcOrd="0" destOrd="0" presId="urn:microsoft.com/office/officeart/2005/8/layout/radial6"/>
    <dgm:cxn modelId="{A892E641-57B8-424C-919A-95869BF22E4C}" srcId="{3002AC61-7486-4873-AD0C-73999DD7597F}" destId="{B42C0238-FF75-4578-8619-D32469F845A8}" srcOrd="4" destOrd="0" parTransId="{A7F838FF-3AB7-433A-9876-37B4B20FE229}" sibTransId="{0517F711-8A8D-4F4D-B6B8-EB723E2E3E04}"/>
    <dgm:cxn modelId="{82D09517-A49E-4235-B578-A219E42AE77D}" type="presOf" srcId="{21383A79-2E1C-4E1C-84AF-B918A4EE770D}" destId="{6A2FE71C-F482-4EF3-B676-52E688456D3C}" srcOrd="0" destOrd="0" presId="urn:microsoft.com/office/officeart/2005/8/layout/radial6"/>
    <dgm:cxn modelId="{78BC67A0-99ED-4A1E-BBFA-08C6755DA251}" type="presOf" srcId="{C4643EA8-3F7A-40B9-82E2-6829912C2572}" destId="{1D73C6AA-CA37-426E-92AC-A5C489440BE7}" srcOrd="0" destOrd="0" presId="urn:microsoft.com/office/officeart/2005/8/layout/radial6"/>
    <dgm:cxn modelId="{F256CB86-7E06-4395-AA91-7A46C575A2D4}" type="presOf" srcId="{C50CAD38-6198-43D8-AA51-60D23FC11941}" destId="{35152F31-A33F-43A6-BD13-9FBC5CD913FE}" srcOrd="0" destOrd="0" presId="urn:microsoft.com/office/officeart/2005/8/layout/radial6"/>
    <dgm:cxn modelId="{EBF36DDB-F4B2-49F9-A648-9624F525AF85}" type="presOf" srcId="{C8273C6C-3E5E-482F-B852-87CA40AC35DC}" destId="{E284FE9D-D63C-48BA-90F8-F359D600B7BE}" srcOrd="0" destOrd="0" presId="urn:microsoft.com/office/officeart/2005/8/layout/radial6"/>
    <dgm:cxn modelId="{F29A491E-0F61-45DF-953D-E91CF1AA7CB1}" srcId="{3002AC61-7486-4873-AD0C-73999DD7597F}" destId="{C4643EA8-3F7A-40B9-82E2-6829912C2572}" srcOrd="5" destOrd="0" parTransId="{B30E2185-7F5D-4672-A94A-3201384DF223}" sibTransId="{35D9A019-CDA9-41F0-B0A1-318C336EB064}"/>
    <dgm:cxn modelId="{1125EE2B-BBB6-45FF-B079-D7E6CFF91B22}" type="presOf" srcId="{B42C0238-FF75-4578-8619-D32469F845A8}" destId="{68F9CD05-AF80-41A8-AA83-EC9C120ED755}" srcOrd="0" destOrd="0" presId="urn:microsoft.com/office/officeart/2005/8/layout/radial6"/>
    <dgm:cxn modelId="{19FD20CA-06ED-4C64-8228-2FA4DF405489}" type="presOf" srcId="{35D9A019-CDA9-41F0-B0A1-318C336EB064}" destId="{676956F0-5EFF-4A5D-852B-B852E6A0F5D2}" srcOrd="0" destOrd="0" presId="urn:microsoft.com/office/officeart/2005/8/layout/radial6"/>
    <dgm:cxn modelId="{8DF6DA1F-7E4C-4D01-8D5C-79AA68C18F08}" srcId="{3002AC61-7486-4873-AD0C-73999DD7597F}" destId="{51865291-6CDB-4506-9520-C23BD17710AF}" srcOrd="0" destOrd="0" parTransId="{FF9E52D4-7D1A-4FCD-8B02-B67FCBA9AE7E}" sibTransId="{58EC1A41-5286-4C64-9402-BF5987242DA2}"/>
    <dgm:cxn modelId="{546042CF-B3DC-4DAF-8219-1F3BB4D9CC06}" type="presParOf" srcId="{4A8FFDA9-CFF1-467F-8FBD-A0578C687DE2}" destId="{80769146-F59F-4EB6-B496-2FD2223F9239}" srcOrd="0" destOrd="0" presId="urn:microsoft.com/office/officeart/2005/8/layout/radial6"/>
    <dgm:cxn modelId="{EAFE055E-45FA-431B-8DC4-A469DDC47847}" type="presParOf" srcId="{4A8FFDA9-CFF1-467F-8FBD-A0578C687DE2}" destId="{A9BE06DF-FD81-436A-BA37-7855669CE132}" srcOrd="1" destOrd="0" presId="urn:microsoft.com/office/officeart/2005/8/layout/radial6"/>
    <dgm:cxn modelId="{EEFFFC82-5FA4-46BD-BBF8-7E10295D74E5}" type="presParOf" srcId="{4A8FFDA9-CFF1-467F-8FBD-A0578C687DE2}" destId="{CB554400-420C-47F7-AE21-B55AC135D880}" srcOrd="2" destOrd="0" presId="urn:microsoft.com/office/officeart/2005/8/layout/radial6"/>
    <dgm:cxn modelId="{FED91BB9-BA0B-4DD4-A580-597F4D008285}" type="presParOf" srcId="{4A8FFDA9-CFF1-467F-8FBD-A0578C687DE2}" destId="{6F43983C-E595-4AC5-BFBA-1307F877E2CA}" srcOrd="3" destOrd="0" presId="urn:microsoft.com/office/officeart/2005/8/layout/radial6"/>
    <dgm:cxn modelId="{FACCC62D-D463-4F17-846C-310241EB7710}" type="presParOf" srcId="{4A8FFDA9-CFF1-467F-8FBD-A0578C687DE2}" destId="{E284FE9D-D63C-48BA-90F8-F359D600B7BE}" srcOrd="4" destOrd="0" presId="urn:microsoft.com/office/officeart/2005/8/layout/radial6"/>
    <dgm:cxn modelId="{6412FF2F-571D-4D92-8898-1D530C4C5FCC}" type="presParOf" srcId="{4A8FFDA9-CFF1-467F-8FBD-A0578C687DE2}" destId="{20BA08AE-C666-4ADD-AC76-C144F7151666}" srcOrd="5" destOrd="0" presId="urn:microsoft.com/office/officeart/2005/8/layout/radial6"/>
    <dgm:cxn modelId="{ACC1545C-68D2-4B6E-826B-9AD34C16BA33}" type="presParOf" srcId="{4A8FFDA9-CFF1-467F-8FBD-A0578C687DE2}" destId="{E862C548-1008-4D97-889F-DBC1C8A4E2F1}" srcOrd="6" destOrd="0" presId="urn:microsoft.com/office/officeart/2005/8/layout/radial6"/>
    <dgm:cxn modelId="{72AFDEC1-FE95-4BFB-852D-AA2D544E9A79}" type="presParOf" srcId="{4A8FFDA9-CFF1-467F-8FBD-A0578C687DE2}" destId="{6A2FE71C-F482-4EF3-B676-52E688456D3C}" srcOrd="7" destOrd="0" presId="urn:microsoft.com/office/officeart/2005/8/layout/radial6"/>
    <dgm:cxn modelId="{72462062-7240-480F-A560-4CE4A7C37A7B}" type="presParOf" srcId="{4A8FFDA9-CFF1-467F-8FBD-A0578C687DE2}" destId="{77981AB1-221A-4571-9967-86C1BA04AB65}" srcOrd="8" destOrd="0" presId="urn:microsoft.com/office/officeart/2005/8/layout/radial6"/>
    <dgm:cxn modelId="{5A188F03-787B-4F89-9429-97C543ACCF75}" type="presParOf" srcId="{4A8FFDA9-CFF1-467F-8FBD-A0578C687DE2}" destId="{29936716-1F2F-4566-B40C-E8FE07D0FA23}" srcOrd="9" destOrd="0" presId="urn:microsoft.com/office/officeart/2005/8/layout/radial6"/>
    <dgm:cxn modelId="{610F2C8A-259C-4C40-97FF-76FE4C2914BE}" type="presParOf" srcId="{4A8FFDA9-CFF1-467F-8FBD-A0578C687DE2}" destId="{9DDF6C46-84A5-4B44-90D0-3E60815E623F}" srcOrd="10" destOrd="0" presId="urn:microsoft.com/office/officeart/2005/8/layout/radial6"/>
    <dgm:cxn modelId="{DBB7C794-B84B-4196-A270-B61B9F1E9FE0}" type="presParOf" srcId="{4A8FFDA9-CFF1-467F-8FBD-A0578C687DE2}" destId="{2057545A-CC91-4454-BBE1-BFC732B1426C}" srcOrd="11" destOrd="0" presId="urn:microsoft.com/office/officeart/2005/8/layout/radial6"/>
    <dgm:cxn modelId="{4A4EFC4C-2B63-48CF-8D36-FD1F1E6144F7}" type="presParOf" srcId="{4A8FFDA9-CFF1-467F-8FBD-A0578C687DE2}" destId="{35152F31-A33F-43A6-BD13-9FBC5CD913FE}" srcOrd="12" destOrd="0" presId="urn:microsoft.com/office/officeart/2005/8/layout/radial6"/>
    <dgm:cxn modelId="{3EF412DB-B00D-4486-8C67-E770BEBE621B}" type="presParOf" srcId="{4A8FFDA9-CFF1-467F-8FBD-A0578C687DE2}" destId="{68F9CD05-AF80-41A8-AA83-EC9C120ED755}" srcOrd="13" destOrd="0" presId="urn:microsoft.com/office/officeart/2005/8/layout/radial6"/>
    <dgm:cxn modelId="{CFD7C420-A305-4C2E-BE4B-81E5FE623A27}" type="presParOf" srcId="{4A8FFDA9-CFF1-467F-8FBD-A0578C687DE2}" destId="{29DFFE6D-70CF-4C19-A307-C30D296C4F90}" srcOrd="14" destOrd="0" presId="urn:microsoft.com/office/officeart/2005/8/layout/radial6"/>
    <dgm:cxn modelId="{E049F2A2-3957-482C-AFD5-43D9D560D34D}" type="presParOf" srcId="{4A8FFDA9-CFF1-467F-8FBD-A0578C687DE2}" destId="{8A82B3F7-BA88-42E6-ADCC-D4683186F557}" srcOrd="15" destOrd="0" presId="urn:microsoft.com/office/officeart/2005/8/layout/radial6"/>
    <dgm:cxn modelId="{25E81D4A-0E1A-44BF-8B01-298734BC2175}" type="presParOf" srcId="{4A8FFDA9-CFF1-467F-8FBD-A0578C687DE2}" destId="{1D73C6AA-CA37-426E-92AC-A5C489440BE7}" srcOrd="16" destOrd="0" presId="urn:microsoft.com/office/officeart/2005/8/layout/radial6"/>
    <dgm:cxn modelId="{75284AE4-D301-4BEE-B994-051BBA2A7374}" type="presParOf" srcId="{4A8FFDA9-CFF1-467F-8FBD-A0578C687DE2}" destId="{608ABDAE-D45E-42FB-96C3-E67E916BCA48}" srcOrd="17" destOrd="0" presId="urn:microsoft.com/office/officeart/2005/8/layout/radial6"/>
    <dgm:cxn modelId="{C243F773-6780-405B-8C61-9D9B40E061B7}" type="presParOf" srcId="{4A8FFDA9-CFF1-467F-8FBD-A0578C687DE2}" destId="{676956F0-5EFF-4A5D-852B-B852E6A0F5D2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CEE886-74B3-4AE1-B589-CC6B54D65458}">
      <dsp:nvSpPr>
        <dsp:cNvPr id="0" name=""/>
        <dsp:cNvSpPr/>
      </dsp:nvSpPr>
      <dsp:spPr>
        <a:xfrm>
          <a:off x="1440195" y="815576"/>
          <a:ext cx="1224065" cy="12240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/>
            <a:t>行政的課題目標、理念等の考え方</a:t>
          </a:r>
          <a:endParaRPr lang="ja-JP" altLang="en-US" sz="1200" kern="1200" dirty="0"/>
        </a:p>
      </dsp:txBody>
      <dsp:txXfrm>
        <a:off x="1619455" y="994836"/>
        <a:ext cx="865545" cy="865545"/>
      </dsp:txXfrm>
    </dsp:sp>
    <dsp:sp modelId="{7EB01708-D2DC-4F7D-804C-B7EE3846021E}">
      <dsp:nvSpPr>
        <dsp:cNvPr id="0" name=""/>
        <dsp:cNvSpPr/>
      </dsp:nvSpPr>
      <dsp:spPr>
        <a:xfrm rot="5400000">
          <a:off x="1974605" y="623828"/>
          <a:ext cx="155245" cy="2546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000" kern="1200"/>
        </a:p>
      </dsp:txBody>
      <dsp:txXfrm>
        <a:off x="1997892" y="651477"/>
        <a:ext cx="108672" cy="152807"/>
      </dsp:txXfrm>
    </dsp:sp>
    <dsp:sp modelId="{4D4FBC1D-5836-4E8D-9152-9517AE662755}">
      <dsp:nvSpPr>
        <dsp:cNvPr id="0" name=""/>
        <dsp:cNvSpPr/>
      </dsp:nvSpPr>
      <dsp:spPr>
        <a:xfrm>
          <a:off x="1746613" y="71544"/>
          <a:ext cx="611229" cy="61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/>
            <a:t>行政</a:t>
          </a:r>
          <a:endParaRPr lang="ja-JP" altLang="en-US" sz="1200" kern="1200" dirty="0"/>
        </a:p>
      </dsp:txBody>
      <dsp:txXfrm>
        <a:off x="1836125" y="161056"/>
        <a:ext cx="432205" cy="432205"/>
      </dsp:txXfrm>
    </dsp:sp>
    <dsp:sp modelId="{00BB6B23-CE6C-4B6D-96CD-68CD2D1D9340}">
      <dsp:nvSpPr>
        <dsp:cNvPr id="0" name=""/>
        <dsp:cNvSpPr/>
      </dsp:nvSpPr>
      <dsp:spPr>
        <a:xfrm rot="9000000">
          <a:off x="2560421" y="962049"/>
          <a:ext cx="155245" cy="2546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000" kern="1200"/>
        </a:p>
      </dsp:txBody>
      <dsp:txXfrm>
        <a:off x="2603874" y="1001341"/>
        <a:ext cx="108672" cy="152807"/>
      </dsp:txXfrm>
    </dsp:sp>
    <dsp:sp modelId="{94EDC29B-6233-494B-8B4C-0644B95EFB77}">
      <dsp:nvSpPr>
        <dsp:cNvPr id="0" name=""/>
        <dsp:cNvSpPr/>
      </dsp:nvSpPr>
      <dsp:spPr>
        <a:xfrm>
          <a:off x="2656329" y="596769"/>
          <a:ext cx="611229" cy="61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/>
            <a:t>住民</a:t>
          </a:r>
          <a:endParaRPr lang="ja-JP" altLang="en-US" sz="1200" kern="1200" dirty="0"/>
        </a:p>
      </dsp:txBody>
      <dsp:txXfrm>
        <a:off x="2745841" y="686281"/>
        <a:ext cx="432205" cy="432205"/>
      </dsp:txXfrm>
    </dsp:sp>
    <dsp:sp modelId="{4B305883-D33D-4AA8-8F1B-1DF589DBDDF1}">
      <dsp:nvSpPr>
        <dsp:cNvPr id="0" name=""/>
        <dsp:cNvSpPr/>
      </dsp:nvSpPr>
      <dsp:spPr>
        <a:xfrm rot="12914424">
          <a:off x="2542953" y="1711824"/>
          <a:ext cx="171043" cy="2546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000" kern="1200" dirty="0"/>
        </a:p>
      </dsp:txBody>
      <dsp:txXfrm>
        <a:off x="2589564" y="1777563"/>
        <a:ext cx="119730" cy="152807"/>
      </dsp:txXfrm>
    </dsp:sp>
    <dsp:sp modelId="{134B8B20-51FF-46CF-A9B8-6359EF6D9742}">
      <dsp:nvSpPr>
        <dsp:cNvPr id="0" name=""/>
        <dsp:cNvSpPr/>
      </dsp:nvSpPr>
      <dsp:spPr>
        <a:xfrm>
          <a:off x="2653569" y="1762739"/>
          <a:ext cx="611229" cy="61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/>
            <a:t>企業</a:t>
          </a:r>
          <a:endParaRPr lang="ja-JP" altLang="en-US" sz="1200" kern="1200" dirty="0"/>
        </a:p>
      </dsp:txBody>
      <dsp:txXfrm>
        <a:off x="2743081" y="1852251"/>
        <a:ext cx="432205" cy="432205"/>
      </dsp:txXfrm>
    </dsp:sp>
    <dsp:sp modelId="{87169E44-D241-43B0-B89A-3DABC44B7181}">
      <dsp:nvSpPr>
        <dsp:cNvPr id="0" name=""/>
        <dsp:cNvSpPr/>
      </dsp:nvSpPr>
      <dsp:spPr>
        <a:xfrm rot="16200000">
          <a:off x="1983033" y="1946324"/>
          <a:ext cx="138389" cy="2546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000" kern="1200"/>
        </a:p>
      </dsp:txBody>
      <dsp:txXfrm>
        <a:off x="2003792" y="2018018"/>
        <a:ext cx="96872" cy="152807"/>
      </dsp:txXfrm>
    </dsp:sp>
    <dsp:sp modelId="{3C69F552-9226-4996-905F-6E89FE91382B}">
      <dsp:nvSpPr>
        <dsp:cNvPr id="0" name=""/>
        <dsp:cNvSpPr/>
      </dsp:nvSpPr>
      <dsp:spPr>
        <a:xfrm>
          <a:off x="1746613" y="2133797"/>
          <a:ext cx="611229" cy="61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/>
            <a:t>大学</a:t>
          </a:r>
          <a:endParaRPr lang="ja-JP" altLang="en-US" sz="1200" kern="1200" dirty="0"/>
        </a:p>
      </dsp:txBody>
      <dsp:txXfrm>
        <a:off x="1836125" y="2223309"/>
        <a:ext cx="432205" cy="432205"/>
      </dsp:txXfrm>
    </dsp:sp>
    <dsp:sp modelId="{8DF3A033-B3DE-4CC4-8367-F3FD88B48193}">
      <dsp:nvSpPr>
        <dsp:cNvPr id="0" name=""/>
        <dsp:cNvSpPr/>
      </dsp:nvSpPr>
      <dsp:spPr>
        <a:xfrm rot="19800000">
          <a:off x="1348965" y="1638490"/>
          <a:ext cx="181118" cy="2546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000" kern="1200"/>
        </a:p>
      </dsp:txBody>
      <dsp:txXfrm rot="10800000">
        <a:off x="1352605" y="1703009"/>
        <a:ext cx="126783" cy="152807"/>
      </dsp:txXfrm>
    </dsp:sp>
    <dsp:sp modelId="{BBC7841F-9647-4757-9379-E08F7107A764}">
      <dsp:nvSpPr>
        <dsp:cNvPr id="0" name=""/>
        <dsp:cNvSpPr/>
      </dsp:nvSpPr>
      <dsp:spPr>
        <a:xfrm>
          <a:off x="836896" y="1647218"/>
          <a:ext cx="611229" cy="61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1200" kern="1200" dirty="0" smtClean="0"/>
            <a:t>NPO</a:t>
          </a:r>
          <a:endParaRPr lang="ja-JP" altLang="en-US" sz="1200" kern="1200" dirty="0"/>
        </a:p>
      </dsp:txBody>
      <dsp:txXfrm>
        <a:off x="926408" y="1736730"/>
        <a:ext cx="432205" cy="432205"/>
      </dsp:txXfrm>
    </dsp:sp>
    <dsp:sp modelId="{7386BFA5-907A-4EF1-B377-C4052F3392A3}">
      <dsp:nvSpPr>
        <dsp:cNvPr id="0" name=""/>
        <dsp:cNvSpPr/>
      </dsp:nvSpPr>
      <dsp:spPr>
        <a:xfrm rot="1800000">
          <a:off x="1375852" y="962049"/>
          <a:ext cx="181118" cy="2546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000" kern="1200"/>
        </a:p>
      </dsp:txBody>
      <dsp:txXfrm rot="10800000">
        <a:off x="1379492" y="999400"/>
        <a:ext cx="126783" cy="152807"/>
      </dsp:txXfrm>
    </dsp:sp>
    <dsp:sp modelId="{CD012BC0-E260-4887-8E52-02BB7B06CEEC}">
      <dsp:nvSpPr>
        <dsp:cNvPr id="0" name=""/>
        <dsp:cNvSpPr/>
      </dsp:nvSpPr>
      <dsp:spPr>
        <a:xfrm>
          <a:off x="836896" y="596769"/>
          <a:ext cx="611229" cy="611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/>
            <a:t>クリエイター</a:t>
          </a:r>
          <a:endParaRPr lang="ja-JP" altLang="en-US" sz="1200" kern="1200" dirty="0"/>
        </a:p>
      </dsp:txBody>
      <dsp:txXfrm>
        <a:off x="926408" y="686281"/>
        <a:ext cx="432205" cy="4322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6956F0-5EFF-4A5D-852B-B852E6A0F5D2}">
      <dsp:nvSpPr>
        <dsp:cNvPr id="0" name=""/>
        <dsp:cNvSpPr/>
      </dsp:nvSpPr>
      <dsp:spPr>
        <a:xfrm>
          <a:off x="865411" y="415201"/>
          <a:ext cx="2216301" cy="2216301"/>
        </a:xfrm>
        <a:prstGeom prst="blockArc">
          <a:avLst>
            <a:gd name="adj1" fmla="val 12952692"/>
            <a:gd name="adj2" fmla="val 16391791"/>
            <a:gd name="adj3" fmla="val 449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82B3F7-BA88-42E6-ADCC-D4683186F557}">
      <dsp:nvSpPr>
        <dsp:cNvPr id="0" name=""/>
        <dsp:cNvSpPr/>
      </dsp:nvSpPr>
      <dsp:spPr>
        <a:xfrm>
          <a:off x="925813" y="321975"/>
          <a:ext cx="2216301" cy="2216301"/>
        </a:xfrm>
        <a:prstGeom prst="blockArc">
          <a:avLst>
            <a:gd name="adj1" fmla="val 9000000"/>
            <a:gd name="adj2" fmla="val 12600000"/>
            <a:gd name="adj3" fmla="val 449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152F31-A33F-43A6-BD13-9FBC5CD913FE}">
      <dsp:nvSpPr>
        <dsp:cNvPr id="0" name=""/>
        <dsp:cNvSpPr/>
      </dsp:nvSpPr>
      <dsp:spPr>
        <a:xfrm>
          <a:off x="895914" y="273209"/>
          <a:ext cx="2216301" cy="2216301"/>
        </a:xfrm>
        <a:prstGeom prst="blockArc">
          <a:avLst>
            <a:gd name="adj1" fmla="val 5305100"/>
            <a:gd name="adj2" fmla="val 8818442"/>
            <a:gd name="adj3" fmla="val 449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36716-1F2F-4566-B40C-E8FE07D0FA23}">
      <dsp:nvSpPr>
        <dsp:cNvPr id="0" name=""/>
        <dsp:cNvSpPr/>
      </dsp:nvSpPr>
      <dsp:spPr>
        <a:xfrm>
          <a:off x="955712" y="273209"/>
          <a:ext cx="2216301" cy="2216301"/>
        </a:xfrm>
        <a:prstGeom prst="blockArc">
          <a:avLst>
            <a:gd name="adj1" fmla="val 1981558"/>
            <a:gd name="adj2" fmla="val 5494900"/>
            <a:gd name="adj3" fmla="val 449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62C548-1008-4D97-889F-DBC1C8A4E2F1}">
      <dsp:nvSpPr>
        <dsp:cNvPr id="0" name=""/>
        <dsp:cNvSpPr/>
      </dsp:nvSpPr>
      <dsp:spPr>
        <a:xfrm>
          <a:off x="925813" y="321975"/>
          <a:ext cx="2216301" cy="2216301"/>
        </a:xfrm>
        <a:prstGeom prst="blockArc">
          <a:avLst>
            <a:gd name="adj1" fmla="val 19800000"/>
            <a:gd name="adj2" fmla="val 1800000"/>
            <a:gd name="adj3" fmla="val 449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43983C-E595-4AC5-BFBA-1307F877E2CA}">
      <dsp:nvSpPr>
        <dsp:cNvPr id="0" name=""/>
        <dsp:cNvSpPr/>
      </dsp:nvSpPr>
      <dsp:spPr>
        <a:xfrm>
          <a:off x="986214" y="415201"/>
          <a:ext cx="2216301" cy="2216301"/>
        </a:xfrm>
        <a:prstGeom prst="blockArc">
          <a:avLst>
            <a:gd name="adj1" fmla="val 16008209"/>
            <a:gd name="adj2" fmla="val 19447308"/>
            <a:gd name="adj3" fmla="val 449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69146-F59F-4EB6-B496-2FD2223F9239}">
      <dsp:nvSpPr>
        <dsp:cNvPr id="0" name=""/>
        <dsp:cNvSpPr/>
      </dsp:nvSpPr>
      <dsp:spPr>
        <a:xfrm>
          <a:off x="1513035" y="909197"/>
          <a:ext cx="1041857" cy="10418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/>
            <a:t>行政的課題目標、理念等の考え方</a:t>
          </a:r>
          <a:endParaRPr lang="ja-JP" altLang="en-US" sz="1200" kern="1200" dirty="0"/>
        </a:p>
      </dsp:txBody>
      <dsp:txXfrm>
        <a:off x="1665611" y="1061773"/>
        <a:ext cx="736705" cy="736705"/>
      </dsp:txXfrm>
    </dsp:sp>
    <dsp:sp modelId="{A9BE06DF-FD81-436A-BA37-7855669CE132}">
      <dsp:nvSpPr>
        <dsp:cNvPr id="0" name=""/>
        <dsp:cNvSpPr/>
      </dsp:nvSpPr>
      <dsp:spPr>
        <a:xfrm>
          <a:off x="1709962" y="117813"/>
          <a:ext cx="648002" cy="648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300" kern="1200" dirty="0" smtClean="0"/>
            <a:t>行政</a:t>
          </a:r>
          <a:endParaRPr lang="ja-JP" altLang="en-US" sz="1300" kern="1200" dirty="0"/>
        </a:p>
      </dsp:txBody>
      <dsp:txXfrm>
        <a:off x="1804860" y="212711"/>
        <a:ext cx="458206" cy="458206"/>
      </dsp:txXfrm>
    </dsp:sp>
    <dsp:sp modelId="{E284FE9D-D63C-48BA-90F8-F359D600B7BE}">
      <dsp:nvSpPr>
        <dsp:cNvPr id="0" name=""/>
        <dsp:cNvSpPr/>
      </dsp:nvSpPr>
      <dsp:spPr>
        <a:xfrm>
          <a:off x="2648061" y="564512"/>
          <a:ext cx="648002" cy="648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300" kern="1200" dirty="0" smtClean="0"/>
            <a:t>住民</a:t>
          </a:r>
          <a:endParaRPr lang="ja-JP" altLang="en-US" sz="1300" kern="1200" dirty="0"/>
        </a:p>
      </dsp:txBody>
      <dsp:txXfrm>
        <a:off x="2742959" y="659410"/>
        <a:ext cx="458206" cy="458206"/>
      </dsp:txXfrm>
    </dsp:sp>
    <dsp:sp modelId="{6A2FE71C-F482-4EF3-B676-52E688456D3C}">
      <dsp:nvSpPr>
        <dsp:cNvPr id="0" name=""/>
        <dsp:cNvSpPr/>
      </dsp:nvSpPr>
      <dsp:spPr>
        <a:xfrm>
          <a:off x="2648061" y="1647736"/>
          <a:ext cx="648002" cy="648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300" kern="1200" dirty="0" smtClean="0"/>
            <a:t>企業</a:t>
          </a:r>
          <a:endParaRPr lang="ja-JP" altLang="en-US" sz="1300" kern="1200" dirty="0"/>
        </a:p>
      </dsp:txBody>
      <dsp:txXfrm>
        <a:off x="2742959" y="1742634"/>
        <a:ext cx="458206" cy="458206"/>
      </dsp:txXfrm>
    </dsp:sp>
    <dsp:sp modelId="{9DDF6C46-84A5-4B44-90D0-3E60815E623F}">
      <dsp:nvSpPr>
        <dsp:cNvPr id="0" name=""/>
        <dsp:cNvSpPr/>
      </dsp:nvSpPr>
      <dsp:spPr>
        <a:xfrm>
          <a:off x="1709962" y="2140169"/>
          <a:ext cx="648002" cy="648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300" kern="1200" dirty="0" smtClean="0"/>
            <a:t>大学</a:t>
          </a:r>
          <a:endParaRPr lang="ja-JP" altLang="en-US" sz="1300" kern="1200" dirty="0"/>
        </a:p>
      </dsp:txBody>
      <dsp:txXfrm>
        <a:off x="1804860" y="2235067"/>
        <a:ext cx="458206" cy="458206"/>
      </dsp:txXfrm>
    </dsp:sp>
    <dsp:sp modelId="{68F9CD05-AF80-41A8-AA83-EC9C120ED755}">
      <dsp:nvSpPr>
        <dsp:cNvPr id="0" name=""/>
        <dsp:cNvSpPr/>
      </dsp:nvSpPr>
      <dsp:spPr>
        <a:xfrm>
          <a:off x="771863" y="1647736"/>
          <a:ext cx="648002" cy="648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1300" kern="1200" dirty="0" smtClean="0"/>
            <a:t>NPO</a:t>
          </a:r>
          <a:endParaRPr lang="ja-JP" altLang="en-US" sz="1300" kern="1200" dirty="0"/>
        </a:p>
      </dsp:txBody>
      <dsp:txXfrm>
        <a:off x="866761" y="1742634"/>
        <a:ext cx="458206" cy="458206"/>
      </dsp:txXfrm>
    </dsp:sp>
    <dsp:sp modelId="{1D73C6AA-CA37-426E-92AC-A5C489440BE7}">
      <dsp:nvSpPr>
        <dsp:cNvPr id="0" name=""/>
        <dsp:cNvSpPr/>
      </dsp:nvSpPr>
      <dsp:spPr>
        <a:xfrm>
          <a:off x="771863" y="564512"/>
          <a:ext cx="648002" cy="648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300" kern="1200" dirty="0" smtClean="0"/>
            <a:t>クリエイター</a:t>
          </a:r>
          <a:endParaRPr lang="ja-JP" altLang="en-US" sz="1300" kern="1200" dirty="0"/>
        </a:p>
      </dsp:txBody>
      <dsp:txXfrm>
        <a:off x="866761" y="659410"/>
        <a:ext cx="458206" cy="458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6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09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53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22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72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29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7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50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55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1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82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9847A-C59E-4484-A193-681DC986E189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DBBF1-4C87-453C-A852-6EE38A832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76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図表 47"/>
          <p:cNvGraphicFramePr/>
          <p:nvPr>
            <p:extLst>
              <p:ext uri="{D42A27DB-BD31-4B8C-83A1-F6EECF244321}">
                <p14:modId xmlns:p14="http://schemas.microsoft.com/office/powerpoint/2010/main" val="2247162521"/>
              </p:ext>
            </p:extLst>
          </p:nvPr>
        </p:nvGraphicFramePr>
        <p:xfrm>
          <a:off x="352128" y="3283083"/>
          <a:ext cx="4104456" cy="2855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87846" y="124845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【</a:t>
            </a:r>
            <a:r>
              <a:rPr kumimoji="1" lang="ja-JP" altLang="en-US" sz="1400" dirty="0" smtClean="0"/>
              <a:t>事業のポイント</a:t>
            </a:r>
            <a:r>
              <a:rPr kumimoji="1"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08512" y="9898"/>
            <a:ext cx="4653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/>
              <a:t>プラットフォーム形成支援事業の概要について</a:t>
            </a:r>
            <a:endParaRPr kumimoji="1" lang="ja-JP" altLang="en-US" sz="1800" dirty="0"/>
          </a:p>
        </p:txBody>
      </p:sp>
      <p:sp>
        <p:nvSpPr>
          <p:cNvPr id="3" name="角丸四角形 2"/>
          <p:cNvSpPr/>
          <p:nvPr/>
        </p:nvSpPr>
        <p:spPr>
          <a:xfrm>
            <a:off x="231104" y="463570"/>
            <a:ext cx="12313368" cy="792088"/>
          </a:xfrm>
          <a:prstGeom prst="roundRect">
            <a:avLst/>
          </a:prstGeom>
          <a:ln w="508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アーティストやデザイナー、府民、</a:t>
            </a:r>
            <a:r>
              <a:rPr kumimoji="1" lang="en-US" altLang="ja-JP" sz="1400" dirty="0" smtClean="0"/>
              <a:t>NPO</a:t>
            </a:r>
            <a:r>
              <a:rPr kumimoji="1" lang="ja-JP" altLang="en-US" sz="1400" dirty="0" err="1" smtClean="0"/>
              <a:t>、</a:t>
            </a:r>
            <a:r>
              <a:rPr kumimoji="1" lang="ja-JP" altLang="en-US" sz="1400" dirty="0" smtClean="0"/>
              <a:t>大学、企業等の多様な立場の組織や人が集まり、対等な立場で交流・対話を行い、アートやデザイン（コミュニティデザイン含む）を手法として、共に課題の検討や事業</a:t>
            </a:r>
            <a:r>
              <a:rPr lang="ja-JP" altLang="en-US" sz="1400" dirty="0" smtClean="0"/>
              <a:t>を推進するための支援を行うことを目的とする。　</a:t>
            </a:r>
            <a:endParaRPr lang="en-US" altLang="ja-JP" sz="1000" dirty="0"/>
          </a:p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事業委託先 </a:t>
            </a:r>
            <a:r>
              <a:rPr kumimoji="1" lang="en-US" altLang="ja-JP" sz="1200" dirty="0" smtClean="0"/>
              <a:t>: </a:t>
            </a:r>
            <a:r>
              <a:rPr lang="ja-JP" altLang="en-US" sz="1200" dirty="0" smtClean="0"/>
              <a:t>府立江之子島文化芸術創造センター（</a:t>
            </a:r>
            <a:r>
              <a:rPr lang="en-US" altLang="ja-JP" sz="1200" dirty="0" smtClean="0"/>
              <a:t>enoco</a:t>
            </a:r>
            <a:r>
              <a:rPr lang="ja-JP" altLang="en-US" sz="1200" dirty="0" smtClean="0"/>
              <a:t>）</a:t>
            </a:r>
            <a:r>
              <a:rPr lang="en-US" altLang="ja-JP" sz="1200" dirty="0" smtClean="0"/>
              <a:t> </a:t>
            </a:r>
            <a:r>
              <a:rPr lang="ja-JP" altLang="en-US" sz="1200" dirty="0" smtClean="0"/>
              <a:t>指定管理者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31104" y="219257"/>
            <a:ext cx="1267894" cy="2972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事業目的</a:t>
            </a:r>
            <a:endParaRPr kumimoji="1" lang="ja-JP" altLang="en-US" sz="1400" dirty="0"/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465610"/>
              </p:ext>
            </p:extLst>
          </p:nvPr>
        </p:nvGraphicFramePr>
        <p:xfrm>
          <a:off x="271618" y="6891106"/>
          <a:ext cx="12319909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69"/>
                <a:gridCol w="6304340"/>
                <a:gridCol w="3246900"/>
              </a:tblGrid>
              <a:tr h="215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事業名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概要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これまでの成果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23785">
                <a:tc>
                  <a:txBody>
                    <a:bodyPr/>
                    <a:lstStyle/>
                    <a:p>
                      <a:r>
                        <a:rPr kumimoji="1" lang="zh-TW" altLang="en-US" sz="11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木津川遊歩空間整備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H24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～継続）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kumimoji="1" lang="en-US" altLang="ja-JP" sz="11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都市整備・都市整備部</a:t>
                      </a:r>
                      <a:r>
                        <a:rPr kumimoji="1" lang="en-US" altLang="ja-JP" sz="11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endParaRPr kumimoji="1" lang="en-US" altLang="zh-TW" sz="11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遊歩道と広場からなる遊歩空間の整備事業にあたり、地域から愛され誇りとされる親水空間を生み出すことで、市民が使いこなしながら維持管理を担う、という新しい社会インフラの仕組みづくりの取組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住民を中心とした合意形成結果を反映したデザインコンペの実施・工事着工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00" strike="noStrik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自主的な新しい維持管理手法のアイデア共有</a:t>
                      </a:r>
                    </a:p>
                  </a:txBody>
                  <a:tcPr/>
                </a:tc>
              </a:tr>
              <a:tr h="274955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わがまちカンヴァス事業（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H25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～継続）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まちづくり・府内市町村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】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「おおさかカンヴァス推進事業」</a:t>
                      </a:r>
                      <a:r>
                        <a:rPr kumimoji="1" lang="ja-JP" altLang="ja-JP" sz="1000" i="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で蓄積した手法（公共空間の活用や、プラットフォームのノウハウなど）を</a:t>
                      </a:r>
                      <a:r>
                        <a:rPr kumimoji="1" lang="ja-JP" altLang="en-US" sz="1000" i="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活用して、府内</a:t>
                      </a:r>
                      <a:r>
                        <a:rPr kumimoji="1" lang="ja-JP" altLang="ja-JP" sz="1000" i="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市町村</a:t>
                      </a:r>
                      <a:r>
                        <a:rPr kumimoji="1" lang="ja-JP" altLang="en-US" sz="1000" i="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における</a:t>
                      </a:r>
                      <a:r>
                        <a:rPr kumimoji="1" lang="ja-JP" altLang="ja-JP" sz="1000" i="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地域課題（活性化など）解決</a:t>
                      </a:r>
                      <a:r>
                        <a:rPr kumimoji="1" lang="ja-JP" altLang="en-US" sz="1000" i="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への取組を支援（</a:t>
                      </a:r>
                      <a:r>
                        <a:rPr kumimoji="1" lang="en-US" altLang="ja-JP" sz="1000" i="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H26</a:t>
                      </a:r>
                      <a:r>
                        <a:rPr kumimoji="1" lang="ja-JP" altLang="en-US" sz="1000" i="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年度は新規案件として河内長野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市、住吉区、継続案件として高槻市、泉南市</a:t>
                      </a:r>
                      <a:r>
                        <a:rPr kumimoji="1" lang="ja-JP" altLang="en-US" sz="100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で実施）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住民主導の自立的・継続的な実施体制の構築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地域の魅力の掘り起こし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地域課題の明確化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74955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安威川ダム利活用プラットフォーム（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H25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～継続）　　　　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環境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まちづくり・都市整備部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】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安威川ダム周辺と都市部を結ぶ、活用と保全に寄与するプラットフォームを構築し（大学、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NPO</a:t>
                      </a:r>
                      <a:r>
                        <a:rPr kumimoji="1" lang="ja-JP" altLang="en-US" sz="100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住民、クリエイター、行政等）、継続的な担い手を形成　　　　　　　　　</a:t>
                      </a:r>
                      <a:r>
                        <a:rPr kumimoji="1" lang="ja-JP" altLang="ja-JP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事業費は都市整備部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ニュースレターを、地域の魅力や人々に焦点を当て、より住民の関心を高める内容に改善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多様なステークホルダーにより活性化アイデアを共有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97675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大学連携事業　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H25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～継続）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 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教育・大阪市立大学等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endParaRPr kumimoji="1" lang="ja-JP" altLang="en-US" sz="110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複数の大学を連携の上、大学生の研究成果について課題に関係する行政関係者や企業、地元に提言する場を設定し、政策提言を中心とした官学プラットフォーム形成への機運醸成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閉じられた研究発表会から、政策提言機能を持たせる（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区長招聘等）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indent="-17145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行政課題・企業課題を研究に反映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（副市長、企業協議会幹部招聘）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101812" y="6626066"/>
            <a:ext cx="1737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【</a:t>
            </a:r>
            <a:r>
              <a:rPr kumimoji="1" lang="ja-JP" altLang="en-US" sz="1400" dirty="0" smtClean="0"/>
              <a:t>主な取り組み事業</a:t>
            </a:r>
            <a:r>
              <a:rPr kumimoji="1" lang="en-US" altLang="ja-JP" sz="1400" dirty="0" smtClean="0"/>
              <a:t>】</a:t>
            </a:r>
            <a:endParaRPr kumimoji="1" lang="ja-JP" altLang="en-US" sz="14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08112" y="1512740"/>
            <a:ext cx="7488832" cy="1440160"/>
            <a:chOff x="2440360" y="1632248"/>
            <a:chExt cx="6264696" cy="1584176"/>
          </a:xfrm>
        </p:grpSpPr>
        <p:sp>
          <p:nvSpPr>
            <p:cNvPr id="13" name="正方形/長方形 12"/>
            <p:cNvSpPr/>
            <p:nvPr/>
          </p:nvSpPr>
          <p:spPr>
            <a:xfrm>
              <a:off x="2440360" y="1632248"/>
              <a:ext cx="6264696" cy="1584176"/>
            </a:xfrm>
            <a:prstGeom prst="rect">
              <a:avLst/>
            </a:prstGeom>
            <a:ln w="19050"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>
                <a:solidFill>
                  <a:srgbClr val="92D050"/>
                </a:solidFill>
              </a:endParaRPr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2656384" y="1776264"/>
              <a:ext cx="5832648" cy="36004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/>
                <a:t>　　立場や利害が異なる関係者が</a:t>
              </a:r>
              <a:r>
                <a:rPr kumimoji="1" lang="ja-JP" altLang="en-US" sz="1200" u="sng" dirty="0" smtClean="0"/>
                <a:t>対等な立場で方針決定や合意形成</a:t>
              </a:r>
              <a:r>
                <a:rPr kumimoji="1" lang="ja-JP" altLang="en-US" sz="1200" dirty="0" smtClean="0"/>
                <a:t>のプロセスに参画</a:t>
              </a:r>
              <a:endParaRPr kumimoji="1" lang="ja-JP" altLang="en-US" sz="1200" dirty="0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2656384" y="2280320"/>
              <a:ext cx="5832648" cy="36004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/>
                <a:t>　　</a:t>
              </a:r>
              <a:r>
                <a:rPr kumimoji="1" lang="ja-JP" altLang="en-US" sz="1200" u="sng" dirty="0" smtClean="0"/>
                <a:t>アーティストやデザイナー</a:t>
              </a:r>
              <a:r>
                <a:rPr kumimoji="1" lang="ja-JP" altLang="en-US" sz="1200" dirty="0" smtClean="0"/>
                <a:t>の発想や考え方を積極的に活用（</a:t>
              </a:r>
              <a:r>
                <a:rPr kumimoji="1" lang="ja-JP" altLang="en-US" sz="1200" u="sng" dirty="0" smtClean="0"/>
                <a:t>新たな活動領域</a:t>
              </a:r>
              <a:r>
                <a:rPr kumimoji="1" lang="ja-JP" altLang="en-US" sz="1200" dirty="0" smtClean="0"/>
                <a:t>を創出）</a:t>
              </a:r>
              <a:endParaRPr kumimoji="1" lang="ja-JP" altLang="en-US" sz="1200" dirty="0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2512368" y="1704255"/>
              <a:ext cx="271038" cy="356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/>
                <a:t>1</a:t>
              </a:r>
              <a:endParaRPr kumimoji="1" lang="ja-JP" altLang="en-US" sz="1400" dirty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512368" y="2208311"/>
              <a:ext cx="271038" cy="356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/>
                <a:t>2</a:t>
              </a:r>
              <a:endParaRPr kumimoji="1" lang="ja-JP" altLang="en-US" sz="1400" dirty="0"/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2656384" y="2712368"/>
              <a:ext cx="5832648" cy="36004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/>
                <a:t>　　府（文化</a:t>
              </a:r>
              <a:r>
                <a:rPr lang="ja-JP" altLang="en-US" sz="1200" dirty="0" smtClean="0"/>
                <a:t>課）の関与終了後も関係者による</a:t>
              </a:r>
              <a:r>
                <a:rPr lang="ja-JP" altLang="en-US" sz="1200" u="sng" dirty="0" smtClean="0"/>
                <a:t>自立的、継続的運営ができるノウハウ</a:t>
              </a:r>
              <a:r>
                <a:rPr lang="ja-JP" altLang="en-US" sz="1200" dirty="0" smtClean="0"/>
                <a:t>の提供</a:t>
              </a:r>
              <a:endParaRPr kumimoji="1" lang="ja-JP" altLang="en-US" sz="1200" dirty="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2512367" y="2640358"/>
              <a:ext cx="271038" cy="3564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/>
                <a:t>3</a:t>
              </a:r>
              <a:endParaRPr kumimoji="1" lang="ja-JP" altLang="en-US" sz="1400" dirty="0"/>
            </a:p>
          </p:txBody>
        </p:sp>
      </p:grpSp>
      <p:sp>
        <p:nvSpPr>
          <p:cNvPr id="24" name="角丸四角形 23"/>
          <p:cNvSpPr/>
          <p:nvPr/>
        </p:nvSpPr>
        <p:spPr>
          <a:xfrm>
            <a:off x="7840960" y="1443108"/>
            <a:ext cx="4831076" cy="14868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「行政的な課題解決のために」を目的に、「アート／デザインを導入する」という手法をとる先駆的な事業であり、高く評価できる。　　</a:t>
            </a:r>
            <a:endParaRPr lang="en-US" altLang="ja-JP" sz="1200" dirty="0" smtClean="0"/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enoco</a:t>
            </a:r>
            <a:r>
              <a:rPr lang="ja-JP" altLang="en-US" sz="1200" dirty="0" smtClean="0"/>
              <a:t>の本体事業、</a:t>
            </a:r>
            <a:r>
              <a:rPr lang="ja-JP" altLang="en-US" sz="1200" dirty="0"/>
              <a:t>おおさか</a:t>
            </a:r>
            <a:r>
              <a:rPr lang="ja-JP" altLang="en-US" sz="1200" dirty="0" smtClean="0"/>
              <a:t>カンヴァスとの連携をとり、一体化して動く体制を考えるなど、積極的に推進していってほしい。</a:t>
            </a:r>
            <a:endParaRPr kumimoji="1" lang="ja-JP" altLang="en-US" sz="1200" dirty="0"/>
          </a:p>
        </p:txBody>
      </p:sp>
      <p:sp>
        <p:nvSpPr>
          <p:cNvPr id="25" name="正方形/長方形 24"/>
          <p:cNvSpPr/>
          <p:nvPr/>
        </p:nvSpPr>
        <p:spPr>
          <a:xfrm>
            <a:off x="7912967" y="1322935"/>
            <a:ext cx="3326049" cy="3207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アーツカウンシルの評価等</a:t>
            </a:r>
            <a:r>
              <a:rPr lang="en-US" altLang="ja-JP" sz="1400" b="1" dirty="0" smtClean="0"/>
              <a:t>(H25</a:t>
            </a:r>
            <a:r>
              <a:rPr lang="ja-JP" altLang="en-US" sz="1400" b="1" dirty="0" smtClean="0"/>
              <a:t>年度）</a:t>
            </a:r>
            <a:endParaRPr kumimoji="1" lang="ja-JP" altLang="en-US" sz="1400" b="1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52128" y="3443480"/>
            <a:ext cx="841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初期段階</a:t>
            </a:r>
            <a:endParaRPr kumimoji="1" lang="ja-JP" altLang="en-US" sz="1200" dirty="0"/>
          </a:p>
        </p:txBody>
      </p:sp>
      <p:sp>
        <p:nvSpPr>
          <p:cNvPr id="28" name="上矢印吹き出し 27"/>
          <p:cNvSpPr/>
          <p:nvPr/>
        </p:nvSpPr>
        <p:spPr>
          <a:xfrm>
            <a:off x="448015" y="6085628"/>
            <a:ext cx="3863794" cy="504055"/>
          </a:xfrm>
          <a:prstGeom prst="up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大阪府（文化課）　</a:t>
            </a:r>
            <a:r>
              <a:rPr lang="ja-JP" altLang="en-US" sz="1100" dirty="0" smtClean="0"/>
              <a:t>プラットフォーム形成支援事業</a:t>
            </a:r>
            <a:endParaRPr kumimoji="1" lang="ja-JP" altLang="en-US" sz="11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66049" y="5160640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954081" y="4498340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520921" y="3889829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720280" y="4008512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2248" y="4721478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864296" y="5232648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36" name="二等辺三角形 35"/>
          <p:cNvSpPr/>
          <p:nvPr/>
        </p:nvSpPr>
        <p:spPr>
          <a:xfrm rot="5400000">
            <a:off x="3971407" y="4399091"/>
            <a:ext cx="2149837" cy="647170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5739722" y="3288432"/>
            <a:ext cx="4067928" cy="2813661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94913" y="3443480"/>
            <a:ext cx="841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発展</a:t>
            </a:r>
            <a:r>
              <a:rPr kumimoji="1" lang="ja-JP" altLang="en-US" sz="1200" dirty="0" smtClean="0"/>
              <a:t>段階</a:t>
            </a:r>
            <a:endParaRPr kumimoji="1" lang="ja-JP" altLang="en-US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856022" y="6138301"/>
            <a:ext cx="3949975" cy="390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・大阪府（文化課）の関与がなくとも自立的に運営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・プラットフォームの参加者は対等な立場で参加</a:t>
            </a:r>
            <a:endParaRPr kumimoji="1" lang="en-US" altLang="ja-JP" sz="1100" dirty="0" smtClean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9805997" y="3336894"/>
            <a:ext cx="2866039" cy="229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/>
              <a:t>プラットフォームの特徴</a:t>
            </a:r>
            <a:r>
              <a:rPr lang="en-US" altLang="ja-JP" sz="1200" b="1" dirty="0"/>
              <a:t>】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/>
              <a:t>関係者の結びつきの中心は、組織</a:t>
            </a:r>
            <a:r>
              <a:rPr lang="ja-JP" altLang="en-US" sz="1100" dirty="0"/>
              <a:t>で</a:t>
            </a:r>
            <a:r>
              <a:rPr lang="ja-JP" altLang="en-US" sz="1100" dirty="0" smtClean="0"/>
              <a:t>は</a:t>
            </a:r>
            <a:r>
              <a:rPr lang="ja-JP" altLang="en-US" sz="1100" dirty="0"/>
              <a:t>なく</a:t>
            </a:r>
            <a:r>
              <a:rPr lang="ja-JP" altLang="en-US" sz="1100" dirty="0" smtClean="0"/>
              <a:t>、</a:t>
            </a:r>
            <a:r>
              <a:rPr lang="ja-JP" altLang="en-US" sz="1100" b="1" u="sng" dirty="0" smtClean="0"/>
              <a:t>考え方や理念</a:t>
            </a:r>
            <a:endParaRPr lang="en-US" altLang="ja-JP" sz="1100" b="1" u="sng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/>
              <a:t>構成する関係者は必要に応じて適宜、追加や変更があり、</a:t>
            </a:r>
            <a:r>
              <a:rPr lang="ja-JP" altLang="en-US" sz="1100" b="1" u="sng" dirty="0" smtClean="0"/>
              <a:t>固定化されない</a:t>
            </a:r>
            <a:r>
              <a:rPr lang="ja-JP" altLang="en-US" sz="1100" dirty="0" smtClean="0"/>
              <a:t>。</a:t>
            </a:r>
            <a:endParaRPr lang="en-US" altLang="ja-JP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/>
              <a:t>府（文化課）の関与終了後は、各構成員が資金供与、ノウハウや役務提供、物的支援等で</a:t>
            </a:r>
            <a:r>
              <a:rPr lang="ja-JP" altLang="en-US" sz="1100" b="1" u="sng" dirty="0" smtClean="0"/>
              <a:t>自立的に活動を継続</a:t>
            </a:r>
            <a:endParaRPr lang="en-US" altLang="ja-JP" sz="1100" b="1" u="sng" dirty="0" smtClean="0"/>
          </a:p>
          <a:p>
            <a:endParaRPr lang="en-US" altLang="ja-JP" sz="1100" dirty="0"/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協議会等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組織化前提で活動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事実上事務局等が活動母体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組織解散後は活動も廃止</a:t>
            </a:r>
            <a:endParaRPr lang="en-US" altLang="ja-JP" sz="1100" dirty="0" smtClean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4096" y="2964775"/>
            <a:ext cx="2706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【</a:t>
            </a:r>
            <a:r>
              <a:rPr kumimoji="1" lang="ja-JP" altLang="en-US" sz="1400" dirty="0" smtClean="0"/>
              <a:t>プラットフォームの構成イメージ</a:t>
            </a:r>
            <a:r>
              <a:rPr kumimoji="1"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50" name="正方形/長方形 49"/>
          <p:cNvSpPr/>
          <p:nvPr/>
        </p:nvSpPr>
        <p:spPr>
          <a:xfrm>
            <a:off x="352128" y="3252807"/>
            <a:ext cx="4067928" cy="2813661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1" name="図表 50"/>
          <p:cNvGraphicFramePr/>
          <p:nvPr>
            <p:extLst>
              <p:ext uri="{D42A27DB-BD31-4B8C-83A1-F6EECF244321}">
                <p14:modId xmlns:p14="http://schemas.microsoft.com/office/powerpoint/2010/main" val="174359952"/>
              </p:ext>
            </p:extLst>
          </p:nvPr>
        </p:nvGraphicFramePr>
        <p:xfrm>
          <a:off x="5738069" y="3200868"/>
          <a:ext cx="4067928" cy="2860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2" name="テキスト ボックス 51"/>
          <p:cNvSpPr txBox="1"/>
          <p:nvPr/>
        </p:nvSpPr>
        <p:spPr>
          <a:xfrm>
            <a:off x="8066649" y="5081518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201000" y="4361438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759287" y="3936504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120880" y="4015626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914521" y="4721478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336904" y="5153526"/>
            <a:ext cx="566399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参加</a:t>
            </a:r>
            <a:endParaRPr kumimoji="1" lang="ja-JP" altLang="en-US" sz="1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696944" y="6626824"/>
            <a:ext cx="50738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100" dirty="0" smtClean="0">
                <a:latin typeface="ＭＳ Ｐゴシック"/>
                <a:ea typeface="ＭＳ Ｐゴシック"/>
              </a:rPr>
              <a:t>※</a:t>
            </a:r>
            <a:r>
              <a:rPr lang="ja-JP" altLang="en-US" sz="1100" dirty="0" smtClean="0">
                <a:latin typeface="ＭＳ Ｐゴシック"/>
                <a:ea typeface="ＭＳ Ｐゴシック"/>
              </a:rPr>
              <a:t>その他、専門家による相談事業「</a:t>
            </a:r>
            <a:r>
              <a:rPr lang="en-US" altLang="ja-JP" sz="1100" dirty="0" err="1" smtClean="0">
                <a:latin typeface="ＭＳ Ｐゴシック"/>
                <a:ea typeface="ＭＳ Ｐゴシック"/>
              </a:rPr>
              <a:t>eno</a:t>
            </a:r>
            <a:r>
              <a:rPr lang="en-US" altLang="ja-JP" sz="1100" dirty="0" smtClean="0">
                <a:latin typeface="ＭＳ Ｐゴシック"/>
                <a:ea typeface="ＭＳ Ｐゴシック"/>
              </a:rPr>
              <a:t> so done</a:t>
            </a:r>
            <a:r>
              <a:rPr lang="ja-JP" altLang="en-US" sz="1100" dirty="0" smtClean="0">
                <a:latin typeface="ＭＳ Ｐゴシック"/>
                <a:ea typeface="ＭＳ Ｐゴシック"/>
              </a:rPr>
              <a:t>（エノソーダン）</a:t>
            </a:r>
            <a:r>
              <a:rPr lang="ja-JP" altLang="en-US" sz="1100" dirty="0">
                <a:latin typeface="ＭＳ Ｐゴシック"/>
                <a:ea typeface="ＭＳ Ｐゴシック"/>
              </a:rPr>
              <a:t>」</a:t>
            </a:r>
            <a:r>
              <a:rPr lang="ja-JP" altLang="en-US" sz="1100" dirty="0" smtClean="0">
                <a:latin typeface="ＭＳ Ｐゴシック"/>
                <a:ea typeface="ＭＳ Ｐゴシック"/>
              </a:rPr>
              <a:t>やフォーラムを実施</a:t>
            </a:r>
            <a:endParaRPr kumimoji="1" lang="en-US" altLang="ja-JP" sz="1100" dirty="0" smtClean="0"/>
          </a:p>
        </p:txBody>
      </p:sp>
      <p:sp>
        <p:nvSpPr>
          <p:cNvPr id="43" name="四角形吹き出し 42"/>
          <p:cNvSpPr/>
          <p:nvPr/>
        </p:nvSpPr>
        <p:spPr>
          <a:xfrm>
            <a:off x="9209112" y="130034"/>
            <a:ext cx="2160241" cy="390071"/>
          </a:xfrm>
          <a:prstGeom prst="wedgeRectCallout">
            <a:avLst>
              <a:gd name="adj1" fmla="val -30698"/>
              <a:gd name="adj2" fmla="val 4007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200" b="1" dirty="0" smtClean="0">
                <a:solidFill>
                  <a:schemeClr val="tx1"/>
                </a:solidFill>
              </a:rPr>
              <a:t>予算案</a:t>
            </a:r>
            <a:r>
              <a:rPr lang="ja-JP" altLang="ja-JP" sz="1200" b="1" dirty="0">
                <a:solidFill>
                  <a:schemeClr val="tx1"/>
                </a:solidFill>
              </a:rPr>
              <a:t>計上</a:t>
            </a:r>
            <a:r>
              <a:rPr lang="ja-JP" altLang="ja-JP" sz="1200" b="1" dirty="0" smtClean="0">
                <a:solidFill>
                  <a:schemeClr val="tx1"/>
                </a:solidFill>
              </a:rPr>
              <a:t>額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：１０，２５６千円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791739" y="62309"/>
            <a:ext cx="72008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smtClean="0"/>
              <a:t>資料７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055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29515F3D5CCD44891BD3DD4242B9A8" ma:contentTypeVersion="0" ma:contentTypeDescription="新しいドキュメントを作成します。" ma:contentTypeScope="" ma:versionID="4afb8656f6f3f8c9b1dec3ec4afd9eaf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3BAE28-F21A-4EBF-BA1F-4EDFD73A2437}">
  <ds:schemaRefs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A35B19-4D8D-4017-9890-D4219F1819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7B87851-81A6-4C01-B020-A9D2085AF5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647</Words>
  <Application>Microsoft Office PowerPoint</Application>
  <PresentationFormat>A3 297x420 mm</PresentationFormat>
  <Paragraphs>83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渡部　秀樹</dc:creator>
  <cp:lastModifiedBy>大山　知宏</cp:lastModifiedBy>
  <cp:revision>213</cp:revision>
  <cp:lastPrinted>2015-03-12T08:25:45Z</cp:lastPrinted>
  <dcterms:created xsi:type="dcterms:W3CDTF">2013-08-14T00:40:52Z</dcterms:created>
  <dcterms:modified xsi:type="dcterms:W3CDTF">2015-03-13T09:15:29Z</dcterms:modified>
</cp:coreProperties>
</file>