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DDDDD"/>
    <a:srgbClr val="0000FF"/>
    <a:srgbClr val="385D8A"/>
    <a:srgbClr val="DAF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434" autoAdjust="0"/>
  </p:normalViewPr>
  <p:slideViewPr>
    <p:cSldViewPr>
      <p:cViewPr varScale="1">
        <p:scale>
          <a:sx n="69" d="100"/>
          <a:sy n="69" d="100"/>
        </p:scale>
        <p:origin x="1542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448" cy="496253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5" y="1"/>
            <a:ext cx="2945448" cy="496253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r">
              <a:defRPr sz="1200"/>
            </a:lvl1pPr>
          </a:lstStyle>
          <a:p>
            <a:fld id="{95B7F0B1-C8A6-4FCA-8BE4-F60EBA8E4BFB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3" tIns="45641" rIns="91283" bIns="456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283" tIns="45641" rIns="91283" bIns="456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802"/>
            <a:ext cx="2945448" cy="496252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5" y="9428802"/>
            <a:ext cx="2945448" cy="496252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r">
              <a:defRPr sz="1200"/>
            </a:lvl1pPr>
          </a:lstStyle>
          <a:p>
            <a:fld id="{920C20F2-67FB-4571-B87C-EDB785F893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5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20F2-67FB-4571-B87C-EDB785F893C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59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21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18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26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26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15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60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95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74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0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73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FE23F-F0DD-4572-83F7-D704092FC856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29122-6F9A-43FB-B446-11B439528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05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25285"/>
              </p:ext>
            </p:extLst>
          </p:nvPr>
        </p:nvGraphicFramePr>
        <p:xfrm>
          <a:off x="69588" y="547169"/>
          <a:ext cx="9861564" cy="633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4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051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3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352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641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角丸四角形 29"/>
          <p:cNvSpPr/>
          <p:nvPr/>
        </p:nvSpPr>
        <p:spPr>
          <a:xfrm>
            <a:off x="44436" y="13370"/>
            <a:ext cx="9777182" cy="42168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「大阪府市都市魅力戦略推進会議」　</a:t>
            </a:r>
            <a:r>
              <a:rPr lang="en-US" altLang="ja-JP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2021</a:t>
            </a:r>
            <a:r>
              <a:rPr lang="ja-JP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年度以降のスケジュール（案）　　　　　　　　　　　　　　　　　　　　　　　　　　　　　　　　  </a:t>
            </a:r>
          </a:p>
        </p:txBody>
      </p:sp>
      <p:sp>
        <p:nvSpPr>
          <p:cNvPr id="87" name="テキスト ボックス 17"/>
          <p:cNvSpPr txBox="1">
            <a:spLocks noChangeArrowheads="1"/>
          </p:cNvSpPr>
          <p:nvPr/>
        </p:nvSpPr>
        <p:spPr bwMode="auto">
          <a:xfrm>
            <a:off x="1608183" y="910968"/>
            <a:ext cx="958713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8/19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cxnSp>
        <p:nvCxnSpPr>
          <p:cNvPr id="99" name="直線コネクタ 98"/>
          <p:cNvCxnSpPr>
            <a:cxnSpLocks/>
            <a:stCxn id="87" idx="2"/>
          </p:cNvCxnSpPr>
          <p:nvPr/>
        </p:nvCxnSpPr>
        <p:spPr>
          <a:xfrm>
            <a:off x="2087540" y="1311071"/>
            <a:ext cx="30078" cy="5502305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cxnSpLocks/>
          </p:cNvCxnSpPr>
          <p:nvPr/>
        </p:nvCxnSpPr>
        <p:spPr>
          <a:xfrm flipH="1">
            <a:off x="6858012" y="1289641"/>
            <a:ext cx="6868" cy="554516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テキスト ボックス 17"/>
          <p:cNvSpPr txBox="1">
            <a:spLocks noChangeArrowheads="1"/>
          </p:cNvSpPr>
          <p:nvPr/>
        </p:nvSpPr>
        <p:spPr bwMode="auto">
          <a:xfrm>
            <a:off x="106390" y="1489841"/>
            <a:ext cx="915576" cy="2462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2020】</a:t>
            </a:r>
            <a:endParaRPr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3" name="直線コネクタ 82"/>
          <p:cNvCxnSpPr>
            <a:cxnSpLocks/>
          </p:cNvCxnSpPr>
          <p:nvPr/>
        </p:nvCxnSpPr>
        <p:spPr>
          <a:xfrm>
            <a:off x="8880155" y="1271250"/>
            <a:ext cx="15968" cy="560297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テキスト ボックス 17"/>
          <p:cNvSpPr txBox="1">
            <a:spLocks noChangeArrowheads="1"/>
          </p:cNvSpPr>
          <p:nvPr/>
        </p:nvSpPr>
        <p:spPr bwMode="auto">
          <a:xfrm>
            <a:off x="4226166" y="941522"/>
            <a:ext cx="864000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月頃）</a:t>
            </a:r>
          </a:p>
        </p:txBody>
      </p:sp>
      <p:cxnSp>
        <p:nvCxnSpPr>
          <p:cNvPr id="60" name="直線コネクタ 59"/>
          <p:cNvCxnSpPr>
            <a:cxnSpLocks/>
          </p:cNvCxnSpPr>
          <p:nvPr/>
        </p:nvCxnSpPr>
        <p:spPr>
          <a:xfrm>
            <a:off x="4631744" y="1259994"/>
            <a:ext cx="0" cy="554692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17"/>
          <p:cNvSpPr txBox="1">
            <a:spLocks noChangeArrowheads="1"/>
          </p:cNvSpPr>
          <p:nvPr/>
        </p:nvSpPr>
        <p:spPr bwMode="auto">
          <a:xfrm>
            <a:off x="6412587" y="973772"/>
            <a:ext cx="984649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45717" rIns="36000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月頃）</a:t>
            </a:r>
          </a:p>
        </p:txBody>
      </p:sp>
      <p:sp>
        <p:nvSpPr>
          <p:cNvPr id="50" name="テキスト ボックス 17"/>
          <p:cNvSpPr txBox="1">
            <a:spLocks noChangeArrowheads="1"/>
          </p:cNvSpPr>
          <p:nvPr/>
        </p:nvSpPr>
        <p:spPr bwMode="auto">
          <a:xfrm>
            <a:off x="8445369" y="927376"/>
            <a:ext cx="857901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45717" rIns="36000" bIns="45717" anchor="ctr" anchorCtr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月頃）</a:t>
            </a:r>
          </a:p>
        </p:txBody>
      </p:sp>
      <p:sp>
        <p:nvSpPr>
          <p:cNvPr id="25" name="テキスト ボックス 17"/>
          <p:cNvSpPr txBox="1">
            <a:spLocks noChangeArrowheads="1"/>
          </p:cNvSpPr>
          <p:nvPr/>
        </p:nvSpPr>
        <p:spPr bwMode="auto">
          <a:xfrm>
            <a:off x="106390" y="2924944"/>
            <a:ext cx="915576" cy="2462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1435" tIns="45717" rIns="91435" bIns="45717" anchor="ctr" anchorCtr="0">
            <a:spAutoFit/>
          </a:bodyPr>
          <a:lstStyle/>
          <a:p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</a:t>
            </a:r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2025】</a:t>
            </a:r>
            <a:endParaRPr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225362" y="2019575"/>
            <a:ext cx="2088000" cy="159035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 anchorCtr="0"/>
          <a:lstStyle/>
          <a:p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2000" indent="-457200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年度事業の期末評価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  <a:r>
              <a:rPr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・今後の進め方（スケジュール・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進捗管理及び評価手法）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659744" y="3497026"/>
            <a:ext cx="1944000" cy="97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年度事業の進捗状況の報告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事業（案）の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・施策実施に対する助言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886012" y="3497026"/>
            <a:ext cx="1944000" cy="97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事業の評価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戦略全体の評価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事業の報告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次年度以降の方向性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902319" y="3497026"/>
            <a:ext cx="1944000" cy="97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　推進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（主な議題）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事業の進捗状況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の報告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事業（案）の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施策実施に対する助言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右矢印 108"/>
          <p:cNvSpPr/>
          <p:nvPr/>
        </p:nvSpPr>
        <p:spPr>
          <a:xfrm>
            <a:off x="1496616" y="6183998"/>
            <a:ext cx="8064896" cy="344285"/>
          </a:xfrm>
          <a:prstGeom prst="rightArrow">
            <a:avLst>
              <a:gd name="adj1" fmla="val 50000"/>
              <a:gd name="adj2" fmla="val 43101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4304928" y="6033253"/>
            <a:ext cx="2771563" cy="551731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72000" indent="-457200"/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◎戦略期間・内容の修正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議論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72000" indent="-457200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・コロナ禍の影響を踏まえた議論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72000" indent="-457200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・目標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数値等の</a:t>
            </a:r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見直し　など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579615" y="67845"/>
            <a:ext cx="1261135" cy="6430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資料３－１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283</Words>
  <Application>Microsoft Office PowerPoint</Application>
  <PresentationFormat>A4 210 x 297 mm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15</cp:revision>
  <cp:lastPrinted>2021-08-03T00:34:37Z</cp:lastPrinted>
  <dcterms:modified xsi:type="dcterms:W3CDTF">2021-08-17T09:53:32Z</dcterms:modified>
</cp:coreProperties>
</file>