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6FF"/>
    <a:srgbClr val="FF7575"/>
    <a:srgbClr val="FF99FF"/>
    <a:srgbClr val="FF4B4B"/>
    <a:srgbClr val="CCECFF"/>
    <a:srgbClr val="CCFFFF"/>
    <a:srgbClr val="0000FF"/>
    <a:srgbClr val="FFFFCC"/>
    <a:srgbClr val="41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794" autoAdjust="0"/>
    <p:restoredTop sz="94964" autoAdjust="0"/>
  </p:normalViewPr>
  <p:slideViewPr>
    <p:cSldViewPr>
      <p:cViewPr varScale="1">
        <p:scale>
          <a:sx n="69" d="100"/>
          <a:sy n="69" d="100"/>
        </p:scale>
        <p:origin x="-1776" y="-102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1213" y="746125"/>
            <a:ext cx="51847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今後</a:t>
            </a:r>
            <a:r>
              <a:rPr lang="ja-JP" altLang="ja-JP" dirty="0" smtClean="0"/>
              <a:t>の</a:t>
            </a:r>
            <a:r>
              <a:rPr lang="ja-JP" altLang="en-US" dirty="0" smtClean="0"/>
              <a:t>観光施策</a:t>
            </a:r>
            <a:r>
              <a:rPr lang="ja-JP" altLang="ja-JP" dirty="0" smtClean="0"/>
              <a:t>の</a:t>
            </a:r>
            <a:r>
              <a:rPr lang="ja-JP" altLang="en-US" dirty="0" smtClean="0"/>
              <a:t>イメージ　～今後の展望～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34293" y="3567636"/>
            <a:ext cx="3240000" cy="2160000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34293" y="4287636"/>
            <a:ext cx="2534208" cy="14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460438" y="1297336"/>
            <a:ext cx="5580000" cy="4428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530077" y="4287636"/>
            <a:ext cx="0" cy="14400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21965" y="486916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7.8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89917" y="5827514"/>
            <a:ext cx="9360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直角三角形 29"/>
          <p:cNvSpPr/>
          <p:nvPr/>
        </p:nvSpPr>
        <p:spPr>
          <a:xfrm>
            <a:off x="3466806" y="3573015"/>
            <a:ext cx="5552039" cy="1058127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98909" y="4595416"/>
            <a:ext cx="4320000" cy="111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7989" y="591022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直角三角形 32"/>
          <p:cNvSpPr/>
          <p:nvPr/>
        </p:nvSpPr>
        <p:spPr>
          <a:xfrm rot="16200000">
            <a:off x="1620214" y="2433636"/>
            <a:ext cx="2988000" cy="720000"/>
          </a:xfrm>
          <a:prstGeom prst="rtTriangle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下矢印吹き出し 33"/>
          <p:cNvSpPr/>
          <p:nvPr/>
        </p:nvSpPr>
        <p:spPr>
          <a:xfrm rot="10800000">
            <a:off x="2372965" y="5740688"/>
            <a:ext cx="1476000" cy="864000"/>
          </a:xfrm>
          <a:prstGeom prst="downArrowCallout">
            <a:avLst>
              <a:gd name="adj1" fmla="val 28994"/>
              <a:gd name="adj2" fmla="val 33547"/>
              <a:gd name="adj3" fmla="val 25000"/>
              <a:gd name="adj4" fmla="val 4280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50597" y="2060848"/>
            <a:ext cx="2160000" cy="892552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新規事業</a:t>
            </a:r>
            <a:endParaRPr kumimoji="1" lang="en-US" altLang="ja-JP" sz="2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新たなニーズ・課題への</a:t>
            </a:r>
            <a:endParaRPr kumimoji="1" lang="en-US" altLang="ja-JP" sz="16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対応のための取組み</a:t>
            </a:r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474293" y="3933055"/>
            <a:ext cx="1296000" cy="1786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68501" y="4257112"/>
            <a:ext cx="720000" cy="1439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512789" y="3567636"/>
            <a:ext cx="0" cy="2160000"/>
          </a:xfrm>
          <a:prstGeom prst="straightConnector1">
            <a:avLst/>
          </a:prstGeom>
          <a:ln w="25400"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399659" y="3680365"/>
            <a:ext cx="1094232" cy="33855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90117" y="1146230"/>
            <a:ext cx="1476000" cy="33855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r"/>
            <a:r>
              <a:rPr lang="en-US" altLang="ja-JP" dirty="0" smtClean="0"/>
              <a:t>20</a:t>
            </a:r>
            <a:r>
              <a:rPr lang="ja-JP" altLang="en-US" dirty="0" smtClean="0"/>
              <a:t>億円程度</a:t>
            </a:r>
            <a:endParaRPr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3906341" y="1297336"/>
            <a:ext cx="0" cy="4428000"/>
          </a:xfrm>
          <a:prstGeom prst="straightConnector1">
            <a:avLst/>
          </a:prstGeom>
          <a:ln w="25400"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下矢印吹き出し 41"/>
          <p:cNvSpPr/>
          <p:nvPr/>
        </p:nvSpPr>
        <p:spPr>
          <a:xfrm flipV="1">
            <a:off x="4122293" y="5733254"/>
            <a:ext cx="5113184" cy="871433"/>
          </a:xfrm>
          <a:prstGeom prst="downArrowCallout">
            <a:avLst>
              <a:gd name="adj1" fmla="val 29404"/>
              <a:gd name="adj2" fmla="val 37648"/>
              <a:gd name="adj3" fmla="val 25000"/>
              <a:gd name="adj4" fmla="val 4247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50597" y="4541058"/>
            <a:ext cx="2160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最重点事業</a:t>
            </a:r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754213" y="4287636"/>
            <a:ext cx="0" cy="1440000"/>
          </a:xfrm>
          <a:prstGeom prst="line">
            <a:avLst/>
          </a:prstGeom>
          <a:ln w="19050" cmpd="sng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4"/>
          </p:cNvCxnSpPr>
          <p:nvPr/>
        </p:nvCxnSpPr>
        <p:spPr>
          <a:xfrm>
            <a:off x="3474214" y="1299636"/>
            <a:ext cx="79" cy="439712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471460" y="6237312"/>
            <a:ext cx="13628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宿泊税見直し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194373" y="6237352"/>
            <a:ext cx="4968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市都市魅力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創造戦略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」の改訂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26619" y="1412776"/>
            <a:ext cx="2520000" cy="4212000"/>
          </a:xfrm>
          <a:prstGeom prst="roundRect">
            <a:avLst/>
          </a:prstGeom>
          <a:solidFill>
            <a:srgbClr val="FF99FF"/>
          </a:solidFill>
          <a:ln w="31750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318917" y="2433082"/>
            <a:ext cx="27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スクラップ＆ビルド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＜毎年度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45641" y="3429000"/>
            <a:ext cx="2304000" cy="1600438"/>
          </a:xfrm>
          <a:prstGeom prst="rect">
            <a:avLst/>
          </a:prstGeom>
          <a:solidFill>
            <a:schemeClr val="bg1"/>
          </a:solidFill>
          <a:ln w="19050">
            <a:solidFill>
              <a:srgbClr val="FF7575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82550" indent="-825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・最重点事業・新規事業とも、毎年度、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による効果検証・見直し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2550" indent="-825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・新たな旅行者のニーズや受入環境の課題等を把握しつつ、事業のスクラップ＆ビルドを実施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66581" y="148014"/>
            <a:ext cx="10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参考２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2926805" y="3567636"/>
            <a:ext cx="540001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右矢印 2"/>
          <p:cNvSpPr/>
          <p:nvPr/>
        </p:nvSpPr>
        <p:spPr>
          <a:xfrm>
            <a:off x="2898229" y="4140122"/>
            <a:ext cx="540000" cy="1260000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5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9381</TotalTime>
  <Words>86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今後の観光施策のイメージ　～今後の展望～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山下　雄也　２回目</cp:lastModifiedBy>
  <cp:revision>515</cp:revision>
  <cp:lastPrinted>2018-08-16T10:02:41Z</cp:lastPrinted>
  <dcterms:created xsi:type="dcterms:W3CDTF">2015-04-20T00:31:14Z</dcterms:created>
  <dcterms:modified xsi:type="dcterms:W3CDTF">2018-08-16T10:02:51Z</dcterms:modified>
</cp:coreProperties>
</file>