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41" r:id="rId2"/>
    <p:sldId id="334" r:id="rId3"/>
    <p:sldId id="267" r:id="rId4"/>
    <p:sldId id="342" r:id="rId5"/>
    <p:sldId id="332" r:id="rId6"/>
    <p:sldId id="286" r:id="rId7"/>
    <p:sldId id="289" r:id="rId8"/>
    <p:sldId id="343" r:id="rId9"/>
  </p:sldIdLst>
  <p:sldSz cx="9144000" cy="6858000" type="screen4x3"/>
  <p:notesSz cx="6888163" cy="10020300"/>
  <p:embeddedFontLst>
    <p:embeddedFont>
      <p:font typeface="游ゴシック" panose="020B0400000000000000" pitchFamily="50" charset="-128"/>
      <p:regular r:id="rId12"/>
      <p:bold r:id="rId13"/>
    </p:embeddedFont>
    <p:embeddedFont>
      <p:font typeface="游ゴシック Light" panose="020B0300000000000000" pitchFamily="50" charset="-128"/>
      <p:regular r:id="rId14"/>
    </p:embeddedFont>
    <p:embeddedFont>
      <p:font typeface="HG創英角ｺﾞｼｯｸUB" panose="020B0909000000000000" pitchFamily="49" charset="-12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9" autoAdjust="0"/>
    <p:restoredTop sz="96370" autoAdjust="0"/>
  </p:normalViewPr>
  <p:slideViewPr>
    <p:cSldViewPr snapToGrid="0">
      <p:cViewPr varScale="1">
        <p:scale>
          <a:sx n="74" d="100"/>
          <a:sy n="74" d="100"/>
        </p:scale>
        <p:origin x="15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EA9FD-931D-4A4B-A496-E70319847588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CB284-4E73-4302-BCEA-B0AE0EA72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98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377EDD4-0DB8-4423-B5E6-0DF3D61FEDEC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49C56D4-79A3-4BB1-8617-FFEA44422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5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F1D-D187-4048-9CCA-4CD56DAE41E9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504-1315-445B-9597-0D87941DF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5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F1D-D187-4048-9CCA-4CD56DAE41E9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504-1315-445B-9597-0D87941DF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60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F1D-D187-4048-9CCA-4CD56DAE41E9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504-1315-445B-9597-0D87941DF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02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F1D-D187-4048-9CCA-4CD56DAE41E9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504-1315-445B-9597-0D87941DF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79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F1D-D187-4048-9CCA-4CD56DAE41E9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504-1315-445B-9597-0D87941DF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97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F1D-D187-4048-9CCA-4CD56DAE41E9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504-1315-445B-9597-0D87941DF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18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F1D-D187-4048-9CCA-4CD56DAE41E9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504-1315-445B-9597-0D87941DF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93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F1D-D187-4048-9CCA-4CD56DAE41E9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504-1315-445B-9597-0D87941DF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19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F1D-D187-4048-9CCA-4CD56DAE41E9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504-1315-445B-9597-0D87941DF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4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F1D-D187-4048-9CCA-4CD56DAE41E9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504-1315-445B-9597-0D87941DF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65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F1D-D187-4048-9CCA-4CD56DAE41E9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504-1315-445B-9597-0D87941DF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95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5F1D-D187-4048-9CCA-4CD56DAE41E9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5504-1315-445B-9597-0D87941DF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60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B64B1E-59F0-46EA-90AF-830829BF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800"/>
            <a:ext cx="7886700" cy="676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OSAKA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スマホアンケート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2018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687821-1B98-4FD4-9496-8206B04E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1" y="1389232"/>
            <a:ext cx="8237764" cy="782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　</a:t>
            </a:r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大阪府内　小</a:t>
            </a:r>
            <a:r>
              <a:rPr kumimoji="1"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～高</a:t>
            </a:r>
            <a:r>
              <a:rPr kumimoji="1"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CC987C-5267-46E8-ADED-463A70EB11FF}"/>
              </a:ext>
            </a:extLst>
          </p:cNvPr>
          <p:cNvSpPr/>
          <p:nvPr/>
        </p:nvSpPr>
        <p:spPr>
          <a:xfrm>
            <a:off x="525101" y="2467298"/>
            <a:ext cx="84252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男</a:t>
            </a:r>
            <a:r>
              <a:rPr lang="zh-TW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4580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lang="en-US" altLang="zh-TW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 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女 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4413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lang="en-US" altLang="zh-TW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  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8993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中男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2861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 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女 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2927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  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5788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lang="en-US" altLang="zh-TW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高男</a:t>
            </a:r>
            <a:r>
              <a:rPr lang="zh-TW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1177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lang="en-US" altLang="zh-TW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 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女 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1529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lang="en-US" altLang="zh-TW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  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2706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計男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8618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女 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8869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 </a:t>
            </a:r>
            <a:r>
              <a:rPr lang="en-US" altLang="ja-JP" sz="3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17487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 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8287D7C-BA9A-4097-9BCF-D5942705F5E4}"/>
              </a:ext>
            </a:extLst>
          </p:cNvPr>
          <p:cNvSpPr txBox="1">
            <a:spLocks/>
          </p:cNvSpPr>
          <p:nvPr/>
        </p:nvSpPr>
        <p:spPr>
          <a:xfrm>
            <a:off x="277586" y="5071169"/>
            <a:ext cx="8237764" cy="641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分析　兵庫県立大学竹内和雄研究室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87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C00E68D-681B-451C-9AD9-C3201945D7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94" y="2779647"/>
            <a:ext cx="1125911" cy="129870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313F776-E174-4225-9901-782B392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199" y="2959648"/>
            <a:ext cx="999477" cy="106427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B0CE703-DBFE-4D7B-B33A-4887E59D0147}"/>
              </a:ext>
            </a:extLst>
          </p:cNvPr>
          <p:cNvSpPr/>
          <p:nvPr/>
        </p:nvSpPr>
        <p:spPr>
          <a:xfrm>
            <a:off x="5908231" y="1058903"/>
            <a:ext cx="29881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小１ 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endParaRPr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小２ パソコン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小３ パソコン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小４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</a:t>
            </a: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小５	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小６	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中１	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中２	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中３	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高１ 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endParaRPr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高２ 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endParaRPr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高３	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r>
              <a:rPr lang="en-US" altLang="ja-JP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27A22BE-993C-4E4E-AF32-29E15453C4B1}"/>
              </a:ext>
            </a:extLst>
          </p:cNvPr>
          <p:cNvSpPr/>
          <p:nvPr/>
        </p:nvSpPr>
        <p:spPr>
          <a:xfrm>
            <a:off x="1226906" y="1058903"/>
            <a:ext cx="45937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小１ 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・ゲーム機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小２ ゲーム機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小３ ゲーム機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小４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ゲーム機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</a:t>
            </a: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小５	ゲーム機	</a:t>
            </a: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小６	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中１	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中２	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中３	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高１ 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endParaRPr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高２ 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endParaRPr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高３	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</a:p>
        </p:txBody>
      </p:sp>
      <p:sp>
        <p:nvSpPr>
          <p:cNvPr id="43" name="タイトル 1">
            <a:extLst>
              <a:ext uri="{FF2B5EF4-FFF2-40B4-BE49-F238E27FC236}">
                <a16:creationId xmlns:a16="http://schemas.microsoft.com/office/drawing/2014/main" id="{6F3D71B4-57C1-47EA-83BA-0604E0AC3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800"/>
            <a:ext cx="7886700" cy="676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一番ネット接続する機器</a:t>
            </a:r>
          </a:p>
        </p:txBody>
      </p:sp>
    </p:spTree>
    <p:extLst>
      <p:ext uri="{BB962C8B-B14F-4D97-AF65-F5344CB8AC3E}">
        <p14:creationId xmlns:p14="http://schemas.microsoft.com/office/powerpoint/2010/main" val="13161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822F27-E8A3-4F57-9199-B05EF32F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54800"/>
            <a:ext cx="7887600" cy="676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学年別携帯電話所持率</a:t>
            </a:r>
            <a:r>
              <a:rPr lang="ja-JP" altLang="en-US" sz="40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％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0215B2-0485-4605-A0F3-0ED459F6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40" y="1454011"/>
            <a:ext cx="8285182" cy="540152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D6367FC-49A6-4ED8-B07B-FC0D49E58680}"/>
              </a:ext>
            </a:extLst>
          </p:cNvPr>
          <p:cNvSpPr txBox="1"/>
          <p:nvPr/>
        </p:nvSpPr>
        <p:spPr>
          <a:xfrm>
            <a:off x="2652507" y="10387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不所持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D8D0FFD-EC9A-4D8D-B0C9-4E37C27E9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088" y="906393"/>
            <a:ext cx="938865" cy="59136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CC0846A-D65B-47BE-8B1A-AC6FC3926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8" b="91860" l="8772" r="99123">
                        <a14:foregroundMark x1="15789" y1="9302" x2="90351" y2="23256"/>
                        <a14:foregroundMark x1="11404" y1="61628" x2="69298" y2="90698"/>
                        <a14:foregroundMark x1="25439" y1="86047" x2="60526" y2="89535"/>
                        <a14:foregroundMark x1="13158" y1="60465" x2="13158" y2="76744"/>
                        <a14:foregroundMark x1="12281" y1="69767" x2="12281" y2="80233"/>
                        <a14:foregroundMark x1="92105" y1="15116" x2="66667" y2="91860"/>
                        <a14:foregroundMark x1="96491" y1="33721" x2="81579" y2="74419"/>
                        <a14:foregroundMark x1="81579" y1="73256" x2="75439" y2="87209"/>
                        <a14:foregroundMark x1="72807" y1="87209" x2="63158" y2="91860"/>
                        <a14:foregroundMark x1="74561" y1="87209" x2="74561" y2="94186"/>
                        <a14:foregroundMark x1="25439" y1="73256" x2="20175" y2="75581"/>
                        <a14:foregroundMark x1="51754" y1="61628" x2="58772" y2="62791"/>
                        <a14:foregroundMark x1="95614" y1="13953" x2="99123" y2="16279"/>
                        <a14:foregroundMark x1="42105" y1="3488" x2="88596" y2="13953"/>
                        <a14:foregroundMark x1="94737" y1="15116" x2="82456" y2="9302"/>
                        <a14:foregroundMark x1="42982" y1="3488" x2="21930" y2="23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1375" y="935338"/>
            <a:ext cx="69500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59D88C7-96CC-44F4-82B1-BDEE05078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00" y="1458000"/>
            <a:ext cx="8279086" cy="540152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A4CE45F-82C6-45A5-B1AA-4D1CB718BF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091" y="4625839"/>
            <a:ext cx="999477" cy="10642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4A94E98-AEE2-4634-9242-EDA5A603DF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156" y="2080255"/>
            <a:ext cx="1125911" cy="129870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C60CEFB-E15E-409C-A7EE-35C52768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56578"/>
            <a:ext cx="7886700" cy="676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ネット</a:t>
            </a:r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接続時間</a:t>
            </a:r>
            <a:r>
              <a:rPr kumimoji="1" lang="ja-JP" altLang="en-US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％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D891521-740B-4537-A5C9-7D5CE28195D9}"/>
              </a:ext>
            </a:extLst>
          </p:cNvPr>
          <p:cNvSpPr txBox="1"/>
          <p:nvPr/>
        </p:nvSpPr>
        <p:spPr>
          <a:xfrm>
            <a:off x="2396098" y="10107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しない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F5BABF-B4BD-4D2C-8525-8CCDDEC030AF}"/>
              </a:ext>
            </a:extLst>
          </p:cNvPr>
          <p:cNvSpPr txBox="1"/>
          <p:nvPr/>
        </p:nvSpPr>
        <p:spPr>
          <a:xfrm>
            <a:off x="4694964" y="101071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～</a:t>
            </a:r>
            <a:r>
              <a:rPr kumimoji="1" lang="ja-JP" altLang="en-US" sz="2400" b="1" dirty="0"/>
              <a:t>４時間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6C3C0C6-15AE-4A7D-B864-BE97152F2AD1}"/>
              </a:ext>
            </a:extLst>
          </p:cNvPr>
          <p:cNvSpPr txBox="1"/>
          <p:nvPr/>
        </p:nvSpPr>
        <p:spPr>
          <a:xfrm>
            <a:off x="7331243" y="101071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４時間</a:t>
            </a:r>
            <a:r>
              <a:rPr kumimoji="1" lang="ja-JP" altLang="en-US" sz="2400" dirty="0">
                <a:solidFill>
                  <a:srgbClr val="FF0000"/>
                </a:solidFill>
              </a:rPr>
              <a:t>～</a:t>
            </a:r>
          </a:p>
        </p:txBody>
      </p:sp>
    </p:spTree>
    <p:extLst>
      <p:ext uri="{BB962C8B-B14F-4D97-AF65-F5344CB8AC3E}">
        <p14:creationId xmlns:p14="http://schemas.microsoft.com/office/powerpoint/2010/main" val="10739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E7080B-717C-433C-A865-7DBCC6AD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54800"/>
            <a:ext cx="7886700" cy="676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ふだんインターネットに接続している</a:t>
            </a:r>
            <a:r>
              <a:rPr lang="ja-JP" altLang="en-US" sz="32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％</a:t>
            </a:r>
            <a:endParaRPr kumimoji="1" lang="ja-JP" altLang="en-US" sz="32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4" y="1075968"/>
            <a:ext cx="8279086" cy="54015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A4CE45F-82C6-45A5-B1AA-4D1CB718BF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3874" y="4765182"/>
            <a:ext cx="856522" cy="91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4A94E98-AEE2-4634-9242-EDA5A603DF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6916" y="2640168"/>
            <a:ext cx="897296" cy="10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FADB0BD-D0D0-48B0-AAF0-A554531C8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150"/>
            <a:ext cx="9144000" cy="57637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8D32B43-CEBC-4EEB-AFD9-19FE5408A02E}"/>
              </a:ext>
            </a:extLst>
          </p:cNvPr>
          <p:cNvSpPr/>
          <p:nvPr/>
        </p:nvSpPr>
        <p:spPr>
          <a:xfrm>
            <a:off x="3736295" y="445523"/>
            <a:ext cx="4879671" cy="1241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使用時間による違い①</a:t>
            </a:r>
            <a:endParaRPr kumimoji="1" lang="en-US" altLang="ja-JP" sz="3200" b="1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（％）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F940CB6-92D7-4C0D-B760-9663DA0F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77"/>
            <a:ext cx="9144000" cy="575584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8D32B43-CEBC-4EEB-AFD9-19FE5408A02E}"/>
              </a:ext>
            </a:extLst>
          </p:cNvPr>
          <p:cNvSpPr/>
          <p:nvPr/>
        </p:nvSpPr>
        <p:spPr>
          <a:xfrm>
            <a:off x="1701433" y="303855"/>
            <a:ext cx="4879671" cy="1241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使用時間による違い②</a:t>
            </a:r>
            <a:endParaRPr kumimoji="1" lang="en-US" altLang="ja-JP" sz="3200" b="1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（％）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3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95EED96-E3A5-464D-A94A-F95FC41A7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955"/>
            <a:ext cx="9144000" cy="576009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8620219-0527-41AF-A9D1-BBDEF67F9183}"/>
              </a:ext>
            </a:extLst>
          </p:cNvPr>
          <p:cNvSpPr/>
          <p:nvPr/>
        </p:nvSpPr>
        <p:spPr>
          <a:xfrm rot="10800000" flipV="1">
            <a:off x="4164756" y="4786009"/>
            <a:ext cx="878813" cy="577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6.1</a:t>
            </a:r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09CF6AC-7C54-4022-BFF7-D856F0D7C0EA}"/>
              </a:ext>
            </a:extLst>
          </p:cNvPr>
          <p:cNvSpPr/>
          <p:nvPr/>
        </p:nvSpPr>
        <p:spPr>
          <a:xfrm>
            <a:off x="5043573" y="3983962"/>
            <a:ext cx="892653" cy="13796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19.9</a:t>
            </a:r>
            <a:endParaRPr kumimoji="1" lang="ja-JP" altLang="en-US" dirty="0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D995B7CA-0FD3-434D-B82A-DA263DF33141}"/>
              </a:ext>
            </a:extLst>
          </p:cNvPr>
          <p:cNvSpPr/>
          <p:nvPr/>
        </p:nvSpPr>
        <p:spPr>
          <a:xfrm>
            <a:off x="3909819" y="3100014"/>
            <a:ext cx="996287" cy="736979"/>
          </a:xfrm>
          <a:prstGeom prst="wedgeRectCallout">
            <a:avLst>
              <a:gd name="adj1" fmla="val 50179"/>
              <a:gd name="adj2" fmla="val 15170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5000</a:t>
            </a:r>
            <a:r>
              <a:rPr kumimoji="1" lang="ja-JP" altLang="en-US" dirty="0"/>
              <a:t>円以上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790DFC1-71A2-4D8D-8901-EE666712877C}"/>
              </a:ext>
            </a:extLst>
          </p:cNvPr>
          <p:cNvSpPr/>
          <p:nvPr/>
        </p:nvSpPr>
        <p:spPr>
          <a:xfrm>
            <a:off x="6816106" y="4693745"/>
            <a:ext cx="863398" cy="6699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6.5</a:t>
            </a:r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626285D-70DD-428A-8C0C-CE8E9E50DDB3}"/>
              </a:ext>
            </a:extLst>
          </p:cNvPr>
          <p:cNvSpPr/>
          <p:nvPr/>
        </p:nvSpPr>
        <p:spPr>
          <a:xfrm>
            <a:off x="7686789" y="3836994"/>
            <a:ext cx="882000" cy="15266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20.8</a:t>
            </a:r>
            <a:endParaRPr kumimoji="1" lang="ja-JP" altLang="en-US" dirty="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4C046BFC-776D-4726-AEE9-AE8904954137}"/>
              </a:ext>
            </a:extLst>
          </p:cNvPr>
          <p:cNvSpPr/>
          <p:nvPr/>
        </p:nvSpPr>
        <p:spPr>
          <a:xfrm>
            <a:off x="6647653" y="3468503"/>
            <a:ext cx="928048" cy="709684"/>
          </a:xfrm>
          <a:prstGeom prst="wedgeRectCallout">
            <a:avLst>
              <a:gd name="adj1" fmla="val 50786"/>
              <a:gd name="adj2" fmla="val 1339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実際に会った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8D32B43-CEBC-4EEB-AFD9-19FE5408A02E}"/>
              </a:ext>
            </a:extLst>
          </p:cNvPr>
          <p:cNvSpPr/>
          <p:nvPr/>
        </p:nvSpPr>
        <p:spPr>
          <a:xfrm>
            <a:off x="1469983" y="252741"/>
            <a:ext cx="4879671" cy="1241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使用時間による違い③</a:t>
            </a:r>
            <a:endParaRPr kumimoji="1" lang="en-US" altLang="ja-JP" sz="3200" b="1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（％）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38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</Words>
  <Application>Microsoft Office PowerPoint</Application>
  <PresentationFormat>画面に合わせる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游ゴシック</vt:lpstr>
      <vt:lpstr>游ゴシック Light</vt:lpstr>
      <vt:lpstr>HG創英角ｺﾞｼｯｸUB</vt:lpstr>
      <vt:lpstr>Calibri</vt:lpstr>
      <vt:lpstr>Arial</vt:lpstr>
      <vt:lpstr>ＭＳ ゴシック</vt:lpstr>
      <vt:lpstr>Calibri Light</vt:lpstr>
      <vt:lpstr>ＭＳ Ｐゴシック</vt:lpstr>
      <vt:lpstr>Office テーマ</vt:lpstr>
      <vt:lpstr>OSAKAスマホアンケート2018</vt:lpstr>
      <vt:lpstr>一番ネット接続する機器</vt:lpstr>
      <vt:lpstr>学年別携帯電話所持率％</vt:lpstr>
      <vt:lpstr>ネット接続時間％</vt:lpstr>
      <vt:lpstr>ふだんインターネットに接続している％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2018-08-02T22:47:14Z</dcterms:created>
  <dcterms:modified xsi:type="dcterms:W3CDTF">2019-01-08T03:54:05Z</dcterms:modified>
</cp:coreProperties>
</file>