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2016/12/21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2016/12/21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2016/12/21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2016/12/21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2016/12/21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2016/12/21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2016/12/21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2016/12/21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2016/12/21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2016/12/21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2016/12/21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2016/12/21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7200" dirty="0" smtClean="0"/>
              <a:t>なぜスマホ啓発</a:t>
            </a:r>
            <a:r>
              <a:rPr kumimoji="1" lang="en-US" altLang="ja-JP" sz="7200" dirty="0" smtClean="0"/>
              <a:t/>
            </a:r>
            <a:br>
              <a:rPr kumimoji="1" lang="en-US" altLang="ja-JP" sz="7200" dirty="0" smtClean="0"/>
            </a:br>
            <a:r>
              <a:rPr kumimoji="1" lang="ja-JP" altLang="en-US" sz="7200" dirty="0" smtClean="0"/>
              <a:t>紙芝居をつくったか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2528901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48" y="867522"/>
            <a:ext cx="6844305" cy="5133229"/>
          </a:xfrm>
        </p:spPr>
      </p:pic>
    </p:spTree>
    <p:extLst>
      <p:ext uri="{BB962C8B-B14F-4D97-AF65-F5344CB8AC3E}">
        <p14:creationId xmlns:p14="http://schemas.microsoft.com/office/powerpoint/2010/main" val="202787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">
        <p14:switch dir="r"/>
      </p:transition>
    </mc:Choice>
    <mc:Fallback xmlns="">
      <p:transition spd="slow" advTm="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01" y="857250"/>
            <a:ext cx="6824998" cy="5118749"/>
          </a:xfrm>
        </p:spPr>
      </p:pic>
    </p:spTree>
    <p:extLst>
      <p:ext uri="{BB962C8B-B14F-4D97-AF65-F5344CB8AC3E}">
        <p14:creationId xmlns:p14="http://schemas.microsoft.com/office/powerpoint/2010/main" val="4483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">
        <p14:switch dir="r"/>
      </p:transition>
    </mc:Choice>
    <mc:Fallback xmlns="">
      <p:transition spd="slow" advTm="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92" y="1247004"/>
            <a:ext cx="6925614" cy="4632722"/>
          </a:xfrm>
        </p:spPr>
      </p:pic>
    </p:spTree>
    <p:extLst>
      <p:ext uri="{BB962C8B-B14F-4D97-AF65-F5344CB8AC3E}">
        <p14:creationId xmlns:p14="http://schemas.microsoft.com/office/powerpoint/2010/main" val="357841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">
        <p14:switch dir="r"/>
      </p:transition>
    </mc:Choice>
    <mc:Fallback xmlns="">
      <p:transition spd="slow" advTm="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16" y="1131094"/>
            <a:ext cx="5573333" cy="4571380"/>
          </a:xfrm>
        </p:spPr>
      </p:pic>
    </p:spTree>
    <p:extLst>
      <p:ext uri="{BB962C8B-B14F-4D97-AF65-F5344CB8AC3E}">
        <p14:creationId xmlns:p14="http://schemas.microsoft.com/office/powerpoint/2010/main" val="155766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">
        <p14:switch dir="r"/>
      </p:transition>
    </mc:Choice>
    <mc:Fallback xmlns="">
      <p:transition spd="slow" advTm="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45" y="1302217"/>
            <a:ext cx="6264711" cy="4698533"/>
          </a:xfrm>
        </p:spPr>
      </p:pic>
    </p:spTree>
    <p:extLst>
      <p:ext uri="{BB962C8B-B14F-4D97-AF65-F5344CB8AC3E}">
        <p14:creationId xmlns:p14="http://schemas.microsoft.com/office/powerpoint/2010/main" val="189859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">
        <p14:switch dir="r"/>
      </p:transition>
    </mc:Choice>
    <mc:Fallback xmlns="">
      <p:transition spd="slow" advTm="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44" y="857250"/>
            <a:ext cx="6713113" cy="5143500"/>
          </a:xfrm>
        </p:spPr>
      </p:pic>
    </p:spTree>
    <p:extLst>
      <p:ext uri="{BB962C8B-B14F-4D97-AF65-F5344CB8AC3E}">
        <p14:creationId xmlns:p14="http://schemas.microsoft.com/office/powerpoint/2010/main" val="107019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">
        <p14:switch dir="r"/>
      </p:transition>
    </mc:Choice>
    <mc:Fallback xmlns="">
      <p:transition spd="slow" advTm="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349" y="857250"/>
            <a:ext cx="6969885" cy="5143500"/>
          </a:xfrm>
        </p:spPr>
      </p:pic>
    </p:spTree>
    <p:extLst>
      <p:ext uri="{BB962C8B-B14F-4D97-AF65-F5344CB8AC3E}">
        <p14:creationId xmlns:p14="http://schemas.microsoft.com/office/powerpoint/2010/main" val="203766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">
        <p14:shred/>
      </p:transition>
    </mc:Choice>
    <mc:Fallback xmlns="">
      <p:transition spd="slow" advTm="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1834" y="2705536"/>
            <a:ext cx="7886700" cy="994172"/>
          </a:xfrm>
        </p:spPr>
        <p:txBody>
          <a:bodyPr>
            <a:noAutofit/>
          </a:bodyPr>
          <a:lstStyle/>
          <a:p>
            <a:r>
              <a:rPr lang="ja-JP" altLang="en-US" sz="6000" dirty="0" smtClean="0"/>
              <a:t>作った紙芝居の今後</a:t>
            </a:r>
            <a:r>
              <a:rPr lang="en-US" altLang="ja-JP" sz="6000" dirty="0" smtClean="0"/>
              <a:t/>
            </a:r>
            <a:br>
              <a:rPr lang="en-US" altLang="ja-JP" sz="6000" dirty="0" smtClean="0"/>
            </a:br>
            <a:r>
              <a:rPr lang="en-US" altLang="ja-JP" sz="6000" dirty="0" smtClean="0"/>
              <a:t/>
            </a:r>
            <a:br>
              <a:rPr lang="en-US" altLang="ja-JP" sz="6000" dirty="0" smtClean="0"/>
            </a:br>
            <a:r>
              <a:rPr lang="ja-JP" altLang="en-US" sz="6000" dirty="0" smtClean="0">
                <a:solidFill>
                  <a:srgbClr val="FF0000"/>
                </a:solidFill>
              </a:rPr>
              <a:t>３学期には小学校へ！</a:t>
            </a:r>
            <a:endParaRPr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6159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33">
        <p15:prstTrans prst="drape"/>
      </p:transition>
    </mc:Choice>
    <mc:Fallback>
      <p:transition spd="slow" advTm="3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1" lang="ja-JP" altLang="en-US" sz="7200" dirty="0" smtClean="0"/>
              <a:t>まとめ</a:t>
            </a:r>
            <a:endParaRPr kumimoji="1" lang="ja-JP" altLang="en-US" sz="7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4400" dirty="0" smtClean="0"/>
              <a:t>とても</a:t>
            </a:r>
            <a:r>
              <a:rPr kumimoji="1" lang="ja-JP" altLang="en-US" sz="4400" dirty="0" smtClean="0">
                <a:solidFill>
                  <a:srgbClr val="FF0000"/>
                </a:solidFill>
              </a:rPr>
              <a:t>楽しく完成</a:t>
            </a:r>
            <a:r>
              <a:rPr kumimoji="1" lang="ja-JP" altLang="en-US" sz="4400" dirty="0" smtClean="0"/>
              <a:t>！</a:t>
            </a:r>
            <a:endParaRPr kumimoji="1" lang="en-US" altLang="ja-JP" sz="4400" dirty="0" smtClean="0"/>
          </a:p>
          <a:p>
            <a:r>
              <a:rPr kumimoji="1" lang="ja-JP" altLang="en-US" sz="4400" dirty="0" smtClean="0"/>
              <a:t>これを機に</a:t>
            </a:r>
            <a:r>
              <a:rPr kumimoji="1" lang="ja-JP" altLang="en-US" sz="4400" dirty="0" smtClean="0">
                <a:solidFill>
                  <a:srgbClr val="FF0000"/>
                </a:solidFill>
              </a:rPr>
              <a:t>スマホの良い使い方</a:t>
            </a:r>
            <a:endParaRPr kumimoji="1" lang="en-US" altLang="ja-JP" sz="4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53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紙芝居の内容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24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865" y="969547"/>
            <a:ext cx="6708271" cy="5031203"/>
          </a:xfrm>
        </p:spPr>
      </p:pic>
    </p:spTree>
    <p:extLst>
      <p:ext uri="{BB962C8B-B14F-4D97-AF65-F5344CB8AC3E}">
        <p14:creationId xmlns:p14="http://schemas.microsoft.com/office/powerpoint/2010/main" val="3623716996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19" y="857250"/>
            <a:ext cx="6828162" cy="5121122"/>
          </a:xfrm>
        </p:spPr>
      </p:pic>
    </p:spTree>
    <p:extLst>
      <p:ext uri="{BB962C8B-B14F-4D97-AF65-F5344CB8AC3E}">
        <p14:creationId xmlns:p14="http://schemas.microsoft.com/office/powerpoint/2010/main" val="262840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3">
        <p14:prism/>
      </p:transition>
    </mc:Choice>
    <mc:Fallback xmlns="">
      <p:transition spd="slow" advTm="3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834" y="963501"/>
            <a:ext cx="6716333" cy="5037250"/>
          </a:xfrm>
        </p:spPr>
      </p:pic>
    </p:spTree>
    <p:extLst>
      <p:ext uri="{BB962C8B-B14F-4D97-AF65-F5344CB8AC3E}">
        <p14:creationId xmlns:p14="http://schemas.microsoft.com/office/powerpoint/2010/main" val="310885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81">
        <p14:prism/>
      </p:transition>
    </mc:Choice>
    <mc:Fallback xmlns="">
      <p:transition spd="slow" advTm="6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31" y="889246"/>
            <a:ext cx="6815339" cy="5111504"/>
          </a:xfrm>
        </p:spPr>
      </p:pic>
    </p:spTree>
    <p:extLst>
      <p:ext uri="{BB962C8B-B14F-4D97-AF65-F5344CB8AC3E}">
        <p14:creationId xmlns:p14="http://schemas.microsoft.com/office/powerpoint/2010/main" val="168716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4">
        <p14:switch dir="r"/>
      </p:transition>
    </mc:Choice>
    <mc:Fallback xmlns="">
      <p:transition spd="slow" advTm="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61" y="896491"/>
            <a:ext cx="6805679" cy="5104259"/>
          </a:xfrm>
        </p:spPr>
      </p:pic>
    </p:spTree>
    <p:extLst>
      <p:ext uri="{BB962C8B-B14F-4D97-AF65-F5344CB8AC3E}">
        <p14:creationId xmlns:p14="http://schemas.microsoft.com/office/powerpoint/2010/main" val="164928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">
        <p14:switch dir="r"/>
      </p:transition>
    </mc:Choice>
    <mc:Fallback xmlns="">
      <p:transition spd="slow" advTm="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649" y="918223"/>
            <a:ext cx="6776702" cy="5082527"/>
          </a:xfrm>
        </p:spPr>
      </p:pic>
    </p:spTree>
    <p:extLst>
      <p:ext uri="{BB962C8B-B14F-4D97-AF65-F5344CB8AC3E}">
        <p14:creationId xmlns:p14="http://schemas.microsoft.com/office/powerpoint/2010/main" val="345518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">
        <p14:switch dir="r"/>
      </p:transition>
    </mc:Choice>
    <mc:Fallback xmlns="">
      <p:transition spd="slow" advTm="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18" y="857250"/>
            <a:ext cx="6853964" cy="5140473"/>
          </a:xfrm>
        </p:spPr>
      </p:pic>
    </p:spTree>
    <p:extLst>
      <p:ext uri="{BB962C8B-B14F-4D97-AF65-F5344CB8AC3E}">
        <p14:creationId xmlns:p14="http://schemas.microsoft.com/office/powerpoint/2010/main" val="197162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">
        <p14:switch dir="r"/>
      </p:transition>
    </mc:Choice>
    <mc:Fallback xmlns="">
      <p:transition spd="slow" advTm="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</Words>
  <Application>Microsoft Office PowerPoint</Application>
  <PresentationFormat>画面に合わせる (4:3)</PresentationFormat>
  <Paragraphs>6</Paragraphs>
  <Slides>18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19" baseType="lpstr">
      <vt:lpstr>Office テーマ</vt:lpstr>
      <vt:lpstr>なぜスマホ啓発 紙芝居をつくったか</vt:lpstr>
      <vt:lpstr>紙芝居の内容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作った紙芝居の今後  ３学期には小学校へ！</vt:lpstr>
      <vt:lpstr>まとめ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なぜスマホ啓発 紙芝居をつくったか</dc:title>
  <cp:lastModifiedBy>HOSTNAME</cp:lastModifiedBy>
  <cp:revision>2</cp:revision>
  <dcterms:created xsi:type="dcterms:W3CDTF">2016-12-21T08:35:11Z</dcterms:created>
  <dcterms:modified xsi:type="dcterms:W3CDTF">2016-12-21T08:41:19Z</dcterms:modified>
</cp:coreProperties>
</file>