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3" r:id="rId3"/>
    <p:sldId id="257" r:id="rId4"/>
    <p:sldId id="258" r:id="rId5"/>
    <p:sldId id="260" r:id="rId6"/>
    <p:sldId id="261" r:id="rId7"/>
    <p:sldId id="265" r:id="rId8"/>
    <p:sldId id="262" r:id="rId9"/>
    <p:sldId id="266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FADC0-432E-4061-A63D-2065E15E7AA3}" type="datetimeFigureOut">
              <a:rPr kumimoji="1" lang="ja-JP" altLang="en-US" smtClean="0"/>
              <a:t>2018/9/11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66E68-180B-4DB0-BCFA-350FB367D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17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0F3BE-C0F3-409A-9362-224F87C9FA59}" type="datetimeFigureOut">
              <a:rPr kumimoji="1" lang="ja-JP" altLang="en-US" smtClean="0"/>
              <a:pPr/>
              <a:t>2018/9/11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7B404-CC4D-47CE-9E30-C2C7049B21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大阪私学教育情報化研究会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プロジェクト紹介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19872" y="3488804"/>
            <a:ext cx="5896744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研究会副会長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米田　謙三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/>
              <a:t>（</a:t>
            </a:r>
            <a:r>
              <a:rPr lang="ja-JP" altLang="en-US" dirty="0"/>
              <a:t>関西</a:t>
            </a:r>
            <a:r>
              <a:rPr lang="ja-JP" altLang="en-US" dirty="0" smtClean="0"/>
              <a:t>学院千里国際中高等部）</a:t>
            </a:r>
            <a:endParaRPr kumimoji="1" lang="ja-JP" altLang="en-US" dirty="0"/>
          </a:p>
        </p:txBody>
      </p:sp>
      <p:pic>
        <p:nvPicPr>
          <p:cNvPr id="4" name="図 3" descr="私学ネットＷｅ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5737" y="2420888"/>
            <a:ext cx="3298152" cy="388843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7170471" y="108573"/>
            <a:ext cx="194421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第４回特別部会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資料２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大阪私学教育情報化研究会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772400" cy="1152128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研究会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会長　</a:t>
            </a:r>
            <a:r>
              <a:rPr lang="ja-JP" altLang="en-US" dirty="0">
                <a:solidFill>
                  <a:schemeClr val="tx1"/>
                </a:solidFill>
              </a:rPr>
              <a:t>井藤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r>
              <a:rPr lang="ja-JP" altLang="en-US" dirty="0">
                <a:solidFill>
                  <a:schemeClr val="tx1"/>
                </a:solidFill>
              </a:rPr>
              <a:t>眞由美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/>
              <a:t>（関西学院千里国際中・高等部　校長）</a:t>
            </a:r>
            <a:endParaRPr lang="en-US" altLang="ja-JP" dirty="0"/>
          </a:p>
          <a:p>
            <a:endParaRPr lang="en-US" altLang="ja-JP" dirty="0" smtClean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683568" y="3501008"/>
            <a:ext cx="7488832" cy="24482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研究会　月に１回　大阪私学会館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会員校　大阪全私学　　幹事１０名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　　テーマ　教育の情報化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ja-JP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全国高等学校情報科研究会他多数連携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3623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ディジタル</a:t>
            </a:r>
            <a:r>
              <a:rPr lang="ja-JP" altLang="en-US" dirty="0" smtClean="0">
                <a:solidFill>
                  <a:srgbClr val="FF0000"/>
                </a:solidFill>
              </a:rPr>
              <a:t>教材研究会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7" name="コンテンツ プレースホルダ 6" descr="eigodejitaru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21639"/>
            <a:ext cx="4618856" cy="3449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>
          <a:xfrm>
            <a:off x="5105400" y="1916832"/>
            <a:ext cx="4038600" cy="345638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教科</a:t>
            </a:r>
            <a:r>
              <a:rPr kumimoji="1" lang="ja-JP" altLang="en-US" dirty="0" smtClean="0"/>
              <a:t>の情報化について事例報告</a:t>
            </a:r>
            <a:endParaRPr kumimoji="1" lang="en-US" altLang="ja-JP" dirty="0" smtClean="0"/>
          </a:p>
          <a:p>
            <a:r>
              <a:rPr lang="ja-JP" altLang="en-US" dirty="0" smtClean="0"/>
              <a:t>キーワード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ディジタル教科書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タブレット</a:t>
            </a:r>
            <a:r>
              <a:rPr lang="en-US" altLang="ja-JP" dirty="0" smtClean="0"/>
              <a:t>PC</a:t>
            </a:r>
            <a:r>
              <a:rPr lang="ja-JP" altLang="en-US" dirty="0" smtClean="0"/>
              <a:t>活用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551723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１５０名を超える参加者の様子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デジタルｅ授業（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AL</a:t>
            </a:r>
            <a:r>
              <a:rPr kumimoji="1" lang="ja-JP" altLang="en-US" dirty="0" smtClean="0">
                <a:solidFill>
                  <a:srgbClr val="FF0000"/>
                </a:solidFill>
              </a:rPr>
              <a:t>版も含む）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5" name="コンテンツ プレースホルダ 4" descr="ipad0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628800"/>
            <a:ext cx="4038600" cy="30163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コンテンツ プレースホルダ 5" descr="ipad0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8024" y="3140968"/>
            <a:ext cx="4038600" cy="30163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テキスト ボックス 6"/>
          <p:cNvSpPr txBox="1"/>
          <p:nvPr/>
        </p:nvSpPr>
        <p:spPr>
          <a:xfrm>
            <a:off x="4932040" y="1700808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タブレット</a:t>
            </a:r>
            <a:r>
              <a:rPr kumimoji="1" lang="ja-JP" altLang="en-US" sz="2800" dirty="0" smtClean="0"/>
              <a:t>を活用した授業についての勉強会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5013176"/>
            <a:ext cx="40324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　教科別での具体的な　事例の共有・</a:t>
            </a:r>
            <a:r>
              <a:rPr lang="en-US" altLang="ja-JP" sz="2800" dirty="0" smtClean="0"/>
              <a:t>SGH</a:t>
            </a:r>
            <a:r>
              <a:rPr lang="ja-JP" altLang="en-US" sz="2800" dirty="0" smtClean="0"/>
              <a:t>事例紹介も。</a:t>
            </a:r>
            <a:endParaRPr lang="en-US" altLang="ja-JP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LICT</a:t>
            </a:r>
            <a:r>
              <a:rPr kumimoji="1" lang="ja-JP" altLang="en-US" dirty="0" smtClean="0">
                <a:solidFill>
                  <a:srgbClr val="FF0000"/>
                </a:solidFill>
              </a:rPr>
              <a:t>研究会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5" name="コンテンツ プレースホルダ 4" descr="lict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11465"/>
            <a:ext cx="4038600" cy="3103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論理的思考力を養う研究</a:t>
            </a:r>
            <a:endParaRPr kumimoji="1" lang="en-US" altLang="ja-JP" dirty="0" smtClean="0"/>
          </a:p>
          <a:p>
            <a:r>
              <a:rPr lang="ja-JP" altLang="en-US" dirty="0" smtClean="0"/>
              <a:t>キーワード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論理的思考力の育成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ICT</a:t>
            </a:r>
            <a:r>
              <a:rPr lang="ja-JP" altLang="en-US" dirty="0" smtClean="0"/>
              <a:t>の効果的活用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産学連携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ワークショップコレクション　出展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モラル・セキュリティ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高校生</a:t>
            </a:r>
            <a:r>
              <a:rPr kumimoji="1" lang="en-US" altLang="ja-JP" dirty="0" smtClean="0">
                <a:solidFill>
                  <a:srgbClr val="FF0000"/>
                </a:solidFill>
              </a:rPr>
              <a:t>ICT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カンファレンス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5" name="コンテンツ プレースホルダ 4" descr="539066_357823837625504_1468725675_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00808"/>
            <a:ext cx="4212468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1396752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 smtClean="0"/>
              <a:t>高校生がネット・ケータイの問題ついて熟議するプロジェクト</a:t>
            </a:r>
            <a:endParaRPr kumimoji="1" lang="en-US" altLang="ja-JP" dirty="0" smtClean="0"/>
          </a:p>
        </p:txBody>
      </p:sp>
      <p:sp>
        <p:nvSpPr>
          <p:cNvPr id="6" name="コンテンツ プレースホルダ 3"/>
          <p:cNvSpPr txBox="1">
            <a:spLocks/>
          </p:cNvSpPr>
          <p:nvPr/>
        </p:nvSpPr>
        <p:spPr>
          <a:xfrm>
            <a:off x="323528" y="5229200"/>
            <a:ext cx="8352928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800" dirty="0" smtClean="0"/>
              <a:t>毎年　ネットに関する</a:t>
            </a:r>
            <a:endParaRPr lang="en-US" altLang="ja-JP" sz="2800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テーマ　で全国展開　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月には東京サミット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月には　省庁で提言！！</a:t>
            </a:r>
            <a:endParaRPr lang="ja-JP" altLang="en-US" sz="2400" dirty="0" smtClean="0"/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図 7" descr="394992_383169345090953_1122517154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81775" y="3501008"/>
            <a:ext cx="4562225" cy="19168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高校生</a:t>
            </a:r>
            <a:r>
              <a:rPr kumimoji="1" lang="en-US" altLang="ja-JP" dirty="0" smtClean="0">
                <a:solidFill>
                  <a:srgbClr val="FF0000"/>
                </a:solidFill>
              </a:rPr>
              <a:t>ICT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カンファレンス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99256" y="1805289"/>
            <a:ext cx="8287072" cy="201622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高校生</a:t>
            </a:r>
            <a:r>
              <a:rPr lang="ja-JP" altLang="en-US" dirty="0" smtClean="0"/>
              <a:t>へのファシリテータを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</a:t>
            </a:r>
            <a:r>
              <a:rPr kumimoji="1" lang="ja-JP" altLang="en-US" dirty="0" smtClean="0"/>
              <a:t>大学生　</a:t>
            </a:r>
            <a:r>
              <a:rPr kumimoji="1" lang="en-US" altLang="ja-JP" dirty="0" smtClean="0"/>
              <a:t>OB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OG</a:t>
            </a:r>
            <a:r>
              <a:rPr kumimoji="1" lang="ja-JP" altLang="en-US" dirty="0" smtClean="0"/>
              <a:t>　が担当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夏休みに　</a:t>
            </a:r>
            <a:r>
              <a:rPr lang="en-US" altLang="ja-JP" dirty="0" smtClean="0"/>
              <a:t>3</a:t>
            </a:r>
            <a:r>
              <a:rPr lang="ja-JP" altLang="en-US" dirty="0" smtClean="0"/>
              <a:t>時間　</a:t>
            </a:r>
            <a:r>
              <a:rPr lang="en-US" altLang="ja-JP" dirty="0" smtClean="0"/>
              <a:t>×</a:t>
            </a:r>
            <a:r>
              <a:rPr lang="ja-JP" altLang="en-US" dirty="0" smtClean="0"/>
              <a:t>　</a:t>
            </a:r>
            <a:r>
              <a:rPr lang="en-US" altLang="ja-JP" dirty="0" smtClean="0"/>
              <a:t>6</a:t>
            </a:r>
            <a:r>
              <a:rPr lang="ja-JP" altLang="en-US" dirty="0" smtClean="0"/>
              <a:t>日間の研修会</a:t>
            </a:r>
            <a:endParaRPr kumimoji="1" lang="en-US" altLang="ja-JP" dirty="0" smtClean="0"/>
          </a:p>
        </p:txBody>
      </p:sp>
      <p:sp>
        <p:nvSpPr>
          <p:cNvPr id="6" name="コンテンツ プレースホルダ 3"/>
          <p:cNvSpPr txBox="1">
            <a:spLocks/>
          </p:cNvSpPr>
          <p:nvPr/>
        </p:nvSpPr>
        <p:spPr>
          <a:xfrm>
            <a:off x="566328" y="4005064"/>
            <a:ext cx="8352928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800" dirty="0"/>
              <a:t>教員</a:t>
            </a:r>
            <a:r>
              <a:rPr lang="ja-JP" altLang="en-US" sz="2800" dirty="0" smtClean="0"/>
              <a:t>のサポートネットワーク</a:t>
            </a:r>
            <a:endParaRPr lang="en-US" altLang="ja-JP" sz="2800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　大阪、奈良、兵庫　</a:t>
            </a:r>
            <a:endParaRPr lang="ja-JP" altLang="en-US" sz="2400" dirty="0" smtClean="0"/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3797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授業公開キャラバン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5" name="コンテンツ プレースホルダ 4" descr="授業キャラバンWeb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3769"/>
            <a:ext cx="4038600" cy="4378825"/>
          </a:xfrm>
        </p:spPr>
      </p:pic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 smtClean="0"/>
              <a:t>普段の学校の授業を公開し、公開終了後意見交換して深める</a:t>
            </a:r>
            <a:endParaRPr lang="en-US" altLang="ja-JP" dirty="0" smtClean="0"/>
          </a:p>
          <a:p>
            <a:r>
              <a:rPr kumimoji="1" lang="ja-JP" altLang="en-US" dirty="0" smtClean="0"/>
              <a:t>キーワード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公開授業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意見交換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u="sng" dirty="0" smtClean="0">
                <a:solidFill>
                  <a:srgbClr val="FF0000"/>
                </a:solidFill>
              </a:rPr>
              <a:t>おおさか私学ネット</a:t>
            </a:r>
            <a:endParaRPr lang="en-US" altLang="ja-JP" u="sng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ja-JP" altLang="ja-JP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で検索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コラボ事業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99256" y="1805288"/>
            <a:ext cx="8287072" cy="428800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高校生</a:t>
            </a:r>
            <a:r>
              <a:rPr lang="ja-JP" altLang="en-US" dirty="0" smtClean="0"/>
              <a:t>の出前講座　小中学校</a:t>
            </a:r>
            <a:endParaRPr lang="en-US" altLang="ja-JP" dirty="0" smtClean="0"/>
          </a:p>
          <a:p>
            <a:r>
              <a:rPr lang="ja-JP" altLang="en-US" dirty="0"/>
              <a:t>事</a:t>
            </a:r>
            <a:r>
              <a:rPr lang="ja-JP" altLang="en-US" dirty="0" smtClean="0"/>
              <a:t>業者さんとの連携</a:t>
            </a:r>
            <a:endParaRPr lang="en-US" altLang="ja-JP" dirty="0" smtClean="0"/>
          </a:p>
          <a:p>
            <a:r>
              <a:rPr lang="ja-JP" altLang="en-US" dirty="0" smtClean="0"/>
              <a:t>学会やセミナーへの　高校生の登壇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　</a:t>
            </a:r>
            <a:r>
              <a:rPr lang="en-US" altLang="ja-JP" dirty="0" smtClean="0"/>
              <a:t>AL</a:t>
            </a:r>
            <a:r>
              <a:rPr lang="ja-JP" altLang="en-US" dirty="0" smtClean="0"/>
              <a:t>学会　分科会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 大阪私学研究会にて　事例発表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　</a:t>
            </a:r>
            <a:r>
              <a:rPr lang="en-US" altLang="ja-JP" dirty="0" smtClean="0"/>
              <a:t>New</a:t>
            </a:r>
            <a:r>
              <a:rPr lang="ja-JP" altLang="en-US" dirty="0" smtClean="0"/>
              <a:t>　</a:t>
            </a:r>
            <a:r>
              <a:rPr lang="en-US" altLang="ja-JP" dirty="0" smtClean="0"/>
              <a:t>Education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Expo</a:t>
            </a:r>
            <a:r>
              <a:rPr lang="ja-JP" altLang="en-US" dirty="0" smtClean="0"/>
              <a:t>　分科会　など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9</a:t>
            </a:r>
            <a:r>
              <a:rPr lang="ja-JP" altLang="en-US" dirty="0" smtClean="0"/>
              <a:t>月　</a:t>
            </a:r>
            <a:r>
              <a:rPr lang="en-US" altLang="ja-JP" dirty="0" smtClean="0"/>
              <a:t>Google</a:t>
            </a:r>
            <a:r>
              <a:rPr lang="ja-JP" altLang="en-US" dirty="0" smtClean="0"/>
              <a:t>　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レンジャー　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 セミナーで高校生がブース　　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62970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137</Words>
  <Application>Microsoft Office PowerPoint</Application>
  <PresentationFormat>画面に合わせる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大阪私学教育情報化研究会 プロジェクト紹介</vt:lpstr>
      <vt:lpstr>大阪私学教育情報化研究会 </vt:lpstr>
      <vt:lpstr>ディジタル教材研究会</vt:lpstr>
      <vt:lpstr>デジタルｅ授業（AL版も含む）</vt:lpstr>
      <vt:lpstr>LICT研究会</vt:lpstr>
      <vt:lpstr>高校生ICTカンファレンス</vt:lpstr>
      <vt:lpstr>高校生ICTカンファレンス</vt:lpstr>
      <vt:lpstr>授業公開キャラバン</vt:lpstr>
      <vt:lpstr>コラボ事業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HOSTNAME</cp:lastModifiedBy>
  <cp:revision>24</cp:revision>
  <cp:lastPrinted>2018-09-11T06:12:28Z</cp:lastPrinted>
  <dcterms:created xsi:type="dcterms:W3CDTF">2013-01-11T02:30:25Z</dcterms:created>
  <dcterms:modified xsi:type="dcterms:W3CDTF">2018-09-11T06:12:37Z</dcterms:modified>
</cp:coreProperties>
</file>