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56" r:id="rId2"/>
  </p:sldIdLst>
  <p:sldSz cx="13139738" cy="9612313"/>
  <p:notesSz cx="6807200" cy="9939338"/>
  <p:defaultTextStyle>
    <a:defPPr>
      <a:defRPr lang="ja-JP"/>
    </a:defPPr>
    <a:lvl1pPr marL="0" algn="l" defTabSz="1284641" rtl="0" eaLnBrk="1" latinLnBrk="0" hangingPunct="1">
      <a:defRPr kumimoji="1" sz="2509" kern="1200">
        <a:solidFill>
          <a:schemeClr val="tx1"/>
        </a:solidFill>
        <a:latin typeface="+mn-lt"/>
        <a:ea typeface="+mn-ea"/>
        <a:cs typeface="+mn-cs"/>
      </a:defRPr>
    </a:lvl1pPr>
    <a:lvl2pPr marL="642320" algn="l" defTabSz="1284641" rtl="0" eaLnBrk="1" latinLnBrk="0" hangingPunct="1">
      <a:defRPr kumimoji="1" sz="2509" kern="1200">
        <a:solidFill>
          <a:schemeClr val="tx1"/>
        </a:solidFill>
        <a:latin typeface="+mn-lt"/>
        <a:ea typeface="+mn-ea"/>
        <a:cs typeface="+mn-cs"/>
      </a:defRPr>
    </a:lvl2pPr>
    <a:lvl3pPr marL="1284641" algn="l" defTabSz="1284641" rtl="0" eaLnBrk="1" latinLnBrk="0" hangingPunct="1">
      <a:defRPr kumimoji="1" sz="2509" kern="1200">
        <a:solidFill>
          <a:schemeClr val="tx1"/>
        </a:solidFill>
        <a:latin typeface="+mn-lt"/>
        <a:ea typeface="+mn-ea"/>
        <a:cs typeface="+mn-cs"/>
      </a:defRPr>
    </a:lvl3pPr>
    <a:lvl4pPr marL="1926961" algn="l" defTabSz="1284641" rtl="0" eaLnBrk="1" latinLnBrk="0" hangingPunct="1">
      <a:defRPr kumimoji="1" sz="2509" kern="1200">
        <a:solidFill>
          <a:schemeClr val="tx1"/>
        </a:solidFill>
        <a:latin typeface="+mn-lt"/>
        <a:ea typeface="+mn-ea"/>
        <a:cs typeface="+mn-cs"/>
      </a:defRPr>
    </a:lvl4pPr>
    <a:lvl5pPr marL="2569281" algn="l" defTabSz="1284641" rtl="0" eaLnBrk="1" latinLnBrk="0" hangingPunct="1">
      <a:defRPr kumimoji="1" sz="2509" kern="1200">
        <a:solidFill>
          <a:schemeClr val="tx1"/>
        </a:solidFill>
        <a:latin typeface="+mn-lt"/>
        <a:ea typeface="+mn-ea"/>
        <a:cs typeface="+mn-cs"/>
      </a:defRPr>
    </a:lvl5pPr>
    <a:lvl6pPr marL="3211601" algn="l" defTabSz="1284641" rtl="0" eaLnBrk="1" latinLnBrk="0" hangingPunct="1">
      <a:defRPr kumimoji="1" sz="2509" kern="1200">
        <a:solidFill>
          <a:schemeClr val="tx1"/>
        </a:solidFill>
        <a:latin typeface="+mn-lt"/>
        <a:ea typeface="+mn-ea"/>
        <a:cs typeface="+mn-cs"/>
      </a:defRPr>
    </a:lvl6pPr>
    <a:lvl7pPr marL="3853922" algn="l" defTabSz="1284641" rtl="0" eaLnBrk="1" latinLnBrk="0" hangingPunct="1">
      <a:defRPr kumimoji="1" sz="2509" kern="1200">
        <a:solidFill>
          <a:schemeClr val="tx1"/>
        </a:solidFill>
        <a:latin typeface="+mn-lt"/>
        <a:ea typeface="+mn-ea"/>
        <a:cs typeface="+mn-cs"/>
      </a:defRPr>
    </a:lvl7pPr>
    <a:lvl8pPr marL="4496242" algn="l" defTabSz="1284641" rtl="0" eaLnBrk="1" latinLnBrk="0" hangingPunct="1">
      <a:defRPr kumimoji="1" sz="2509" kern="1200">
        <a:solidFill>
          <a:schemeClr val="tx1"/>
        </a:solidFill>
        <a:latin typeface="+mn-lt"/>
        <a:ea typeface="+mn-ea"/>
        <a:cs typeface="+mn-cs"/>
      </a:defRPr>
    </a:lvl8pPr>
    <a:lvl9pPr marL="5138562" algn="l" defTabSz="1284641" rtl="0" eaLnBrk="1" latinLnBrk="0" hangingPunct="1">
      <a:defRPr kumimoji="1" sz="250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8" userDrawn="1">
          <p15:clr>
            <a:srgbClr val="A4A3A4"/>
          </p15:clr>
        </p15:guide>
        <p15:guide id="2" pos="413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EEF4"/>
    <a:srgbClr val="BFE2EB"/>
    <a:srgbClr val="5F9127"/>
    <a:srgbClr val="006600"/>
    <a:srgbClr val="83C937"/>
    <a:srgbClr val="93CDDD"/>
    <a:srgbClr val="93FF93"/>
    <a:srgbClr val="00FF00"/>
    <a:srgbClr val="0033CC"/>
    <a:srgbClr val="3B6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618" autoAdjust="0"/>
    <p:restoredTop sz="99470" autoAdjust="0"/>
  </p:normalViewPr>
  <p:slideViewPr>
    <p:cSldViewPr>
      <p:cViewPr varScale="1">
        <p:scale>
          <a:sx n="53" d="100"/>
          <a:sy n="53" d="100"/>
        </p:scale>
        <p:origin x="1608" y="96"/>
      </p:cViewPr>
      <p:guideLst>
        <p:guide orient="horz" pos="3028"/>
        <p:guide pos="413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8"/>
            <a:ext cx="2949678" cy="497461"/>
          </a:xfrm>
          <a:prstGeom prst="rect">
            <a:avLst/>
          </a:prstGeom>
        </p:spPr>
        <p:txBody>
          <a:bodyPr vert="horz" lIns="62960" tIns="31480" rIns="62960" bIns="31480" rtlCol="0"/>
          <a:lstStyle>
            <a:lvl1pPr algn="l">
              <a:defRPr sz="800"/>
            </a:lvl1pPr>
          </a:lstStyle>
          <a:p>
            <a:endParaRPr kumimoji="1" lang="ja-JP" altLang="en-US"/>
          </a:p>
        </p:txBody>
      </p:sp>
      <p:sp>
        <p:nvSpPr>
          <p:cNvPr id="3" name="日付プレースホルダー 2"/>
          <p:cNvSpPr>
            <a:spLocks noGrp="1"/>
          </p:cNvSpPr>
          <p:nvPr>
            <p:ph type="dt" idx="1"/>
          </p:nvPr>
        </p:nvSpPr>
        <p:spPr>
          <a:xfrm>
            <a:off x="3855356" y="8"/>
            <a:ext cx="2950765" cy="497461"/>
          </a:xfrm>
          <a:prstGeom prst="rect">
            <a:avLst/>
          </a:prstGeom>
        </p:spPr>
        <p:txBody>
          <a:bodyPr vert="horz" lIns="62960" tIns="31480" rIns="62960" bIns="31480" rtlCol="0"/>
          <a:lstStyle>
            <a:lvl1pPr algn="r">
              <a:defRPr sz="800"/>
            </a:lvl1pPr>
          </a:lstStyle>
          <a:p>
            <a:fld id="{8CA45051-9D0E-4C2A-8274-F00C3EDE59CE}" type="datetimeFigureOut">
              <a:rPr kumimoji="1" lang="ja-JP" altLang="en-US" smtClean="0"/>
              <a:t>2019/6/10</a:t>
            </a:fld>
            <a:endParaRPr kumimoji="1" lang="ja-JP" altLang="en-US"/>
          </a:p>
        </p:txBody>
      </p:sp>
      <p:sp>
        <p:nvSpPr>
          <p:cNvPr id="4" name="スライド イメージ プレースホルダー 3"/>
          <p:cNvSpPr>
            <a:spLocks noGrp="1" noRot="1" noChangeAspect="1"/>
          </p:cNvSpPr>
          <p:nvPr>
            <p:ph type="sldImg" idx="2"/>
          </p:nvPr>
        </p:nvSpPr>
        <p:spPr>
          <a:xfrm>
            <a:off x="858838" y="746125"/>
            <a:ext cx="5091112" cy="3725863"/>
          </a:xfrm>
          <a:prstGeom prst="rect">
            <a:avLst/>
          </a:prstGeom>
          <a:noFill/>
          <a:ln w="12700">
            <a:solidFill>
              <a:prstClr val="black"/>
            </a:solidFill>
          </a:ln>
        </p:spPr>
        <p:txBody>
          <a:bodyPr vert="horz" lIns="62960" tIns="31480" rIns="62960" bIns="31480" rtlCol="0" anchor="ctr"/>
          <a:lstStyle/>
          <a:p>
            <a:endParaRPr lang="ja-JP" altLang="en-US"/>
          </a:p>
        </p:txBody>
      </p:sp>
      <p:sp>
        <p:nvSpPr>
          <p:cNvPr id="5" name="ノート プレースホルダー 4"/>
          <p:cNvSpPr>
            <a:spLocks noGrp="1"/>
          </p:cNvSpPr>
          <p:nvPr>
            <p:ph type="body" sz="quarter" idx="3"/>
          </p:nvPr>
        </p:nvSpPr>
        <p:spPr>
          <a:xfrm>
            <a:off x="680613" y="4720939"/>
            <a:ext cx="5445978" cy="4472757"/>
          </a:xfrm>
          <a:prstGeom prst="rect">
            <a:avLst/>
          </a:prstGeom>
        </p:spPr>
        <p:txBody>
          <a:bodyPr vert="horz" lIns="62960" tIns="31480" rIns="62960" bIns="3148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782"/>
            <a:ext cx="2949678" cy="496363"/>
          </a:xfrm>
          <a:prstGeom prst="rect">
            <a:avLst/>
          </a:prstGeom>
        </p:spPr>
        <p:txBody>
          <a:bodyPr vert="horz" lIns="62960" tIns="31480" rIns="62960" bIns="31480"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55356" y="9440782"/>
            <a:ext cx="2950765" cy="496363"/>
          </a:xfrm>
          <a:prstGeom prst="rect">
            <a:avLst/>
          </a:prstGeom>
        </p:spPr>
        <p:txBody>
          <a:bodyPr vert="horz" lIns="62960" tIns="31480" rIns="62960" bIns="31480" rtlCol="0" anchor="b"/>
          <a:lstStyle>
            <a:lvl1pPr algn="r">
              <a:defRPr sz="800"/>
            </a:lvl1pPr>
          </a:lstStyle>
          <a:p>
            <a:fld id="{91CE2C97-3705-4FB2-868C-603569BC1342}" type="slidenum">
              <a:rPr kumimoji="1" lang="ja-JP" altLang="en-US" smtClean="0"/>
              <a:t>‹#›</a:t>
            </a:fld>
            <a:endParaRPr kumimoji="1" lang="ja-JP" altLang="en-US"/>
          </a:p>
        </p:txBody>
      </p:sp>
    </p:spTree>
    <p:extLst>
      <p:ext uri="{BB962C8B-B14F-4D97-AF65-F5344CB8AC3E}">
        <p14:creationId xmlns:p14="http://schemas.microsoft.com/office/powerpoint/2010/main" val="728368488"/>
      </p:ext>
    </p:extLst>
  </p:cSld>
  <p:clrMap bg1="lt1" tx1="dk1" bg2="lt2" tx2="dk2" accent1="accent1" accent2="accent2" accent3="accent3" accent4="accent4" accent5="accent5" accent6="accent6" hlink="hlink" folHlink="folHlink"/>
  <p:notesStyle>
    <a:lvl1pPr marL="0" algn="l" defTabSz="917600" rtl="0" eaLnBrk="1" latinLnBrk="0" hangingPunct="1">
      <a:defRPr kumimoji="1" sz="1204" kern="1200">
        <a:solidFill>
          <a:schemeClr val="tx1"/>
        </a:solidFill>
        <a:latin typeface="+mn-lt"/>
        <a:ea typeface="+mn-ea"/>
        <a:cs typeface="+mn-cs"/>
      </a:defRPr>
    </a:lvl1pPr>
    <a:lvl2pPr marL="458800" algn="l" defTabSz="917600" rtl="0" eaLnBrk="1" latinLnBrk="0" hangingPunct="1">
      <a:defRPr kumimoji="1" sz="1204" kern="1200">
        <a:solidFill>
          <a:schemeClr val="tx1"/>
        </a:solidFill>
        <a:latin typeface="+mn-lt"/>
        <a:ea typeface="+mn-ea"/>
        <a:cs typeface="+mn-cs"/>
      </a:defRPr>
    </a:lvl2pPr>
    <a:lvl3pPr marL="917600" algn="l" defTabSz="917600" rtl="0" eaLnBrk="1" latinLnBrk="0" hangingPunct="1">
      <a:defRPr kumimoji="1" sz="1204" kern="1200">
        <a:solidFill>
          <a:schemeClr val="tx1"/>
        </a:solidFill>
        <a:latin typeface="+mn-lt"/>
        <a:ea typeface="+mn-ea"/>
        <a:cs typeface="+mn-cs"/>
      </a:defRPr>
    </a:lvl3pPr>
    <a:lvl4pPr marL="1376401" algn="l" defTabSz="917600" rtl="0" eaLnBrk="1" latinLnBrk="0" hangingPunct="1">
      <a:defRPr kumimoji="1" sz="1204" kern="1200">
        <a:solidFill>
          <a:schemeClr val="tx1"/>
        </a:solidFill>
        <a:latin typeface="+mn-lt"/>
        <a:ea typeface="+mn-ea"/>
        <a:cs typeface="+mn-cs"/>
      </a:defRPr>
    </a:lvl4pPr>
    <a:lvl5pPr marL="1835201" algn="l" defTabSz="917600" rtl="0" eaLnBrk="1" latinLnBrk="0" hangingPunct="1">
      <a:defRPr kumimoji="1" sz="1204" kern="1200">
        <a:solidFill>
          <a:schemeClr val="tx1"/>
        </a:solidFill>
        <a:latin typeface="+mn-lt"/>
        <a:ea typeface="+mn-ea"/>
        <a:cs typeface="+mn-cs"/>
      </a:defRPr>
    </a:lvl5pPr>
    <a:lvl6pPr marL="2294001" algn="l" defTabSz="917600" rtl="0" eaLnBrk="1" latinLnBrk="0" hangingPunct="1">
      <a:defRPr kumimoji="1" sz="1204" kern="1200">
        <a:solidFill>
          <a:schemeClr val="tx1"/>
        </a:solidFill>
        <a:latin typeface="+mn-lt"/>
        <a:ea typeface="+mn-ea"/>
        <a:cs typeface="+mn-cs"/>
      </a:defRPr>
    </a:lvl6pPr>
    <a:lvl7pPr marL="2752801" algn="l" defTabSz="917600" rtl="0" eaLnBrk="1" latinLnBrk="0" hangingPunct="1">
      <a:defRPr kumimoji="1" sz="1204" kern="1200">
        <a:solidFill>
          <a:schemeClr val="tx1"/>
        </a:solidFill>
        <a:latin typeface="+mn-lt"/>
        <a:ea typeface="+mn-ea"/>
        <a:cs typeface="+mn-cs"/>
      </a:defRPr>
    </a:lvl7pPr>
    <a:lvl8pPr marL="3211601" algn="l" defTabSz="917600" rtl="0" eaLnBrk="1" latinLnBrk="0" hangingPunct="1">
      <a:defRPr kumimoji="1" sz="1204" kern="1200">
        <a:solidFill>
          <a:schemeClr val="tx1"/>
        </a:solidFill>
        <a:latin typeface="+mn-lt"/>
        <a:ea typeface="+mn-ea"/>
        <a:cs typeface="+mn-cs"/>
      </a:defRPr>
    </a:lvl8pPr>
    <a:lvl9pPr marL="3670402" algn="l" defTabSz="917600" rtl="0" eaLnBrk="1" latinLnBrk="0" hangingPunct="1">
      <a:defRPr kumimoji="1" sz="120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58838" y="746125"/>
            <a:ext cx="5091112"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1CE2C97-3705-4FB2-868C-603569BC1342}" type="slidenum">
              <a:rPr kumimoji="1" lang="ja-JP" altLang="en-US" smtClean="0"/>
              <a:t>1</a:t>
            </a:fld>
            <a:endParaRPr kumimoji="1" lang="ja-JP" altLang="en-US"/>
          </a:p>
        </p:txBody>
      </p:sp>
    </p:spTree>
    <p:extLst>
      <p:ext uri="{BB962C8B-B14F-4D97-AF65-F5344CB8AC3E}">
        <p14:creationId xmlns:p14="http://schemas.microsoft.com/office/powerpoint/2010/main" val="954896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85482" y="2986053"/>
            <a:ext cx="11168778" cy="2060417"/>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70961" y="5446977"/>
            <a:ext cx="9197817" cy="245648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CD7D4E1-0AD3-4783-9D39-4BD0861F1829}" type="datetimeFigureOut">
              <a:rPr kumimoji="1" lang="ja-JP" altLang="en-US" smtClean="0"/>
              <a:t>2019/6/10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3934547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CD7D4E1-0AD3-4783-9D39-4BD0861F1829}" type="datetimeFigureOut">
              <a:rPr kumimoji="1" lang="ja-JP" altLang="en-US" smtClean="0"/>
              <a:t>2019/6/10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3097815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3338205" y="538469"/>
            <a:ext cx="4138104" cy="11483599"/>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919326" y="538469"/>
            <a:ext cx="12199882" cy="11483599"/>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CD7D4E1-0AD3-4783-9D39-4BD0861F1829}" type="datetimeFigureOut">
              <a:rPr kumimoji="1" lang="ja-JP" altLang="en-US" smtClean="0"/>
              <a:t>2019/6/10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2781112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CD7D4E1-0AD3-4783-9D39-4BD0861F1829}" type="datetimeFigureOut">
              <a:rPr kumimoji="1" lang="ja-JP" altLang="en-US" smtClean="0"/>
              <a:t>2019/6/10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1892629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37950" y="6176807"/>
            <a:ext cx="11168778" cy="1909112"/>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37950" y="4074109"/>
            <a:ext cx="11168778" cy="2102693"/>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CD7D4E1-0AD3-4783-9D39-4BD0861F1829}" type="datetimeFigureOut">
              <a:rPr kumimoji="1" lang="ja-JP" altLang="en-US" smtClean="0"/>
              <a:t>2019/6/10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1606570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919327" y="3139578"/>
            <a:ext cx="8168994" cy="8882489"/>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9307317" y="3139578"/>
            <a:ext cx="8168995" cy="8882489"/>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CD7D4E1-0AD3-4783-9D39-4BD0861F1829}" type="datetimeFigureOut">
              <a:rPr kumimoji="1" lang="ja-JP" altLang="en-US" smtClean="0"/>
              <a:t>2019/6/10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3204555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56987" y="384938"/>
            <a:ext cx="11825765" cy="1602052"/>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56990" y="2151650"/>
            <a:ext cx="5805666" cy="896704"/>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56990" y="3048351"/>
            <a:ext cx="5805666" cy="5538206"/>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674806" y="2151650"/>
            <a:ext cx="5807948" cy="896704"/>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674806" y="3048351"/>
            <a:ext cx="5807948" cy="5538206"/>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CD7D4E1-0AD3-4783-9D39-4BD0861F1829}" type="datetimeFigureOut">
              <a:rPr kumimoji="1" lang="ja-JP" altLang="en-US" smtClean="0"/>
              <a:t>2019/6/10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3104091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CD7D4E1-0AD3-4783-9D39-4BD0861F1829}" type="datetimeFigureOut">
              <a:rPr kumimoji="1" lang="ja-JP" altLang="en-US" smtClean="0"/>
              <a:t>2019/6/10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2015005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CD7D4E1-0AD3-4783-9D39-4BD0861F1829}" type="datetimeFigureOut">
              <a:rPr kumimoji="1" lang="ja-JP" altLang="en-US" smtClean="0"/>
              <a:t>2019/6/10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3753387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56989" y="382712"/>
            <a:ext cx="4322883" cy="1628753"/>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137273" y="382713"/>
            <a:ext cx="7345478" cy="8203843"/>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56989" y="2011466"/>
            <a:ext cx="4322883" cy="6575090"/>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CD7D4E1-0AD3-4783-9D39-4BD0861F1829}" type="datetimeFigureOut">
              <a:rPr kumimoji="1" lang="ja-JP" altLang="en-US" smtClean="0"/>
              <a:t>2019/6/10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2577469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75482" y="6728624"/>
            <a:ext cx="7883843" cy="794351"/>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75482" y="858878"/>
            <a:ext cx="7883843" cy="5767388"/>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75482" y="7522975"/>
            <a:ext cx="7883843" cy="1128111"/>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CD7D4E1-0AD3-4783-9D39-4BD0861F1829}" type="datetimeFigureOut">
              <a:rPr kumimoji="1" lang="ja-JP" altLang="en-US" smtClean="0"/>
              <a:t>2019/6/10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540691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56987" y="384938"/>
            <a:ext cx="11825765" cy="1602052"/>
          </a:xfrm>
          <a:prstGeom prst="rect">
            <a:avLst/>
          </a:prstGeom>
        </p:spPr>
        <p:txBody>
          <a:bodyPr vert="horz" lIns="128016" tIns="64008" rIns="128016" bIns="6400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56987" y="2242874"/>
            <a:ext cx="11825765" cy="6343682"/>
          </a:xfrm>
          <a:prstGeom prst="rect">
            <a:avLst/>
          </a:prstGeom>
        </p:spPr>
        <p:txBody>
          <a:bodyPr vert="horz" lIns="128016" tIns="64008" rIns="128016" bIns="6400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56988" y="8909195"/>
            <a:ext cx="3065938" cy="511767"/>
          </a:xfrm>
          <a:prstGeom prst="rect">
            <a:avLst/>
          </a:prstGeom>
        </p:spPr>
        <p:txBody>
          <a:bodyPr vert="horz" lIns="128016" tIns="64008" rIns="128016" bIns="64008" rtlCol="0" anchor="ctr"/>
          <a:lstStyle>
            <a:lvl1pPr algn="l">
              <a:defRPr sz="1700">
                <a:solidFill>
                  <a:schemeClr val="tx1">
                    <a:tint val="75000"/>
                  </a:schemeClr>
                </a:solidFill>
              </a:defRPr>
            </a:lvl1pPr>
          </a:lstStyle>
          <a:p>
            <a:fld id="{ACD7D4E1-0AD3-4783-9D39-4BD0861F1829}" type="datetimeFigureOut">
              <a:rPr kumimoji="1" lang="ja-JP" altLang="en-US" smtClean="0"/>
              <a:t>2019/6/10</a:t>
            </a:fld>
            <a:endParaRPr kumimoji="1" lang="ja-JP" altLang="en-US"/>
          </a:p>
        </p:txBody>
      </p:sp>
      <p:sp>
        <p:nvSpPr>
          <p:cNvPr id="5" name="フッター プレースホルダー 4"/>
          <p:cNvSpPr>
            <a:spLocks noGrp="1"/>
          </p:cNvSpPr>
          <p:nvPr>
            <p:ph type="ftr" sz="quarter" idx="3"/>
          </p:nvPr>
        </p:nvSpPr>
        <p:spPr>
          <a:xfrm>
            <a:off x="4489411" y="8909195"/>
            <a:ext cx="4160917" cy="511767"/>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416813" y="8909195"/>
            <a:ext cx="3065938" cy="511767"/>
          </a:xfrm>
          <a:prstGeom prst="rect">
            <a:avLst/>
          </a:prstGeom>
        </p:spPr>
        <p:txBody>
          <a:bodyPr vert="horz" lIns="128016" tIns="64008" rIns="128016" bIns="64008" rtlCol="0" anchor="ctr"/>
          <a:lstStyle>
            <a:lvl1pPr algn="r">
              <a:defRPr sz="1700">
                <a:solidFill>
                  <a:schemeClr val="tx1">
                    <a:tint val="75000"/>
                  </a:schemeClr>
                </a:solidFill>
              </a:defRPr>
            </a:lvl1p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33874148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テキスト ボックス 4">
            <a:extLst>
              <a:ext uri="{FF2B5EF4-FFF2-40B4-BE49-F238E27FC236}">
                <a16:creationId xmlns:a16="http://schemas.microsoft.com/office/drawing/2014/main" id="{A22AD9B6-A2CA-4B14-BDCA-9BA5676723D4}"/>
              </a:ext>
            </a:extLst>
          </p:cNvPr>
          <p:cNvSpPr txBox="1"/>
          <p:nvPr/>
        </p:nvSpPr>
        <p:spPr>
          <a:xfrm>
            <a:off x="6568157" y="893022"/>
            <a:ext cx="6415583" cy="8370841"/>
          </a:xfrm>
          <a:prstGeom prst="rect">
            <a:avLst/>
          </a:prstGeom>
          <a:solidFill>
            <a:schemeClr val="lt1"/>
          </a:solidFill>
          <a:ln w="6350">
            <a:solidFill>
              <a:prstClr val="black"/>
            </a:solid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400050" indent="-400050" algn="just">
              <a:spcAft>
                <a:spcPts val="0"/>
              </a:spcAft>
            </a:pP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１　第１号</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　青少年に金品等を提供し又は提供する約束で、青少年を相手として性行為又はわいせつな行為を</a:t>
            </a:r>
            <a:endParaRPr lang="en-US" altLang="ja-JP" sz="11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行うことを禁止するものである。</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ア　「金品」とは、金銭や物品をいう。</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イ　「その他財産上の利益」とは、動産・不動産・債権の譲渡、債務の免除、飲食の提供などをいう。</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ウ　「役務」とは、一定の労力やサービスを提供することであり、例えば、仕事を紹介・斡旋したり、タレントに</a:t>
            </a:r>
            <a:endParaRPr lang="en-US" altLang="ja-JP" sz="11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　　会わせることなどが該当する。</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エ　「職務」とは、自らの所で当該青少年を雇用し、仕事を与えることをいう。</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オ　「供与」とは、財産上の利益等を相手方に移転する一切の行為をいう。</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供与又は供与を約束する相手方は、必ずしも性行為等の相手方となる青少年に限定されない。</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カ　「約束で」とは、行為者の申出に対する青少年の黙示の認容で足り、その約束が結果的に履行</a:t>
            </a:r>
            <a:endParaRPr lang="en-US" altLang="ja-JP" sz="11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　　されたか否かは問わない。</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キ　「性行為」とは、性交のほか性交類似行為も含まれる。</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ク　「わいせつな行為」とは、いたずらに性欲を刺激興奮せしめたり、その露骨な表現によって健全な常識の</a:t>
            </a:r>
            <a:endParaRPr lang="en-US" altLang="ja-JP" sz="11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　　ある一般社会人に対し、性的に廉恥嫌悪の情を起こさせる行為をいう。</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　　典型的なものとして、性器に指で触れる行為や乳房を弄ぶ行為、キスなどの接触行為が典型的である</a:t>
            </a:r>
            <a:endParaRPr lang="en-US" altLang="ja-JP" sz="11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　　が、裸にして写真を撮る行為、陰部を露出させる行為など、接触行為以外のものでも該当する。</a:t>
            </a:r>
          </a:p>
          <a:p>
            <a:pPr marL="400050" indent="-400050" algn="just">
              <a:spcAft>
                <a:spcPts val="0"/>
              </a:spcAft>
            </a:pPr>
            <a:endParaRPr lang="ja-JP" altLang="en-US" sz="11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２　第２号</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　　性的欲望を満足させるため、心身ともに未熟な青少年を、正常な判断を行わせないような状態において、</a:t>
            </a:r>
            <a:endParaRPr lang="en-US" altLang="ja-JP" sz="11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　当該青少年に対し性行為又はわいせつな行為を行うことを禁止するものである。</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ア　「専ら」とは、概ね７割ないし８割程度以上をいうが、「専ら」に該当するかは、当該者の行為の態様、</a:t>
            </a:r>
            <a:endParaRPr lang="en-US" altLang="ja-JP" sz="11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　　動機などを総合的に勘案することになる。</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イ　「満足させる目的で」とは、行為者自らだけでなく、第三者の性的欲望についても含めるものである。</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ウ　「威迫し」とは、暴行、脅迫に至らない程度の言語、動作、態度等により心理的威圧を加え、相手方に不安の念を抱かせることをいう。例えば、暴力団の構成員であると言ってすごむことなどが挙げられる。</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エ　「欺き」とは、嘘を言って相手方を錯誤に陥らしめ、又は真実を隠して錯誤に陥らしめる行為をいう。例えば、婚姻をするつもりはないのにもかかわらず婚姻をするつもりであると言うことなどをいう。</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オ　「困惑させて」とは、立場を利用したり、言語や態度により相手方を惑い困らせることをいう。</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例えば、雇用や金銭融通の恩義その他義理人情の機微につけ込むことや、職場の上司、教師などの立場を利用することにより、青少年が拒否の意思表示をできなくすることなどをいう。</a:t>
            </a:r>
          </a:p>
          <a:p>
            <a:pPr marL="400050" indent="-400050" algn="just">
              <a:spcAft>
                <a:spcPts val="0"/>
              </a:spcAft>
            </a:pPr>
            <a:endParaRPr lang="ja-JP" altLang="en-US" sz="11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３　第３号</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　金品等の供与やその約束などをしないで、周旋を受けて、青少年に対する性行為又はわいせつな行為を</a:t>
            </a:r>
            <a:endParaRPr lang="en-US" altLang="ja-JP" sz="11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行うことを禁止するものである。</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ア　「周旋」とは、性行為又はわいせつな行為をしようとする者とその相手となる青少年との間に立って、当該</a:t>
            </a:r>
            <a:endParaRPr lang="en-US" altLang="ja-JP" sz="11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　　行為を行われるように仲介することをいう。「周旋を受け」とは、この周旋行為を前提として、性行為又は</a:t>
            </a:r>
            <a:endParaRPr lang="en-US" altLang="ja-JP" sz="11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　　わいせつな行為を行うことであり、有償、無償を問わない。</a:t>
            </a:r>
          </a:p>
          <a:p>
            <a:pPr marL="400050" indent="-400050" algn="just">
              <a:spcAft>
                <a:spcPts val="0"/>
              </a:spcAft>
            </a:pPr>
            <a:endParaRPr lang="ja-JP" altLang="en-US" sz="11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４　第４号</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　売春や薬物使用などをさせるため、又はそのおそれのある者に引き渡すために、青少年に対する性行為又は</a:t>
            </a:r>
            <a:endParaRPr lang="en-US" altLang="ja-JP" sz="11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わいせつな行為を行うことを禁止するものである。</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　青少年を犯罪に巻き込む目的や、不純な目的をもってする性的行為を未然に防止することが第一の目的</a:t>
            </a:r>
            <a:endParaRPr lang="en-US" altLang="ja-JP" sz="11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であるが、このような行為を組織的に行っている集団等に対しても、この規定の効力発揮が期待できる。</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ア　「売春」とは、対償を受け又は受ける約束で、不特定の相手方と性交することをいう（売春防止法第２条）。</a:t>
            </a:r>
          </a:p>
          <a:p>
            <a:pPr marL="400050" indent="-400050" algn="just">
              <a:spcAft>
                <a:spcPts val="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イ　「刑罰法令に触れる行為」とは、公然わいせつ、淫行勧誘、窃盗などの刑法犯罪だけではなく、覚せい剤の使用など、覚せい剤取締法違反といった特別法違反の犯罪も含む。</a:t>
            </a:r>
          </a:p>
        </p:txBody>
      </p:sp>
      <p:sp>
        <p:nvSpPr>
          <p:cNvPr id="25" name="テキスト ボックス 4">
            <a:extLst>
              <a:ext uri="{FF2B5EF4-FFF2-40B4-BE49-F238E27FC236}">
                <a16:creationId xmlns:a16="http://schemas.microsoft.com/office/drawing/2014/main" id="{6BDF05FA-F6D3-44C4-BE33-0DD047E90B8F}"/>
              </a:ext>
            </a:extLst>
          </p:cNvPr>
          <p:cNvSpPr txBox="1"/>
          <p:nvPr/>
        </p:nvSpPr>
        <p:spPr>
          <a:xfrm>
            <a:off x="69625" y="3995402"/>
            <a:ext cx="6241391" cy="1681370"/>
          </a:xfrm>
          <a:prstGeom prst="rect">
            <a:avLst/>
          </a:prstGeom>
          <a:solidFill>
            <a:schemeClr val="lt1"/>
          </a:solidFill>
          <a:ln w="6350">
            <a:solidFill>
              <a:prstClr val="black"/>
            </a:solid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400050" indent="-400050" algn="just">
              <a:spcAft>
                <a:spcPts val="0"/>
              </a:spcAft>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性の商品化が進み、性に関する意識が大きく変化する中で、出会い系サイトなどの利用により、少</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女買春など性風俗に安易に関わる青少年と、その青少年の性を、欲望の対象として取り扱う大人の</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背徳的な行為が深刻な社会問題となっている。</a:t>
            </a:r>
          </a:p>
          <a:p>
            <a:pPr marL="400050" indent="-400050" algn="just">
              <a:spcAft>
                <a:spcPts val="0"/>
              </a:spcAft>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本条は、このような実態に鑑み、青少年の性を弄ぶ心ない大人から青少年を保護し、行為者の社会</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的責任を追及するとともに、青少年に正しい性意識を持たせる一助とするため設けられたものである。</a:t>
            </a:r>
          </a:p>
          <a:p>
            <a:pPr marL="400050" indent="-400050" algn="just">
              <a:spcAft>
                <a:spcPts val="0"/>
              </a:spcAft>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なお、運用に当たっては、プライバシーその他の人権を不当に侵害することのないよう、取り締まりの対</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象行為を、その動機や手段において社会的に非難を浴びるような四つの性的行為に限定している。</a:t>
            </a:r>
          </a:p>
        </p:txBody>
      </p:sp>
      <p:sp>
        <p:nvSpPr>
          <p:cNvPr id="218" name="正方形/長方形 217"/>
          <p:cNvSpPr/>
          <p:nvPr/>
        </p:nvSpPr>
        <p:spPr>
          <a:xfrm>
            <a:off x="28054" y="28122"/>
            <a:ext cx="13069888" cy="57359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8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淫らな性行為及びわいせつな行為の禁止について</a:t>
            </a:r>
            <a:endParaRPr lang="ja-JP" altLang="en-US" sz="18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角丸四角形 45"/>
          <p:cNvSpPr/>
          <p:nvPr/>
        </p:nvSpPr>
        <p:spPr>
          <a:xfrm>
            <a:off x="69625" y="3870052"/>
            <a:ext cx="2298477" cy="252000"/>
          </a:xfrm>
          <a:prstGeom prst="roundRect">
            <a:avLst>
              <a:gd name="adj" fmla="val 30218"/>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4320" tIns="47160" rIns="94320" bIns="47160" rtlCol="0" anchor="ct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趣　旨</a:t>
            </a:r>
          </a:p>
        </p:txBody>
      </p:sp>
      <p:sp>
        <p:nvSpPr>
          <p:cNvPr id="81" name="角丸四角形 45">
            <a:extLst>
              <a:ext uri="{FF2B5EF4-FFF2-40B4-BE49-F238E27FC236}">
                <a16:creationId xmlns:a16="http://schemas.microsoft.com/office/drawing/2014/main" id="{6446F150-7C06-4E04-9723-DD241298EDE4}"/>
              </a:ext>
            </a:extLst>
          </p:cNvPr>
          <p:cNvSpPr/>
          <p:nvPr/>
        </p:nvSpPr>
        <p:spPr>
          <a:xfrm>
            <a:off x="6562998" y="773811"/>
            <a:ext cx="5040000" cy="252000"/>
          </a:xfrm>
          <a:prstGeom prst="roundRect">
            <a:avLst>
              <a:gd name="adj" fmla="val 30218"/>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4320" tIns="47160" rIns="94320" bIns="47160" rtlCol="0" anchor="ct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各号について</a:t>
            </a:r>
          </a:p>
        </p:txBody>
      </p:sp>
      <p:sp>
        <p:nvSpPr>
          <p:cNvPr id="82" name="テキスト ボックス 4">
            <a:extLst>
              <a:ext uri="{FF2B5EF4-FFF2-40B4-BE49-F238E27FC236}">
                <a16:creationId xmlns:a16="http://schemas.microsoft.com/office/drawing/2014/main" id="{F822E215-7F18-4764-A24A-E59B0185CBC5}"/>
              </a:ext>
            </a:extLst>
          </p:cNvPr>
          <p:cNvSpPr txBox="1"/>
          <p:nvPr/>
        </p:nvSpPr>
        <p:spPr>
          <a:xfrm>
            <a:off x="74909" y="845716"/>
            <a:ext cx="6241391" cy="2850705"/>
          </a:xfrm>
          <a:prstGeom prst="rect">
            <a:avLst/>
          </a:prstGeom>
          <a:solidFill>
            <a:schemeClr val="lt1"/>
          </a:solidFill>
          <a:ln w="25400" cmpd="thickThin">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400050" indent="-400050" algn="just">
              <a:spcAft>
                <a:spcPts val="0"/>
              </a:spcAft>
            </a:pPr>
            <a:r>
              <a:rPr lang="ja-JP" altLang="en-US" sz="1400" kern="100" dirty="0">
                <a:latin typeface="Meiryo UI" panose="020B0604030504040204" pitchFamily="50" charset="-128"/>
                <a:ea typeface="Meiryo UI" panose="020B0604030504040204" pitchFamily="50" charset="-128"/>
                <a:cs typeface="Times New Roman" panose="02020603050405020304" pitchFamily="18" charset="0"/>
              </a:rPr>
              <a:t>みだらな性行為及びわいせつな行為の禁止</a:t>
            </a:r>
          </a:p>
          <a:p>
            <a:pPr marL="400050" indent="-400050" algn="just">
              <a:spcAft>
                <a:spcPts val="0"/>
              </a:spcAft>
            </a:pPr>
            <a:r>
              <a:rPr lang="ja-JP" altLang="en-US" sz="1400" kern="100" dirty="0">
                <a:latin typeface="Meiryo UI" panose="020B0604030504040204" pitchFamily="50" charset="-128"/>
                <a:ea typeface="Meiryo UI" panose="020B0604030504040204" pitchFamily="50" charset="-128"/>
                <a:cs typeface="Times New Roman" panose="02020603050405020304" pitchFamily="18" charset="0"/>
              </a:rPr>
              <a:t>第</a:t>
            </a:r>
            <a:r>
              <a:rPr lang="en-US" altLang="ja-JP" sz="1400" kern="100" dirty="0">
                <a:latin typeface="Meiryo UI" panose="020B0604030504040204" pitchFamily="50" charset="-128"/>
                <a:ea typeface="Meiryo UI" panose="020B0604030504040204" pitchFamily="50" charset="-128"/>
                <a:cs typeface="Times New Roman" panose="02020603050405020304" pitchFamily="18" charset="0"/>
              </a:rPr>
              <a:t>3</a:t>
            </a:r>
            <a:r>
              <a:rPr lang="ja-JP" altLang="en-US" sz="1400" kern="100" dirty="0">
                <a:latin typeface="Meiryo UI" panose="020B0604030504040204" pitchFamily="50" charset="-128"/>
                <a:ea typeface="Meiryo UI" panose="020B0604030504040204" pitchFamily="50" charset="-128"/>
                <a:cs typeface="Times New Roman" panose="02020603050405020304" pitchFamily="18" charset="0"/>
              </a:rPr>
              <a:t>９条　何人も、次に掲げる行為を行ってはならない。</a:t>
            </a:r>
          </a:p>
          <a:p>
            <a:pPr marL="400050" indent="-400050" algn="just">
              <a:spcAft>
                <a:spcPts val="0"/>
              </a:spcAft>
            </a:pPr>
            <a:r>
              <a:rPr lang="ja-JP" altLang="en-US" sz="1400" kern="100" dirty="0">
                <a:latin typeface="Meiryo UI" panose="020B0604030504040204" pitchFamily="50" charset="-128"/>
                <a:ea typeface="Meiryo UI" panose="020B0604030504040204" pitchFamily="50" charset="-128"/>
                <a:cs typeface="Times New Roman" panose="02020603050405020304" pitchFamily="18" charset="0"/>
              </a:rPr>
              <a:t>（１）青少年に金品その他の財産上の利益、役務若しくは職務を供与し、又はこれらを供与する約束で、当該青少年に対し性行為又はわいせつな行為を行うこと（児童買春、児童ポルノに係る行為等の処罰及び児童の保護等に関する法律（平成</a:t>
            </a:r>
            <a:r>
              <a:rPr lang="en-US" altLang="ja-JP" sz="1400" kern="100" dirty="0">
                <a:latin typeface="Meiryo UI" panose="020B0604030504040204" pitchFamily="50" charset="-128"/>
                <a:ea typeface="Meiryo UI" panose="020B0604030504040204" pitchFamily="50" charset="-128"/>
                <a:cs typeface="Times New Roman" panose="02020603050405020304" pitchFamily="18" charset="0"/>
              </a:rPr>
              <a:t>11</a:t>
            </a:r>
            <a:r>
              <a:rPr lang="ja-JP" altLang="en-US" sz="1400" kern="100" dirty="0">
                <a:latin typeface="Meiryo UI" panose="020B0604030504040204" pitchFamily="50" charset="-128"/>
                <a:ea typeface="Meiryo UI" panose="020B0604030504040204" pitchFamily="50" charset="-128"/>
                <a:cs typeface="Times New Roman" panose="02020603050405020304" pitchFamily="18" charset="0"/>
              </a:rPr>
              <a:t>年法律第</a:t>
            </a:r>
            <a:r>
              <a:rPr lang="en-US" altLang="ja-JP" sz="1400" kern="100" dirty="0">
                <a:latin typeface="Meiryo UI" panose="020B0604030504040204" pitchFamily="50" charset="-128"/>
                <a:ea typeface="Meiryo UI" panose="020B0604030504040204" pitchFamily="50" charset="-128"/>
                <a:cs typeface="Times New Roman" panose="02020603050405020304" pitchFamily="18" charset="0"/>
              </a:rPr>
              <a:t>52</a:t>
            </a:r>
            <a:r>
              <a:rPr lang="ja-JP" altLang="en-US" sz="1400" kern="100" dirty="0">
                <a:latin typeface="Meiryo UI" panose="020B0604030504040204" pitchFamily="50" charset="-128"/>
                <a:ea typeface="Meiryo UI" panose="020B0604030504040204" pitchFamily="50" charset="-128"/>
                <a:cs typeface="Times New Roman" panose="02020603050405020304" pitchFamily="18" charset="0"/>
              </a:rPr>
              <a:t>号）第２条第２項に該当するものを除く。）</a:t>
            </a:r>
          </a:p>
          <a:p>
            <a:pPr marL="400050" indent="-400050" algn="just">
              <a:spcAft>
                <a:spcPts val="0"/>
              </a:spcAft>
            </a:pPr>
            <a:r>
              <a:rPr lang="ja-JP" altLang="en-US" sz="1400" kern="100" dirty="0">
                <a:latin typeface="Meiryo UI" panose="020B0604030504040204" pitchFamily="50" charset="-128"/>
                <a:ea typeface="Meiryo UI" panose="020B0604030504040204" pitchFamily="50" charset="-128"/>
                <a:cs typeface="Times New Roman" panose="02020603050405020304" pitchFamily="18" charset="0"/>
              </a:rPr>
              <a:t>（２）専ら性的欲望を満足させる目的で、青少年を威迫し、欺き、又は困惑させて、当該青少年に対し性行為又はわいせつな行為を行うこと。</a:t>
            </a:r>
          </a:p>
          <a:p>
            <a:pPr marL="400050" indent="-400050" algn="just">
              <a:spcAft>
                <a:spcPts val="0"/>
              </a:spcAft>
            </a:pPr>
            <a:r>
              <a:rPr lang="ja-JP" altLang="en-US" sz="1400" kern="100" dirty="0">
                <a:latin typeface="Meiryo UI" panose="020B0604030504040204" pitchFamily="50" charset="-128"/>
                <a:ea typeface="Meiryo UI" panose="020B0604030504040204" pitchFamily="50" charset="-128"/>
                <a:cs typeface="Times New Roman" panose="02020603050405020304" pitchFamily="18" charset="0"/>
              </a:rPr>
              <a:t>（３）性行為又はわいせつな行為を行うことの周旋を受け、青少年に対し当該周旋に係る性行為又はわいせつな行為を行うこと。</a:t>
            </a:r>
          </a:p>
          <a:p>
            <a:pPr marL="400050" indent="-400050" algn="just">
              <a:spcAft>
                <a:spcPts val="0"/>
              </a:spcAft>
            </a:pPr>
            <a:r>
              <a:rPr lang="ja-JP" altLang="en-US" sz="1400" kern="100" dirty="0">
                <a:latin typeface="Meiryo UI" panose="020B0604030504040204" pitchFamily="50" charset="-128"/>
                <a:ea typeface="Meiryo UI" panose="020B0604030504040204" pitchFamily="50" charset="-128"/>
                <a:cs typeface="Times New Roman" panose="02020603050405020304" pitchFamily="18" charset="0"/>
              </a:rPr>
              <a:t>（４）青少年に売春若しくは刑罰法令に触れる行為を行わせる目的又は青少年にこれらの行為を行わせるおそれのある者に引き渡す目的で、当該青少年に対し性行為又はわいせつな行為を行うこと。</a:t>
            </a:r>
          </a:p>
        </p:txBody>
      </p:sp>
      <p:sp>
        <p:nvSpPr>
          <p:cNvPr id="28" name="テキスト ボックス 4">
            <a:extLst>
              <a:ext uri="{FF2B5EF4-FFF2-40B4-BE49-F238E27FC236}">
                <a16:creationId xmlns:a16="http://schemas.microsoft.com/office/drawing/2014/main" id="{C0BCA142-0AEB-457A-B1C6-E80B32F4145F}"/>
              </a:ext>
            </a:extLst>
          </p:cNvPr>
          <p:cNvSpPr txBox="1"/>
          <p:nvPr/>
        </p:nvSpPr>
        <p:spPr>
          <a:xfrm>
            <a:off x="69625" y="6174308"/>
            <a:ext cx="6241391" cy="3094619"/>
          </a:xfrm>
          <a:prstGeom prst="rect">
            <a:avLst/>
          </a:prstGeom>
          <a:solidFill>
            <a:schemeClr val="lt1"/>
          </a:solidFill>
          <a:ln w="6350">
            <a:solidFill>
              <a:prstClr val="black"/>
            </a:solid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400050" indent="-400050" algn="just">
              <a:spcAft>
                <a:spcPts val="0"/>
              </a:spcAft>
            </a:pP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■青少年に対し、青少年の健全な成長を阻害するようなみだらな性行為やわいせつな行為を行うこと</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を禁止するものであり、この規定に違反すると、第</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47</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条の規定により、</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2</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年以下の懲役又は</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100</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万</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円以下の罰金に処せられる。</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この淫行規定については、青少年を性の欲望の対象として取扱う大人の背徳的な行為を処罰する</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規定であり、実効性をより高めるため、平成</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20</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年の改正で罰則を条例で定め得る上限まで強化</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を図った。</a:t>
            </a:r>
          </a:p>
          <a:p>
            <a:pPr marL="400050" indent="-400050" algn="just">
              <a:spcAft>
                <a:spcPts val="0"/>
              </a:spcAft>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行為の相手方である青少年の同意又は承諾がある場合でも本条は成立するが、婚姻又はこれに</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準じる真摯な交際関係にある青少年との間で行なわれる性的行為を含む趣旨ではない。</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■青少年の性的行為に関する法令については、刑法、児童福祉法及び売春防止法、児童買春、</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児童ポルノに係る行為等の処罰及び児童の保護等に関する法律等がある。</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このような法律の隙間を埋めるために、本条が定められたものである。なお、平成</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11</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年</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11</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月に施</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行された「児童買春、児童ポルノに係る行為等の処罰及び児童の保護等に関する法律」の成立</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により、この法律と重複する部分については失効している。</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400050" indent="-400050" algn="just">
              <a:spcAft>
                <a:spcPts val="0"/>
              </a:spcAft>
            </a:pPr>
            <a:endParaRPr lang="ja-JP" altLang="en-US" sz="12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29" name="角丸四角形 45">
            <a:extLst>
              <a:ext uri="{FF2B5EF4-FFF2-40B4-BE49-F238E27FC236}">
                <a16:creationId xmlns:a16="http://schemas.microsoft.com/office/drawing/2014/main" id="{E9983751-626B-41E6-BE77-C55A12E86756}"/>
              </a:ext>
            </a:extLst>
          </p:cNvPr>
          <p:cNvSpPr/>
          <p:nvPr/>
        </p:nvSpPr>
        <p:spPr>
          <a:xfrm>
            <a:off x="64766" y="6066324"/>
            <a:ext cx="2298477" cy="252000"/>
          </a:xfrm>
          <a:prstGeom prst="roundRect">
            <a:avLst>
              <a:gd name="adj" fmla="val 30218"/>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4320" tIns="47160" rIns="94320" bIns="47160" rtlCol="0" anchor="ct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解　説</a:t>
            </a:r>
          </a:p>
        </p:txBody>
      </p:sp>
      <p:sp>
        <p:nvSpPr>
          <p:cNvPr id="10" name="テキスト ボックス 1"/>
          <p:cNvSpPr txBox="1">
            <a:spLocks noChangeArrowheads="1"/>
          </p:cNvSpPr>
          <p:nvPr/>
        </p:nvSpPr>
        <p:spPr bwMode="auto">
          <a:xfrm>
            <a:off x="10818341" y="134898"/>
            <a:ext cx="1933575" cy="360040"/>
          </a:xfrm>
          <a:prstGeom prst="rect">
            <a:avLst/>
          </a:prstGeom>
          <a:solidFill>
            <a:srgbClr val="FFFFFF"/>
          </a:solidFill>
          <a:ln w="9525">
            <a:solidFill>
              <a:srgbClr val="000000"/>
            </a:solidFill>
            <a:miter lim="800000"/>
            <a:headEnd/>
            <a:tailEnd/>
          </a:ln>
        </p:spPr>
        <p:txBody>
          <a:bodyPr rot="0" vert="horz" wrap="square" lIns="74295" tIns="8890" rIns="74295" bIns="8890" anchor="ctr" anchorCtr="1" upright="1">
            <a:noAutofit/>
          </a:bodyPr>
          <a:lstStyle/>
          <a:p>
            <a:pPr algn="ctr" hangingPunct="0">
              <a:spcAft>
                <a:spcPts val="0"/>
              </a:spcAft>
            </a:pPr>
            <a:r>
              <a:rPr lang="ja-JP" sz="1100" dirty="0">
                <a:solidFill>
                  <a:srgbClr val="000000"/>
                </a:solidFill>
                <a:effectLst/>
                <a:latin typeface="Times New Roman" panose="02020603050405020304" pitchFamily="18" charset="0"/>
                <a:ea typeface="ＭＳ ゴシック" panose="020B0609070205080204" pitchFamily="49" charset="-128"/>
                <a:cs typeface="ＭＳ 明朝" panose="02020609040205080304" pitchFamily="17" charset="-128"/>
              </a:rPr>
              <a:t>第１回部会　</a:t>
            </a:r>
            <a:r>
              <a:rPr lang="ja-JP" sz="1100">
                <a:solidFill>
                  <a:srgbClr val="000000"/>
                </a:solidFill>
                <a:effectLst/>
                <a:latin typeface="Times New Roman" panose="02020603050405020304" pitchFamily="18" charset="0"/>
                <a:ea typeface="ＭＳ ゴシック" panose="020B0609070205080204" pitchFamily="49" charset="-128"/>
                <a:cs typeface="ＭＳ 明朝" panose="02020609040205080304" pitchFamily="17" charset="-128"/>
              </a:rPr>
              <a:t>資料</a:t>
            </a:r>
            <a:r>
              <a:rPr lang="ja-JP" sz="1100" smtClean="0">
                <a:solidFill>
                  <a:srgbClr val="000000"/>
                </a:solidFill>
                <a:effectLst/>
                <a:latin typeface="Times New Roman" panose="02020603050405020304" pitchFamily="18" charset="0"/>
                <a:ea typeface="ＭＳ ゴシック" panose="020B0609070205080204" pitchFamily="49" charset="-128"/>
                <a:cs typeface="ＭＳ 明朝" panose="02020609040205080304" pitchFamily="17" charset="-128"/>
              </a:rPr>
              <a:t>３－</a:t>
            </a:r>
            <a:r>
              <a:rPr lang="ja-JP" altLang="en-US" sz="1100" smtClean="0">
                <a:solidFill>
                  <a:srgbClr val="000000"/>
                </a:solidFill>
                <a:effectLst/>
                <a:latin typeface="Times New Roman" panose="02020603050405020304" pitchFamily="18" charset="0"/>
                <a:ea typeface="ＭＳ ゴシック" panose="020B0609070205080204" pitchFamily="49" charset="-128"/>
                <a:cs typeface="ＭＳ 明朝" panose="02020609040205080304" pitchFamily="17" charset="-128"/>
              </a:rPr>
              <a:t>１</a:t>
            </a:r>
            <a:endParaRPr lang="ja-JP" sz="1200" dirty="0">
              <a:solidFill>
                <a:srgbClr val="000000"/>
              </a:solidFill>
              <a:effectLst/>
              <a:latin typeface="Times New Roman" panose="02020603050405020304" pitchFamily="18" charset="0"/>
              <a:ea typeface="ＭＳ 明朝" panose="02020609040205080304" pitchFamily="17" charset="-128"/>
              <a:cs typeface="ＭＳ 明朝" panose="02020609040205080304" pitchFamily="17" charset="-128"/>
            </a:endParaRPr>
          </a:p>
        </p:txBody>
      </p:sp>
    </p:spTree>
    <p:extLst>
      <p:ext uri="{BB962C8B-B14F-4D97-AF65-F5344CB8AC3E}">
        <p14:creationId xmlns:p14="http://schemas.microsoft.com/office/powerpoint/2010/main" val="315463926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47</Words>
  <Application>Microsoft Office PowerPoint</Application>
  <PresentationFormat>ユーザー設定</PresentationFormat>
  <Paragraphs>80</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Meiryo UI</vt:lpstr>
      <vt:lpstr>ＭＳ Ｐゴシック</vt:lpstr>
      <vt:lpstr>ＭＳ ゴシック</vt:lpstr>
      <vt:lpstr>ＭＳ 明朝</vt:lpstr>
      <vt:lpstr>Arial</vt:lpstr>
      <vt:lpstr>Calibri</vt:lpstr>
      <vt:lpstr>Times New Roman</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2019-06-10T04:18:27Z</dcterms:created>
  <dcterms:modified xsi:type="dcterms:W3CDTF">2019-06-10T04:18:38Z</dcterms:modified>
</cp:coreProperties>
</file>