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D53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29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33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20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56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09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41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53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24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14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E3B9-4AB5-4525-943F-3B1D8798F35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53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680509" y="-10534"/>
            <a:ext cx="34772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algn="ctr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「新しい</a:t>
            </a:r>
            <a:r>
              <a:rPr lang="ja-JP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生活</a:t>
            </a:r>
            <a:r>
              <a:rPr lang="ja-JP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様式</a:t>
            </a:r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」の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実践例</a:t>
            </a:r>
            <a:endParaRPr lang="ja-JP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67609" y="466646"/>
            <a:ext cx="3926410" cy="307777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（１）一人ひとりの基本的感染対策</a:t>
            </a:r>
            <a:endParaRPr lang="ja-JP" altLang="ja-JP" sz="5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角丸四角形 10"/>
          <p:cNvSpPr>
            <a:spLocks noChangeArrowheads="1"/>
          </p:cNvSpPr>
          <p:nvPr/>
        </p:nvSpPr>
        <p:spPr bwMode="auto">
          <a:xfrm>
            <a:off x="127315" y="2627186"/>
            <a:ext cx="6606860" cy="830535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600"/>
              </a:spcAft>
            </a:pPr>
            <a:r>
              <a:rPr lang="ja-JP" altLang="en-US" sz="1200" b="1" u="sng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移動に関する感染対策</a:t>
            </a:r>
            <a:endParaRPr lang="en-US" altLang="ja-JP" sz="1200" b="1" u="sng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85725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□感染が流行している地域から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の移動、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感染が流行している地域へ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の移動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は控える。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85725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□発症したときのため、誰とどこで会ったかをメモにする。接触確認アプリの活用も。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85725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□地域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の感染状況に注意する。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0" name="角丸四角形 10"/>
          <p:cNvSpPr>
            <a:spLocks noChangeArrowheads="1"/>
          </p:cNvSpPr>
          <p:nvPr/>
        </p:nvSpPr>
        <p:spPr bwMode="auto">
          <a:xfrm>
            <a:off x="127316" y="805841"/>
            <a:ext cx="6606861" cy="1786706"/>
          </a:xfrm>
          <a:prstGeom prst="roundRect">
            <a:avLst>
              <a:gd name="adj" fmla="val 7932"/>
            </a:avLst>
          </a:prstGeom>
          <a:noFill/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600"/>
              </a:spcAft>
            </a:pPr>
            <a:r>
              <a:rPr lang="ja-JP" altLang="en-US" sz="1200" b="1" u="sng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感染防止の３つの基本：①身体的距離の確保、②マスクの着用、③手洗い</a:t>
            </a:r>
            <a:endParaRPr lang="en-US" altLang="ja-JP" sz="1200" b="1" u="sng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□人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との間隔は、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できるだけ２ｍ（最低１ｍ）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空ける。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en-US" sz="1100" kern="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会話をする際は、可能な限り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真正面を避ける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外出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時や屋内でも会話をするとき、</a:t>
            </a:r>
            <a:r>
              <a:rPr lang="ja-JP" altLang="en-US" sz="1100" u="sng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人との間隔が十分とれない場合は、症状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がなくても</a:t>
            </a:r>
            <a:r>
              <a:rPr lang="ja-JP" altLang="ja-JP" sz="1100" u="sng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マスク</a:t>
            </a:r>
            <a:r>
              <a:rPr lang="ja-JP" altLang="en-US" sz="1100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</a:t>
            </a:r>
            <a:endParaRPr lang="en-US" altLang="ja-JP" sz="1100" kern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着用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する。ただし、</a:t>
            </a:r>
            <a:r>
              <a:rPr lang="ja-JP" altLang="en-US" sz="1100" u="sng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夏場は、熱中症に十分注意</a:t>
            </a:r>
            <a:r>
              <a:rPr lang="ja-JP" altLang="en-US" sz="1100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する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□家に帰ったらまず</a:t>
            </a:r>
            <a:r>
              <a:rPr lang="ja-JP" altLang="en-US" sz="1100" u="sng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手や顔を洗う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人混みの多い場所に行った後は、できるだけすぐに着替える、シャワーを浴びる。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手洗いは</a:t>
            </a:r>
            <a:r>
              <a:rPr lang="en-US" altLang="ja-JP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30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秒程度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かけて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水と石けんで丁寧に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洗う（手指消毒薬の使用も可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/>
            <a:endParaRPr lang="en-US" altLang="ja-JP" sz="5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/>
            <a:r>
              <a:rPr lang="en-US" altLang="ja-JP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高齢者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や持病の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あるような重症化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リスクの高い人と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会う際には、体調管理をより厳重にする。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150723" y="3534786"/>
            <a:ext cx="3943297" cy="307777"/>
          </a:xfrm>
          <a:prstGeom prst="rect">
            <a:avLst/>
          </a:prstGeom>
          <a:solidFill>
            <a:srgbClr val="C00000"/>
          </a:solidFill>
          <a:ln>
            <a:solidFill>
              <a:srgbClr val="A2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（２）日常生活を営む上での基本的生活様式</a:t>
            </a:r>
            <a:endParaRPr lang="ja-JP" altLang="ja-JP" sz="5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36869" y="3874637"/>
            <a:ext cx="6597304" cy="1728144"/>
            <a:chOff x="136869" y="3981147"/>
            <a:chExt cx="6597304" cy="1515783"/>
          </a:xfrm>
        </p:grpSpPr>
        <p:pic>
          <p:nvPicPr>
            <p:cNvPr id="32" name="図 31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0" r="-14410"/>
            <a:stretch/>
          </p:blipFill>
          <p:spPr bwMode="auto">
            <a:xfrm>
              <a:off x="1412788" y="4812943"/>
              <a:ext cx="4623177" cy="683987"/>
            </a:xfrm>
            <a:prstGeom prst="rect">
              <a:avLst/>
            </a:prstGeom>
          </p:spPr>
        </p:pic>
        <p:sp>
          <p:nvSpPr>
            <p:cNvPr id="33" name="角丸四角形 10"/>
            <p:cNvSpPr>
              <a:spLocks noChangeArrowheads="1"/>
            </p:cNvSpPr>
            <p:nvPr/>
          </p:nvSpPr>
          <p:spPr bwMode="auto">
            <a:xfrm>
              <a:off x="136869" y="3981147"/>
              <a:ext cx="6597304" cy="1515783"/>
            </a:xfrm>
            <a:prstGeom prst="roundRect">
              <a:avLst>
                <a:gd name="adj" fmla="val 8736"/>
              </a:avLst>
            </a:prstGeom>
            <a:noFill/>
            <a:ln>
              <a:solidFill>
                <a:srgbClr val="C0000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just"/>
              <a:endParaRPr lang="ja-JP" altLang="ja-JP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61257" y="4024070"/>
              <a:ext cx="6439241" cy="8233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52399" indent="-152399" algn="just"/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</a:t>
              </a:r>
              <a:r>
                <a:rPr lang="ja-JP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まめに</a:t>
              </a:r>
              <a:r>
                <a:rPr lang="ja-JP" altLang="ja-JP" sz="1100" u="sng" kern="100" dirty="0">
                  <a:solidFill>
                    <a:srgbClr val="FF0000"/>
                  </a:solidFill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手洗い・手指消毒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</a:t>
              </a:r>
              <a:r>
                <a:rPr lang="ja-JP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咳エチケットの徹底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</a:t>
              </a:r>
              <a:endParaRPr lang="en-US" altLang="ja-JP" sz="1100" kern="100" dirty="0" smtClean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marL="152399" indent="-152399" algn="just"/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</a:t>
              </a:r>
              <a:r>
                <a:rPr lang="ja-JP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こまめに</a:t>
              </a:r>
              <a:r>
                <a:rPr lang="ja-JP" altLang="ja-JP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換気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（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エアコン併用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で室温を</a:t>
              </a:r>
              <a:r>
                <a:rPr lang="en-US" altLang="ja-JP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28</a:t>
              </a:r>
              <a:r>
                <a:rPr lang="en-US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℃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以下に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）　□</a:t>
              </a:r>
              <a:r>
                <a:rPr lang="ja-JP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身体的距離の</a:t>
              </a:r>
              <a:r>
                <a:rPr lang="ja-JP" altLang="ja-JP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確保</a:t>
              </a:r>
              <a:endParaRPr lang="en-US" altLang="ja-JP" sz="11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marL="152399" indent="-152399" algn="just"/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 </a:t>
              </a:r>
              <a:r>
                <a:rPr lang="ja-JP" altLang="ja-JP" sz="1100" u="sng" kern="100" dirty="0">
                  <a:solidFill>
                    <a:srgbClr val="FF0000"/>
                  </a:solidFill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「３密」の回避（密集、密接、密閉）</a:t>
              </a:r>
            </a:p>
            <a:p>
              <a:pPr marL="152399" indent="-152399" algn="just"/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□一人ひとりの健康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状態に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応じた運動や食事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、禁煙等、適切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な生活習慣の理解・実行</a:t>
              </a:r>
              <a:endParaRPr lang="en-US" altLang="ja-JP" sz="1100" kern="100" dirty="0" smtClean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marL="152399" indent="-152399" algn="just"/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 毎朝の体温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測定、健康チェック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。発熱又は風邪の症状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がある場合はムリせず自宅で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療養</a:t>
              </a:r>
              <a:endParaRPr lang="en-US" altLang="ja-JP" sz="1100" kern="100" dirty="0" smtClean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角丸四角形 34"/>
          <p:cNvSpPr>
            <a:spLocks noChangeArrowheads="1"/>
          </p:cNvSpPr>
          <p:nvPr/>
        </p:nvSpPr>
        <p:spPr bwMode="auto">
          <a:xfrm>
            <a:off x="102816" y="7315499"/>
            <a:ext cx="3277121" cy="1496595"/>
          </a:xfrm>
          <a:prstGeom prst="roundRect">
            <a:avLst>
              <a:gd name="adj" fmla="val 11374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娯楽、スポーツ等</a:t>
            </a: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公園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はすいた時間、場所を選ぶ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筋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トレやヨガ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、十分に人との間隔を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もしくは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自宅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で動画を活用</a:t>
            </a: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ジョギング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は少人数で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□すれ違う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ときは距離をとるマナー</a:t>
            </a:r>
            <a:endParaRPr lang="ja-JP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予約制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を利用してゆったりと</a:t>
            </a: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□狭い部屋での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長居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は無用</a:t>
            </a:r>
          </a:p>
          <a:p>
            <a:pPr marL="361948" lvl="1" indent="-179387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□歌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や応援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、十分な距離か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オンライン</a:t>
            </a:r>
          </a:p>
        </p:txBody>
      </p:sp>
      <p:sp>
        <p:nvSpPr>
          <p:cNvPr id="36" name="角丸四角形 35"/>
          <p:cNvSpPr>
            <a:spLocks noChangeArrowheads="1"/>
          </p:cNvSpPr>
          <p:nvPr/>
        </p:nvSpPr>
        <p:spPr bwMode="auto">
          <a:xfrm>
            <a:off x="3455617" y="6855610"/>
            <a:ext cx="3269957" cy="1308643"/>
          </a:xfrm>
          <a:prstGeom prst="roundRect">
            <a:avLst>
              <a:gd name="adj" fmla="val 9691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食事</a:t>
            </a:r>
            <a:endParaRPr lang="en-US" altLang="ja-JP" sz="1200" b="1" u="sng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□持ち帰り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出前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、デリバリー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も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□屋外空間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気持ちよ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く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大皿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は避けて、料理は個々に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対面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ではなく横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並び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で座ろう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□料理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に集中、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おしゃべりは控えめに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□お酌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、グラスやお猪口の回し飲みは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避けて</a:t>
            </a:r>
            <a:endParaRPr lang="ja-JP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7" name="角丸四角形 36"/>
          <p:cNvSpPr>
            <a:spLocks noChangeArrowheads="1"/>
          </p:cNvSpPr>
          <p:nvPr/>
        </p:nvSpPr>
        <p:spPr bwMode="auto">
          <a:xfrm>
            <a:off x="102816" y="6004830"/>
            <a:ext cx="3277121" cy="127274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買い物</a:t>
            </a: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□通販も利用</a:t>
            </a:r>
            <a:endParaRPr lang="ja-JP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１人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または少人数で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すいた時間に</a:t>
            </a:r>
            <a:endParaRPr lang="ja-JP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電子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決済の利用</a:t>
            </a: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計画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をたてて素早く済ます</a:t>
            </a: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サンプル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など展示品への接触は控えめに</a:t>
            </a: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レジ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に並ぶとき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は、前後にスペース</a:t>
            </a:r>
          </a:p>
        </p:txBody>
      </p:sp>
      <p:sp>
        <p:nvSpPr>
          <p:cNvPr id="38" name="角丸四角形 37"/>
          <p:cNvSpPr>
            <a:spLocks noChangeArrowheads="1"/>
          </p:cNvSpPr>
          <p:nvPr/>
        </p:nvSpPr>
        <p:spPr bwMode="auto">
          <a:xfrm>
            <a:off x="3455616" y="6004832"/>
            <a:ext cx="3269955" cy="82325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ja-JP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公共交通機関の</a:t>
            </a:r>
            <a:r>
              <a:rPr lang="ja-JP" altLang="ja-JP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利用</a:t>
            </a:r>
            <a:endParaRPr lang="en-US" altLang="ja-JP" sz="1200" b="1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</a:t>
            </a:r>
            <a:r>
              <a:rPr lang="ja-JP" altLang="ja-JP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会話</a:t>
            </a:r>
            <a:r>
              <a:rPr lang="ja-JP" altLang="ja-JP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は控えめ</a:t>
            </a:r>
            <a:r>
              <a:rPr lang="ja-JP" altLang="ja-JP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□混んで</a:t>
            </a:r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いる時間帯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は避けて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□徒歩や自転車利用も併用する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127316" y="5679806"/>
            <a:ext cx="3990109" cy="30777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（３）</a:t>
            </a:r>
            <a:r>
              <a:rPr lang="ja-JP" altLang="ja-JP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日常生活の各場面別の生活様式 </a:t>
            </a:r>
            <a:endParaRPr lang="ja-JP" altLang="ja-JP" sz="5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角丸四角形 39"/>
          <p:cNvSpPr>
            <a:spLocks noChangeArrowheads="1"/>
          </p:cNvSpPr>
          <p:nvPr/>
        </p:nvSpPr>
        <p:spPr bwMode="auto">
          <a:xfrm>
            <a:off x="3467491" y="8193128"/>
            <a:ext cx="3264877" cy="6269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イベント等への参加</a:t>
            </a:r>
            <a:endParaRPr lang="en-US" altLang="ja-JP" sz="1200" b="1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□接触確認アプリの活用を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□発熱や風邪の症状</a:t>
            </a:r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がある場合は参加しない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1" name="角丸四角形 3"/>
          <p:cNvSpPr>
            <a:spLocks noChangeArrowheads="1"/>
          </p:cNvSpPr>
          <p:nvPr/>
        </p:nvSpPr>
        <p:spPr bwMode="auto">
          <a:xfrm>
            <a:off x="102816" y="9208535"/>
            <a:ext cx="6597682" cy="4840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1" indent="-274636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テレワーク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やローテーション勤務　□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時差通勤でゆったりと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 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オフィスはひろびろと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会議はオンライン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対面での打合せは換気とマスク　　　　　　　　　　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723" y="8881553"/>
            <a:ext cx="3990109" cy="30777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（４）働き方の</a:t>
            </a:r>
            <a:r>
              <a:rPr lang="ja-JP" altLang="en-US" sz="1400" b="1" u="sng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新しいスタイル</a:t>
            </a:r>
            <a:endParaRPr lang="ja-JP" altLang="ja-JP" sz="5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2816" y="9680344"/>
            <a:ext cx="577644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+mn-ea"/>
              </a:rPr>
              <a:t>※</a:t>
            </a:r>
            <a:r>
              <a:rPr kumimoji="1" lang="ja-JP" altLang="en-US" sz="1100" dirty="0" smtClean="0">
                <a:latin typeface="+mn-ea"/>
              </a:rPr>
              <a:t>　業種ごとの感染拡大予防ガイドラインは、関係団体が別途作成</a:t>
            </a:r>
            <a:endParaRPr kumimoji="1" lang="ja-JP" altLang="en-US" sz="1100" dirty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38651" y="49539"/>
            <a:ext cx="1193717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参考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資料２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363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</TotalTime>
  <Words>670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館村 宥紀(tatemura-hiroaki)</dc:creator>
  <cp:lastModifiedBy>早川 慎(hayakawa-makoto)</cp:lastModifiedBy>
  <cp:revision>83</cp:revision>
  <cp:lastPrinted>2020-06-19T04:23:03Z</cp:lastPrinted>
  <dcterms:created xsi:type="dcterms:W3CDTF">2020-05-02T04:02:29Z</dcterms:created>
  <dcterms:modified xsi:type="dcterms:W3CDTF">2020-08-04T14:39:44Z</dcterms:modified>
</cp:coreProperties>
</file>