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0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EB"/>
    <a:srgbClr val="FFC9C9"/>
    <a:srgbClr val="FF5050"/>
    <a:srgbClr val="9EA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23" autoAdjust="0"/>
    <p:restoredTop sz="94660"/>
  </p:normalViewPr>
  <p:slideViewPr>
    <p:cSldViewPr snapToGrid="0">
      <p:cViewPr varScale="1">
        <p:scale>
          <a:sx n="78" d="100"/>
          <a:sy n="78" d="100"/>
        </p:scale>
        <p:origin x="3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5438-FA47-4615-B102-A5D9689860D4}" type="datetimeFigureOut">
              <a:rPr lang="ja-JP" altLang="en-US"/>
              <a:pPr>
                <a:defRPr/>
              </a:pPr>
              <a:t>2020/8/6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48EF1-6457-4F09-8295-A26E5C444C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125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B35A0-2AD6-4F2A-A5DC-697D1A31E00C}" type="datetimeFigureOut">
              <a:rPr lang="ja-JP" altLang="en-US"/>
              <a:pPr>
                <a:defRPr/>
              </a:pPr>
              <a:t>2020/8/6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0B82E-0422-46FA-A363-51A2B51C80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447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8D9E7-BDE2-46C9-A54C-9B50C890D97B}" type="datetimeFigureOut">
              <a:rPr lang="ja-JP" altLang="en-US"/>
              <a:pPr>
                <a:defRPr/>
              </a:pPr>
              <a:t>2020/8/6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2BE14-5763-4D0A-89E2-AFD388631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9178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110B4-1991-4023-A5E8-2A6C7A60D994}" type="datetimeFigureOut">
              <a:rPr lang="ja-JP" altLang="en-US"/>
              <a:pPr>
                <a:defRPr/>
              </a:pPr>
              <a:t>2020/8/6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FA90F-1D12-43B0-8405-5736755E38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709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02D22-EC72-4D1A-8E2E-3AB731143639}" type="datetimeFigureOut">
              <a:rPr lang="ja-JP" altLang="en-US"/>
              <a:pPr>
                <a:defRPr/>
              </a:pPr>
              <a:t>2020/8/6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BD85D-9894-4B03-9250-346F8578A4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696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C0DAE-A621-445F-8EA8-85ABBF6D4281}" type="datetimeFigureOut">
              <a:rPr lang="ja-JP" altLang="en-US"/>
              <a:pPr>
                <a:defRPr/>
              </a:pPr>
              <a:t>2020/8/6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C6672-7BA1-4839-9DB2-A6E827388A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3693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8C0DE-526F-43EF-B9F9-CF398A9BDC47}" type="datetimeFigureOut">
              <a:rPr lang="ja-JP" altLang="en-US"/>
              <a:pPr>
                <a:defRPr/>
              </a:pPr>
              <a:t>2020/8/6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37949-1011-4617-B6E1-3A0FC20487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862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CBD6C-3A99-4152-9CB5-882F8B8A6999}" type="datetimeFigureOut">
              <a:rPr lang="ja-JP" altLang="en-US"/>
              <a:pPr>
                <a:defRPr/>
              </a:pPr>
              <a:t>2020/8/6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DE495-8211-4038-836D-961CC3AA5E9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564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2625F-049B-4534-B8BA-43F90E78120E}" type="datetimeFigureOut">
              <a:rPr lang="ja-JP" altLang="en-US"/>
              <a:pPr>
                <a:defRPr/>
              </a:pPr>
              <a:t>2020/8/6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C0ED4-AA6F-4D01-9BA3-239949221B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836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9C34E-D6E3-4153-8DB0-7BE719DA9533}" type="datetimeFigureOut">
              <a:rPr lang="ja-JP" altLang="en-US"/>
              <a:pPr>
                <a:defRPr/>
              </a:pPr>
              <a:t>2020/8/6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21833-5E5E-4C6D-A68F-F0257311D0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2462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AD02E-8687-468F-A90D-C16F99705E39}" type="datetimeFigureOut">
              <a:rPr lang="ja-JP" altLang="en-US"/>
              <a:pPr>
                <a:defRPr/>
              </a:pPr>
              <a:t>2020/8/6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CB51-E477-4FAF-8388-C2DDD294231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011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BCBB4F4-C7D0-4EC9-A63A-A09ECA3A94BA}" type="datetimeFigureOut">
              <a:rPr lang="ja-JP" altLang="en-US"/>
              <a:pPr>
                <a:defRPr/>
              </a:pPr>
              <a:t>2020/8/6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131C092-4C5E-4394-B54C-6679A4D42E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9300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レーム 4"/>
          <p:cNvSpPr/>
          <p:nvPr/>
        </p:nvSpPr>
        <p:spPr>
          <a:xfrm>
            <a:off x="0" y="-1"/>
            <a:ext cx="6877050" cy="9428009"/>
          </a:xfrm>
          <a:prstGeom prst="frame">
            <a:avLst>
              <a:gd name="adj1" fmla="val 2753"/>
            </a:avLst>
          </a:prstGeom>
          <a:gradFill flip="none" rotWithShape="1">
            <a:gsLst>
              <a:gs pos="0">
                <a:srgbClr val="FFFF00"/>
              </a:gs>
              <a:gs pos="51000">
                <a:schemeClr val="bg1"/>
              </a:gs>
              <a:gs pos="96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28959" y="445063"/>
            <a:ext cx="6226244" cy="1555851"/>
          </a:xfrm>
          <a:prstGeom prst="rect">
            <a:avLst/>
          </a:prstGeom>
          <a:solidFill>
            <a:srgbClr val="002060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14400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ＤＨＰ特太ゴシック体" pitchFamily="2" charset="-128"/>
                <a:cs typeface="+mn-cs"/>
              </a:rPr>
              <a:t>新型コロナウイルス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ＤＨＰ特太ゴシック体" pitchFamily="2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ＤＨＰ特太ゴシック体" pitchFamily="2" charset="-128"/>
                <a:cs typeface="+mn-cs"/>
              </a:rPr>
              <a:t>職場における「４つ」の対策ポイント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ＤＨＰ特太ゴシック体" pitchFamily="2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ＤＨＰ特太ゴシック体" pitchFamily="2" charset="-128"/>
                <a:cs typeface="+mn-cs"/>
              </a:rPr>
              <a:t>～ 職場での感染にご注意ください ！ ～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ＤＨＰ特太ゴシック体" pitchFamily="2" charset="-128"/>
              <a:cs typeface="+mn-cs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243301" y="2229081"/>
            <a:ext cx="3165840" cy="223560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597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67594" y="3521831"/>
            <a:ext cx="2682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室内では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こまめに換気をしましょう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45936" y="8235035"/>
            <a:ext cx="5561068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職場のみんな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をまもるため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新型</a:t>
            </a:r>
            <a:r>
              <a:rPr kumimoji="0" lang="ja-JP" altLang="en-US" sz="14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コロナウイルス接触</a:t>
            </a:r>
            <a:r>
              <a:rPr kumimoji="0" lang="ja-JP" altLang="en-US" sz="14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確認</a:t>
            </a:r>
            <a:r>
              <a:rPr kumimoji="0" lang="ja-JP" altLang="en-US" sz="14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アプリ</a:t>
            </a:r>
            <a:r>
              <a:rPr kumimoji="0" lang="en-US" altLang="ja-JP" sz="1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のインストールをお願いします。</a:t>
            </a:r>
            <a:endParaRPr kumimoji="0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62" name="図 6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715" y="8237785"/>
            <a:ext cx="762512" cy="762512"/>
          </a:xfrm>
          <a:prstGeom prst="rect">
            <a:avLst/>
          </a:prstGeom>
        </p:spPr>
      </p:pic>
      <p:sp>
        <p:nvSpPr>
          <p:cNvPr id="64" name="テキスト ボックス 63"/>
          <p:cNvSpPr txBox="1"/>
          <p:nvPr/>
        </p:nvSpPr>
        <p:spPr>
          <a:xfrm>
            <a:off x="5519351" y="8960810"/>
            <a:ext cx="2099688" cy="184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59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詳しくは厚労省特設サイトへ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91394" y="6902149"/>
            <a:ext cx="6261341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また、感染</a:t>
            </a:r>
            <a:r>
              <a:rPr kumimoji="0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防止の</a:t>
            </a:r>
            <a:r>
              <a:rPr kumimoji="0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3</a:t>
            </a:r>
            <a:r>
              <a:rPr kumimoji="0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つの</a:t>
            </a:r>
            <a:r>
              <a:rPr kumimoji="0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基本である </a:t>
            </a:r>
            <a:r>
              <a:rPr kumimoji="0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①</a:t>
            </a:r>
            <a:r>
              <a:rPr kumimoji="0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身体的</a:t>
            </a:r>
            <a:r>
              <a:rPr kumimoji="0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距離の確保、</a:t>
            </a:r>
            <a:endParaRPr kumimoji="0" lang="en-US" altLang="ja-JP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②マスクの</a:t>
            </a:r>
            <a:r>
              <a:rPr kumimoji="0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着用、③手洗い</a:t>
            </a:r>
            <a:r>
              <a:rPr kumimoji="0" lang="en-US" altLang="ja-JP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0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の徹底もお願い</a:t>
            </a:r>
            <a:r>
              <a:rPr kumimoji="0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します。</a:t>
            </a:r>
            <a:endParaRPr kumimoji="0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246714" y="9449275"/>
            <a:ext cx="15796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令和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2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年</a:t>
            </a:r>
            <a:r>
              <a: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8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月</a:t>
            </a:r>
            <a:r>
              <a:rPr lang="ja-JP" altLang="en-US" sz="105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７</a:t>
            </a:r>
            <a:r>
              <a:rPr kumimoji="0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日版</a:t>
            </a:r>
            <a:endParaRPr kumimoji="0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235777" y="26275"/>
            <a:ext cx="992132" cy="2769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2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職場掲示用</a:t>
            </a:r>
            <a:endParaRPr kumimoji="1" lang="ja-JP" altLang="en-US" sz="1200" b="1" i="0" u="none" strike="noStrike" kern="1200" cap="none" spc="2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3481167" y="2223702"/>
            <a:ext cx="3165840" cy="223560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597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3688025" y="3494824"/>
            <a:ext cx="2755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席や更衣室で、人と</a:t>
            </a:r>
            <a:endParaRPr kumimoji="0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適切な距離をとりましょう</a:t>
            </a:r>
            <a:endParaRPr kumimoji="0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243301" y="4535582"/>
            <a:ext cx="3165840" cy="223560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597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391394" y="5828332"/>
            <a:ext cx="2906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複数人での備品の共用は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できる限り避けましょう</a:t>
            </a:r>
            <a:endParaRPr kumimoji="0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04" name="角丸四角形 103"/>
          <p:cNvSpPr/>
          <p:nvPr/>
        </p:nvSpPr>
        <p:spPr>
          <a:xfrm>
            <a:off x="3481167" y="4530203"/>
            <a:ext cx="3165840" cy="223560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597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726125" y="5753700"/>
            <a:ext cx="277192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体調が悪い場合は、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軽めの症状でも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休みましょう・休ませましょう</a:t>
            </a:r>
            <a:endParaRPr kumimoji="0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109" name="図 10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753" y="9479471"/>
            <a:ext cx="1188000" cy="422312"/>
          </a:xfrm>
          <a:prstGeom prst="rect">
            <a:avLst/>
          </a:prstGeom>
          <a:solidFill>
            <a:srgbClr val="FF0000"/>
          </a:solidFill>
        </p:spPr>
      </p:pic>
      <p:sp>
        <p:nvSpPr>
          <p:cNvPr id="110" name="正方形/長方形 109"/>
          <p:cNvSpPr/>
          <p:nvPr/>
        </p:nvSpPr>
        <p:spPr>
          <a:xfrm>
            <a:off x="-17104" y="7716788"/>
            <a:ext cx="6894154" cy="390525"/>
          </a:xfrm>
          <a:prstGeom prst="rect">
            <a:avLst/>
          </a:prstGeom>
          <a:solidFill>
            <a:srgbClr val="0070C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ＤＨＰ特太ゴシック体" pitchFamily="2" charset="-128"/>
                <a:cs typeface="+mn-cs"/>
              </a:rPr>
              <a:t>　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ＤＨＰ特太ゴシック体" pitchFamily="2" charset="-128"/>
                <a:cs typeface="+mn-cs"/>
              </a:rPr>
              <a:t>「接触確認アプリ」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（</a:t>
            </a:r>
            <a:r>
              <a:rPr kumimoji="1" lang="ja-JP" altLang="en-US" sz="2000" b="1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ＣＯＣＯＡ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）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ＤＨＰ特太ゴシック体" pitchFamily="2" charset="-128"/>
                <a:cs typeface="+mn-cs"/>
              </a:rPr>
              <a:t>ご活用のお願い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ＤＨＰ特太ゴシック体" pitchFamily="2" charset="-128"/>
              <a:cs typeface="+mn-cs"/>
            </a:endParaRPr>
          </a:p>
        </p:txBody>
      </p:sp>
      <p:sp>
        <p:nvSpPr>
          <p:cNvPr id="111" name="楕円 110"/>
          <p:cNvSpPr/>
          <p:nvPr/>
        </p:nvSpPr>
        <p:spPr>
          <a:xfrm>
            <a:off x="277936" y="8290588"/>
            <a:ext cx="468000" cy="468000"/>
          </a:xfrm>
          <a:prstGeom prst="ellipse">
            <a:avLst/>
          </a:prstGeom>
          <a:solidFill>
            <a:srgbClr val="FF0000"/>
          </a:solidFill>
          <a:ln w="47625" cap="flat" cmpd="dbl" algn="ctr">
            <a:solidFill>
              <a:sysClr val="window" lastClr="FFFFFF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+mn-cs"/>
              </a:rPr>
              <a:t>！</a:t>
            </a: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781701" y="8805156"/>
            <a:ext cx="4108482" cy="406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このアプリは、新型コロナウイルス感染症の感染者と接触した可能性について、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 通知を受け取ることができる、スマートフォンのアプリです。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9885" y="2357535"/>
            <a:ext cx="1666207" cy="1372440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90183" y="2237249"/>
            <a:ext cx="1377566" cy="1324068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93888" y="4632898"/>
            <a:ext cx="1346459" cy="1216575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90183" y="4791209"/>
            <a:ext cx="1626818" cy="1016535"/>
          </a:xfrm>
          <a:prstGeom prst="rect">
            <a:avLst/>
          </a:prstGeom>
        </p:spPr>
      </p:pic>
      <p:sp>
        <p:nvSpPr>
          <p:cNvPr id="46" name="楕円 45"/>
          <p:cNvSpPr/>
          <p:nvPr/>
        </p:nvSpPr>
        <p:spPr>
          <a:xfrm>
            <a:off x="391394" y="2476608"/>
            <a:ext cx="984198" cy="895013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換気</a:t>
            </a:r>
            <a:endParaRPr kumimoji="1" lang="ja-JP" altLang="en-US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楕円 46"/>
          <p:cNvSpPr/>
          <p:nvPr/>
        </p:nvSpPr>
        <p:spPr>
          <a:xfrm>
            <a:off x="3700508" y="2477811"/>
            <a:ext cx="976198" cy="866738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密</a:t>
            </a:r>
            <a:endParaRPr kumimoji="1" lang="ja-JP" altLang="en-US" sz="3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楕円 47"/>
          <p:cNvSpPr/>
          <p:nvPr/>
        </p:nvSpPr>
        <p:spPr>
          <a:xfrm>
            <a:off x="386252" y="4750196"/>
            <a:ext cx="1030955" cy="903186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共用</a:t>
            </a:r>
            <a:endParaRPr kumimoji="1" lang="ja-JP" altLang="en-US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楕円 48"/>
          <p:cNvSpPr/>
          <p:nvPr/>
        </p:nvSpPr>
        <p:spPr>
          <a:xfrm>
            <a:off x="3688629" y="4748664"/>
            <a:ext cx="999955" cy="931698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</a:t>
            </a:r>
            <a:endParaRPr kumimoji="1" lang="ja-JP" altLang="en-US" sz="3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7681">
            <a:off x="1333329" y="5280525"/>
            <a:ext cx="670323" cy="606993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6031531" y="59976"/>
            <a:ext cx="66717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別添３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9966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>
          <a:defRPr kumimoji="1" sz="1050" dirty="0" smtClean="0"/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721</TotalTime>
  <Words>176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ＤＦ特太ゴシック体</vt:lpstr>
      <vt:lpstr>ＤＨＰ特太ゴシック体</vt:lpstr>
      <vt:lpstr>Meiryo UI</vt:lpstr>
      <vt:lpstr>ＭＳ Ｐゴシック</vt:lpstr>
      <vt:lpstr>メイリオ</vt:lpstr>
      <vt:lpstr>游ゴシック</vt:lpstr>
      <vt:lpstr>Arial</vt:lpstr>
      <vt:lpstr>Calibri</vt:lpstr>
      <vt:lpstr>3_Office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 圭一朗(sugi-keiichirou.v59)</dc:creator>
  <cp:lastModifiedBy>野口 史温(noguchi-shion.5r4)</cp:lastModifiedBy>
  <cp:revision>65</cp:revision>
  <cp:lastPrinted>2020-08-05T13:06:20Z</cp:lastPrinted>
  <dcterms:created xsi:type="dcterms:W3CDTF">2020-07-30T08:05:25Z</dcterms:created>
  <dcterms:modified xsi:type="dcterms:W3CDTF">2020-08-06T01:36:26Z</dcterms:modified>
</cp:coreProperties>
</file>