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4546" r:id="rId2"/>
  </p:sldMasterIdLst>
  <p:notesMasterIdLst>
    <p:notesMasterId r:id="rId7"/>
  </p:notesMasterIdLst>
  <p:sldIdLst>
    <p:sldId id="329" r:id="rId3"/>
    <p:sldId id="326" r:id="rId4"/>
    <p:sldId id="330" r:id="rId5"/>
    <p:sldId id="331" r:id="rId6"/>
  </p:sldIdLst>
  <p:sldSz cx="10688638" cy="7562850"/>
  <p:notesSz cx="6807200" cy="9939338"/>
  <p:defaultTextStyle>
    <a:defPPr>
      <a:defRPr lang="ja-JP"/>
    </a:defPPr>
    <a:lvl1pPr algn="l" defTabSz="496888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96888" indent="-39688" algn="l" defTabSz="496888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95363" indent="-80963" algn="l" defTabSz="496888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492250" indent="-120650" algn="l" defTabSz="496888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990725" indent="-161925" algn="l" defTabSz="496888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403">
          <p15:clr>
            <a:srgbClr val="A4A3A4"/>
          </p15:clr>
        </p15:guide>
        <p15:guide id="2" pos="336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24FA1"/>
    <a:srgbClr val="133176"/>
    <a:srgbClr val="4BB5C5"/>
    <a:srgbClr val="CDECF1"/>
    <a:srgbClr val="C2DCE6"/>
    <a:srgbClr val="C5E2F0"/>
    <a:srgbClr val="C5E2FA"/>
    <a:srgbClr val="BADBF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368" autoAdjust="0"/>
    <p:restoredTop sz="94660"/>
  </p:normalViewPr>
  <p:slideViewPr>
    <p:cSldViewPr snapToGrid="0" snapToObjects="1">
      <p:cViewPr varScale="1">
        <p:scale>
          <a:sx n="114" d="100"/>
          <a:sy n="114" d="100"/>
        </p:scale>
        <p:origin x="702" y="102"/>
      </p:cViewPr>
      <p:guideLst>
        <p:guide orient="horz" pos="2403"/>
        <p:guide pos="336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defTabSz="497754" eaLnBrk="1" hangingPunct="1">
              <a:defRPr sz="1200">
                <a:latin typeface="Arial" charset="0"/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68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113372DC-E503-4CD8-A6A5-43976026B4DE}" type="datetime1">
              <a:rPr lang="ja-JP" altLang="en-US"/>
              <a:pPr>
                <a:defRPr/>
              </a:pPr>
              <a:t>2023/9/7</a:t>
            </a:fld>
            <a:endParaRPr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771525" y="746125"/>
            <a:ext cx="526415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ja-JP" altLang="en-US" noProof="0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1038" y="4721225"/>
            <a:ext cx="5445125" cy="44719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defTabSz="497754" eaLnBrk="1" hangingPunct="1">
              <a:defRPr sz="1200">
                <a:latin typeface="Arial" charset="0"/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68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22E8A1E1-39FB-44CF-9D7C-A4D12445AC21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96888" rtl="0" eaLnBrk="0" fontAlgn="base" hangingPunct="0">
      <a:spcBef>
        <a:spcPct val="30000"/>
      </a:spcBef>
      <a:spcAft>
        <a:spcPct val="0"/>
      </a:spcAft>
      <a:defRPr kumimoji="1" sz="1300" kern="1200">
        <a:solidFill>
          <a:schemeClr val="tx1"/>
        </a:solidFill>
        <a:latin typeface="+mn-lt"/>
        <a:ea typeface="+mn-ea"/>
        <a:cs typeface="ＭＳ Ｐゴシック" charset="-128"/>
      </a:defRPr>
    </a:lvl1pPr>
    <a:lvl2pPr marL="496888" algn="l" defTabSz="496888" rtl="0" eaLnBrk="0" fontAlgn="base" hangingPunct="0">
      <a:spcBef>
        <a:spcPct val="30000"/>
      </a:spcBef>
      <a:spcAft>
        <a:spcPct val="0"/>
      </a:spcAft>
      <a:defRPr kumimoji="1" sz="1300" kern="1200">
        <a:solidFill>
          <a:schemeClr val="tx1"/>
        </a:solidFill>
        <a:latin typeface="+mn-lt"/>
        <a:ea typeface="+mn-ea"/>
        <a:cs typeface="+mn-cs"/>
      </a:defRPr>
    </a:lvl2pPr>
    <a:lvl3pPr marL="995363" algn="l" defTabSz="496888" rtl="0" eaLnBrk="0" fontAlgn="base" hangingPunct="0">
      <a:spcBef>
        <a:spcPct val="30000"/>
      </a:spcBef>
      <a:spcAft>
        <a:spcPct val="0"/>
      </a:spcAft>
      <a:defRPr kumimoji="1" sz="1300" kern="1200">
        <a:solidFill>
          <a:schemeClr val="tx1"/>
        </a:solidFill>
        <a:latin typeface="+mn-lt"/>
        <a:ea typeface="+mn-ea"/>
        <a:cs typeface="+mn-cs"/>
      </a:defRPr>
    </a:lvl3pPr>
    <a:lvl4pPr marL="1492250" algn="l" defTabSz="496888" rtl="0" eaLnBrk="0" fontAlgn="base" hangingPunct="0">
      <a:spcBef>
        <a:spcPct val="30000"/>
      </a:spcBef>
      <a:spcAft>
        <a:spcPct val="0"/>
      </a:spcAft>
      <a:defRPr kumimoji="1" sz="1300" kern="1200">
        <a:solidFill>
          <a:schemeClr val="tx1"/>
        </a:solidFill>
        <a:latin typeface="+mn-lt"/>
        <a:ea typeface="+mn-ea"/>
        <a:cs typeface="+mn-cs"/>
      </a:defRPr>
    </a:lvl4pPr>
    <a:lvl5pPr marL="1990725" algn="l" defTabSz="496888" rtl="0" eaLnBrk="0" fontAlgn="base" hangingPunct="0">
      <a:spcBef>
        <a:spcPct val="30000"/>
      </a:spcBef>
      <a:spcAft>
        <a:spcPct val="0"/>
      </a:spcAft>
      <a:defRPr kumimoji="1" sz="1300" kern="1200">
        <a:solidFill>
          <a:schemeClr val="tx1"/>
        </a:solidFill>
        <a:latin typeface="+mn-lt"/>
        <a:ea typeface="+mn-ea"/>
        <a:cs typeface="+mn-cs"/>
      </a:defRPr>
    </a:lvl5pPr>
    <a:lvl6pPr marL="2488768" algn="l" defTabSz="497754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6pPr>
    <a:lvl7pPr marL="2986522" algn="l" defTabSz="497754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7pPr>
    <a:lvl8pPr marL="3484275" algn="l" defTabSz="497754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8pPr>
    <a:lvl9pPr marL="3982029" algn="l" defTabSz="497754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134279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342803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縦書きタイトル/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3762774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1032573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6146883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セクション ヘッダ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7444509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1233868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1023227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164706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1273807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080898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3125304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3359705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041733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縦書きタイトル/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643192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セクション ヘッダ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305452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703812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673769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706762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917503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67967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696598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 1"/>
          <p:cNvSpPr>
            <a:spLocks noGrp="1"/>
          </p:cNvSpPr>
          <p:nvPr>
            <p:ph type="title"/>
          </p:nvPr>
        </p:nvSpPr>
        <p:spPr bwMode="auto">
          <a:xfrm>
            <a:off x="534988" y="303213"/>
            <a:ext cx="9618662" cy="1260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9551" tIns="49775" rIns="99551" bIns="49775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534988" y="7010400"/>
            <a:ext cx="2493962" cy="401638"/>
          </a:xfrm>
          <a:prstGeom prst="rect">
            <a:avLst/>
          </a:prstGeom>
        </p:spPr>
        <p:txBody>
          <a:bodyPr vert="horz" wrap="square" lIns="99551" tIns="49775" rIns="99551" bIns="49775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3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EA34FA36-E586-4094-B41B-9207695FBF9A}" type="datetime1">
              <a:rPr lang="ja-JP" altLang="en-US"/>
              <a:pPr>
                <a:defRPr/>
              </a:pPr>
              <a:t>2023/9/7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651250" y="7010400"/>
            <a:ext cx="3386138" cy="401638"/>
          </a:xfrm>
          <a:prstGeom prst="rect">
            <a:avLst/>
          </a:prstGeom>
        </p:spPr>
        <p:txBody>
          <a:bodyPr vert="horz" lIns="99551" tIns="49775" rIns="99551" bIns="49775" rtlCol="0" anchor="ctr"/>
          <a:lstStyle>
            <a:lvl1pPr algn="ctr" defTabSz="497754" eaLnBrk="1" fontAlgn="auto" hangingPunct="1">
              <a:spcBef>
                <a:spcPts val="0"/>
              </a:spcBef>
              <a:spcAft>
                <a:spcPts val="0"/>
              </a:spcAft>
              <a:defRPr sz="13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7659688" y="7010400"/>
            <a:ext cx="2493962" cy="401638"/>
          </a:xfrm>
          <a:prstGeom prst="rect">
            <a:avLst/>
          </a:prstGeom>
        </p:spPr>
        <p:txBody>
          <a:bodyPr vert="horz" wrap="square" lIns="99551" tIns="49775" rIns="99551" bIns="49775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3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5E4B9717-188A-4610-8B9E-F419F2B6ECBA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535" r:id="rId1"/>
    <p:sldLayoutId id="2147484536" r:id="rId2"/>
    <p:sldLayoutId id="2147484537" r:id="rId3"/>
    <p:sldLayoutId id="2147484538" r:id="rId4"/>
    <p:sldLayoutId id="2147484539" r:id="rId5"/>
    <p:sldLayoutId id="2147484540" r:id="rId6"/>
    <p:sldLayoutId id="2147484541" r:id="rId7"/>
    <p:sldLayoutId id="2147484542" r:id="rId8"/>
    <p:sldLayoutId id="2147484543" r:id="rId9"/>
    <p:sldLayoutId id="2147484544" r:id="rId10"/>
    <p:sldLayoutId id="2147484545" r:id="rId11"/>
  </p:sldLayoutIdLst>
  <p:txStyles>
    <p:titleStyle>
      <a:lvl1pPr algn="ctr" defTabSz="496888" rtl="0" eaLnBrk="1" fontAlgn="base" hangingPunct="1">
        <a:spcBef>
          <a:spcPct val="0"/>
        </a:spcBef>
        <a:spcAft>
          <a:spcPct val="0"/>
        </a:spcAft>
        <a:defRPr kumimoji="1" sz="4800" kern="1200">
          <a:solidFill>
            <a:schemeClr val="tx1"/>
          </a:solidFill>
          <a:latin typeface="Meiryo Bold"/>
          <a:ea typeface="Meiryo Bold"/>
          <a:cs typeface="Meiryo Bold"/>
        </a:defRPr>
      </a:lvl1pPr>
      <a:lvl2pPr algn="ctr" defTabSz="496888" rtl="0" eaLnBrk="1" fontAlgn="base" hangingPunct="1">
        <a:spcBef>
          <a:spcPct val="0"/>
        </a:spcBef>
        <a:spcAft>
          <a:spcPct val="0"/>
        </a:spcAft>
        <a:defRPr kumimoji="1" sz="4800">
          <a:solidFill>
            <a:schemeClr val="tx1"/>
          </a:solidFill>
          <a:latin typeface="Meiryo Bold" charset="-128"/>
          <a:ea typeface="Meiryo Bold" charset="-128"/>
          <a:cs typeface="Meiryo Bold" charset="-128"/>
        </a:defRPr>
      </a:lvl2pPr>
      <a:lvl3pPr algn="ctr" defTabSz="496888" rtl="0" eaLnBrk="1" fontAlgn="base" hangingPunct="1">
        <a:spcBef>
          <a:spcPct val="0"/>
        </a:spcBef>
        <a:spcAft>
          <a:spcPct val="0"/>
        </a:spcAft>
        <a:defRPr kumimoji="1" sz="4800">
          <a:solidFill>
            <a:schemeClr val="tx1"/>
          </a:solidFill>
          <a:latin typeface="Meiryo Bold" charset="-128"/>
          <a:ea typeface="Meiryo Bold" charset="-128"/>
          <a:cs typeface="Meiryo Bold" charset="-128"/>
        </a:defRPr>
      </a:lvl3pPr>
      <a:lvl4pPr algn="ctr" defTabSz="496888" rtl="0" eaLnBrk="1" fontAlgn="base" hangingPunct="1">
        <a:spcBef>
          <a:spcPct val="0"/>
        </a:spcBef>
        <a:spcAft>
          <a:spcPct val="0"/>
        </a:spcAft>
        <a:defRPr kumimoji="1" sz="4800">
          <a:solidFill>
            <a:schemeClr val="tx1"/>
          </a:solidFill>
          <a:latin typeface="Meiryo Bold" charset="-128"/>
          <a:ea typeface="Meiryo Bold" charset="-128"/>
          <a:cs typeface="Meiryo Bold" charset="-128"/>
        </a:defRPr>
      </a:lvl4pPr>
      <a:lvl5pPr algn="ctr" defTabSz="496888" rtl="0" eaLnBrk="1" fontAlgn="base" hangingPunct="1">
        <a:spcBef>
          <a:spcPct val="0"/>
        </a:spcBef>
        <a:spcAft>
          <a:spcPct val="0"/>
        </a:spcAft>
        <a:defRPr kumimoji="1" sz="4800">
          <a:solidFill>
            <a:schemeClr val="tx1"/>
          </a:solidFill>
          <a:latin typeface="Meiryo Bold" charset="-128"/>
          <a:ea typeface="Meiryo Bold" charset="-128"/>
          <a:cs typeface="Meiryo Bold" charset="-128"/>
        </a:defRPr>
      </a:lvl5pPr>
      <a:lvl6pPr marL="497754" algn="ctr" defTabSz="497754" rtl="0" eaLnBrk="1" fontAlgn="base" hangingPunct="1">
        <a:spcBef>
          <a:spcPct val="0"/>
        </a:spcBef>
        <a:spcAft>
          <a:spcPct val="0"/>
        </a:spcAft>
        <a:defRPr kumimoji="1" sz="4800">
          <a:solidFill>
            <a:schemeClr val="tx1"/>
          </a:solidFill>
          <a:latin typeface="Meiryo Bold" charset="-128"/>
          <a:ea typeface="Meiryo Bold" charset="-128"/>
          <a:cs typeface="Meiryo Bold" charset="-128"/>
        </a:defRPr>
      </a:lvl6pPr>
      <a:lvl7pPr marL="995507" algn="ctr" defTabSz="497754" rtl="0" eaLnBrk="1" fontAlgn="base" hangingPunct="1">
        <a:spcBef>
          <a:spcPct val="0"/>
        </a:spcBef>
        <a:spcAft>
          <a:spcPct val="0"/>
        </a:spcAft>
        <a:defRPr kumimoji="1" sz="4800">
          <a:solidFill>
            <a:schemeClr val="tx1"/>
          </a:solidFill>
          <a:latin typeface="Meiryo Bold" charset="-128"/>
          <a:ea typeface="Meiryo Bold" charset="-128"/>
          <a:cs typeface="Meiryo Bold" charset="-128"/>
        </a:defRPr>
      </a:lvl7pPr>
      <a:lvl8pPr marL="1493261" algn="ctr" defTabSz="497754" rtl="0" eaLnBrk="1" fontAlgn="base" hangingPunct="1">
        <a:spcBef>
          <a:spcPct val="0"/>
        </a:spcBef>
        <a:spcAft>
          <a:spcPct val="0"/>
        </a:spcAft>
        <a:defRPr kumimoji="1" sz="4800">
          <a:solidFill>
            <a:schemeClr val="tx1"/>
          </a:solidFill>
          <a:latin typeface="Meiryo Bold" charset="-128"/>
          <a:ea typeface="Meiryo Bold" charset="-128"/>
          <a:cs typeface="Meiryo Bold" charset="-128"/>
        </a:defRPr>
      </a:lvl8pPr>
      <a:lvl9pPr marL="1991015" algn="ctr" defTabSz="497754" rtl="0" eaLnBrk="1" fontAlgn="base" hangingPunct="1">
        <a:spcBef>
          <a:spcPct val="0"/>
        </a:spcBef>
        <a:spcAft>
          <a:spcPct val="0"/>
        </a:spcAft>
        <a:defRPr kumimoji="1" sz="4800">
          <a:solidFill>
            <a:schemeClr val="tx1"/>
          </a:solidFill>
          <a:latin typeface="Meiryo Bold" charset="-128"/>
          <a:ea typeface="Meiryo Bold" charset="-128"/>
          <a:cs typeface="Meiryo Bold" charset="-128"/>
        </a:defRPr>
      </a:lvl9pPr>
    </p:titleStyle>
    <p:bodyStyle>
      <a:lvl1pPr marL="373063" indent="-373063" algn="l" defTabSz="496888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4100" kern="1200">
          <a:solidFill>
            <a:schemeClr val="tx1"/>
          </a:solidFill>
          <a:latin typeface="+mn-lt"/>
          <a:ea typeface="+mn-ea"/>
          <a:cs typeface="ＭＳ Ｐゴシック" charset="-128"/>
        </a:defRPr>
      </a:lvl1pPr>
      <a:lvl2pPr marL="808038" indent="-309563" algn="l" defTabSz="496888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3000" kern="1200">
          <a:solidFill>
            <a:schemeClr val="tx1"/>
          </a:solidFill>
          <a:latin typeface="+mn-lt"/>
          <a:ea typeface="+mn-ea"/>
          <a:cs typeface="+mn-cs"/>
        </a:defRPr>
      </a:lvl2pPr>
      <a:lvl3pPr marL="1243013" indent="-247650" algn="l" defTabSz="496888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741488" indent="-247650" algn="l" defTabSz="496888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238375" indent="-247650" algn="l" defTabSz="496888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umimoji="1"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737645" indent="-248877" algn="l" defTabSz="497754" rtl="0" eaLnBrk="1" latinLnBrk="0" hangingPunct="1">
        <a:spcBef>
          <a:spcPct val="20000"/>
        </a:spcBef>
        <a:buFont typeface="Arial"/>
        <a:buChar char="•"/>
        <a:defRPr kumimoji="1"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235399" indent="-248877" algn="l" defTabSz="497754" rtl="0" eaLnBrk="1" latinLnBrk="0" hangingPunct="1">
        <a:spcBef>
          <a:spcPct val="20000"/>
        </a:spcBef>
        <a:buFont typeface="Arial"/>
        <a:buChar char="•"/>
        <a:defRPr kumimoji="1"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733152" indent="-248877" algn="l" defTabSz="497754" rtl="0" eaLnBrk="1" latinLnBrk="0" hangingPunct="1">
        <a:spcBef>
          <a:spcPct val="20000"/>
        </a:spcBef>
        <a:buFont typeface="Arial"/>
        <a:buChar char="•"/>
        <a:defRPr kumimoji="1"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230906" indent="-248877" algn="l" defTabSz="497754" rtl="0" eaLnBrk="1" latinLnBrk="0" hangingPunct="1">
        <a:spcBef>
          <a:spcPct val="20000"/>
        </a:spcBef>
        <a:buFont typeface="Arial"/>
        <a:buChar char="•"/>
        <a:defRPr kumimoji="1"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497754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97754" algn="l" defTabSz="497754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95507" algn="l" defTabSz="497754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493261" algn="l" defTabSz="497754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991015" algn="l" defTabSz="497754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488768" algn="l" defTabSz="497754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86522" algn="l" defTabSz="497754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84275" algn="l" defTabSz="497754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982029" algn="l" defTabSz="497754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 1"/>
          <p:cNvSpPr>
            <a:spLocks noGrp="1"/>
          </p:cNvSpPr>
          <p:nvPr>
            <p:ph type="title"/>
          </p:nvPr>
        </p:nvSpPr>
        <p:spPr bwMode="auto">
          <a:xfrm>
            <a:off x="534988" y="303213"/>
            <a:ext cx="9618662" cy="1260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9551" tIns="49775" rIns="99551" bIns="49775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534988" y="7010400"/>
            <a:ext cx="2493962" cy="401638"/>
          </a:xfrm>
          <a:prstGeom prst="rect">
            <a:avLst/>
          </a:prstGeom>
        </p:spPr>
        <p:txBody>
          <a:bodyPr vert="horz" wrap="square" lIns="99551" tIns="49775" rIns="99551" bIns="49775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3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EA34FA36-E586-4094-B41B-9207695FBF9A}" type="datetime1">
              <a:rPr lang="ja-JP" altLang="en-US"/>
              <a:pPr>
                <a:defRPr/>
              </a:pPr>
              <a:t>2023/9/7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651250" y="7010400"/>
            <a:ext cx="3386138" cy="401638"/>
          </a:xfrm>
          <a:prstGeom prst="rect">
            <a:avLst/>
          </a:prstGeom>
        </p:spPr>
        <p:txBody>
          <a:bodyPr vert="horz" lIns="99551" tIns="49775" rIns="99551" bIns="49775" rtlCol="0" anchor="ctr"/>
          <a:lstStyle>
            <a:lvl1pPr algn="ctr" defTabSz="497754" eaLnBrk="1" fontAlgn="auto" hangingPunct="1">
              <a:spcBef>
                <a:spcPts val="0"/>
              </a:spcBef>
              <a:spcAft>
                <a:spcPts val="0"/>
              </a:spcAft>
              <a:defRPr sz="13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7659688" y="7010400"/>
            <a:ext cx="2493962" cy="401638"/>
          </a:xfrm>
          <a:prstGeom prst="rect">
            <a:avLst/>
          </a:prstGeom>
        </p:spPr>
        <p:txBody>
          <a:bodyPr vert="horz" wrap="square" lIns="99551" tIns="49775" rIns="99551" bIns="49775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3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5E4B9717-188A-4610-8B9E-F419F2B6ECBA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4123515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547" r:id="rId1"/>
    <p:sldLayoutId id="2147484548" r:id="rId2"/>
    <p:sldLayoutId id="2147484549" r:id="rId3"/>
    <p:sldLayoutId id="2147484550" r:id="rId4"/>
    <p:sldLayoutId id="2147484551" r:id="rId5"/>
    <p:sldLayoutId id="2147484552" r:id="rId6"/>
    <p:sldLayoutId id="2147484553" r:id="rId7"/>
    <p:sldLayoutId id="2147484554" r:id="rId8"/>
    <p:sldLayoutId id="2147484555" r:id="rId9"/>
    <p:sldLayoutId id="2147484556" r:id="rId10"/>
    <p:sldLayoutId id="2147484557" r:id="rId11"/>
  </p:sldLayoutIdLst>
  <p:txStyles>
    <p:titleStyle>
      <a:lvl1pPr algn="ctr" defTabSz="496888" rtl="0" eaLnBrk="1" fontAlgn="base" hangingPunct="1">
        <a:spcBef>
          <a:spcPct val="0"/>
        </a:spcBef>
        <a:spcAft>
          <a:spcPct val="0"/>
        </a:spcAft>
        <a:defRPr kumimoji="1" sz="4800" kern="1200">
          <a:solidFill>
            <a:schemeClr val="tx1"/>
          </a:solidFill>
          <a:latin typeface="Meiryo Bold"/>
          <a:ea typeface="Meiryo Bold"/>
          <a:cs typeface="Meiryo Bold"/>
        </a:defRPr>
      </a:lvl1pPr>
      <a:lvl2pPr algn="ctr" defTabSz="496888" rtl="0" eaLnBrk="1" fontAlgn="base" hangingPunct="1">
        <a:spcBef>
          <a:spcPct val="0"/>
        </a:spcBef>
        <a:spcAft>
          <a:spcPct val="0"/>
        </a:spcAft>
        <a:defRPr kumimoji="1" sz="4800">
          <a:solidFill>
            <a:schemeClr val="tx1"/>
          </a:solidFill>
          <a:latin typeface="Meiryo Bold" charset="-128"/>
          <a:ea typeface="Meiryo Bold" charset="-128"/>
          <a:cs typeface="Meiryo Bold" charset="-128"/>
        </a:defRPr>
      </a:lvl2pPr>
      <a:lvl3pPr algn="ctr" defTabSz="496888" rtl="0" eaLnBrk="1" fontAlgn="base" hangingPunct="1">
        <a:spcBef>
          <a:spcPct val="0"/>
        </a:spcBef>
        <a:spcAft>
          <a:spcPct val="0"/>
        </a:spcAft>
        <a:defRPr kumimoji="1" sz="4800">
          <a:solidFill>
            <a:schemeClr val="tx1"/>
          </a:solidFill>
          <a:latin typeface="Meiryo Bold" charset="-128"/>
          <a:ea typeface="Meiryo Bold" charset="-128"/>
          <a:cs typeface="Meiryo Bold" charset="-128"/>
        </a:defRPr>
      </a:lvl3pPr>
      <a:lvl4pPr algn="ctr" defTabSz="496888" rtl="0" eaLnBrk="1" fontAlgn="base" hangingPunct="1">
        <a:spcBef>
          <a:spcPct val="0"/>
        </a:spcBef>
        <a:spcAft>
          <a:spcPct val="0"/>
        </a:spcAft>
        <a:defRPr kumimoji="1" sz="4800">
          <a:solidFill>
            <a:schemeClr val="tx1"/>
          </a:solidFill>
          <a:latin typeface="Meiryo Bold" charset="-128"/>
          <a:ea typeface="Meiryo Bold" charset="-128"/>
          <a:cs typeface="Meiryo Bold" charset="-128"/>
        </a:defRPr>
      </a:lvl4pPr>
      <a:lvl5pPr algn="ctr" defTabSz="496888" rtl="0" eaLnBrk="1" fontAlgn="base" hangingPunct="1">
        <a:spcBef>
          <a:spcPct val="0"/>
        </a:spcBef>
        <a:spcAft>
          <a:spcPct val="0"/>
        </a:spcAft>
        <a:defRPr kumimoji="1" sz="4800">
          <a:solidFill>
            <a:schemeClr val="tx1"/>
          </a:solidFill>
          <a:latin typeface="Meiryo Bold" charset="-128"/>
          <a:ea typeface="Meiryo Bold" charset="-128"/>
          <a:cs typeface="Meiryo Bold" charset="-128"/>
        </a:defRPr>
      </a:lvl5pPr>
      <a:lvl6pPr marL="497754" algn="ctr" defTabSz="497754" rtl="0" eaLnBrk="1" fontAlgn="base" hangingPunct="1">
        <a:spcBef>
          <a:spcPct val="0"/>
        </a:spcBef>
        <a:spcAft>
          <a:spcPct val="0"/>
        </a:spcAft>
        <a:defRPr kumimoji="1" sz="4800">
          <a:solidFill>
            <a:schemeClr val="tx1"/>
          </a:solidFill>
          <a:latin typeface="Meiryo Bold" charset="-128"/>
          <a:ea typeface="Meiryo Bold" charset="-128"/>
          <a:cs typeface="Meiryo Bold" charset="-128"/>
        </a:defRPr>
      </a:lvl6pPr>
      <a:lvl7pPr marL="995507" algn="ctr" defTabSz="497754" rtl="0" eaLnBrk="1" fontAlgn="base" hangingPunct="1">
        <a:spcBef>
          <a:spcPct val="0"/>
        </a:spcBef>
        <a:spcAft>
          <a:spcPct val="0"/>
        </a:spcAft>
        <a:defRPr kumimoji="1" sz="4800">
          <a:solidFill>
            <a:schemeClr val="tx1"/>
          </a:solidFill>
          <a:latin typeface="Meiryo Bold" charset="-128"/>
          <a:ea typeface="Meiryo Bold" charset="-128"/>
          <a:cs typeface="Meiryo Bold" charset="-128"/>
        </a:defRPr>
      </a:lvl7pPr>
      <a:lvl8pPr marL="1493261" algn="ctr" defTabSz="497754" rtl="0" eaLnBrk="1" fontAlgn="base" hangingPunct="1">
        <a:spcBef>
          <a:spcPct val="0"/>
        </a:spcBef>
        <a:spcAft>
          <a:spcPct val="0"/>
        </a:spcAft>
        <a:defRPr kumimoji="1" sz="4800">
          <a:solidFill>
            <a:schemeClr val="tx1"/>
          </a:solidFill>
          <a:latin typeface="Meiryo Bold" charset="-128"/>
          <a:ea typeface="Meiryo Bold" charset="-128"/>
          <a:cs typeface="Meiryo Bold" charset="-128"/>
        </a:defRPr>
      </a:lvl8pPr>
      <a:lvl9pPr marL="1991015" algn="ctr" defTabSz="497754" rtl="0" eaLnBrk="1" fontAlgn="base" hangingPunct="1">
        <a:spcBef>
          <a:spcPct val="0"/>
        </a:spcBef>
        <a:spcAft>
          <a:spcPct val="0"/>
        </a:spcAft>
        <a:defRPr kumimoji="1" sz="4800">
          <a:solidFill>
            <a:schemeClr val="tx1"/>
          </a:solidFill>
          <a:latin typeface="Meiryo Bold" charset="-128"/>
          <a:ea typeface="Meiryo Bold" charset="-128"/>
          <a:cs typeface="Meiryo Bold" charset="-128"/>
        </a:defRPr>
      </a:lvl9pPr>
    </p:titleStyle>
    <p:bodyStyle>
      <a:lvl1pPr marL="373063" indent="-373063" algn="l" defTabSz="496888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4100" kern="1200">
          <a:solidFill>
            <a:schemeClr val="tx1"/>
          </a:solidFill>
          <a:latin typeface="+mn-lt"/>
          <a:ea typeface="+mn-ea"/>
          <a:cs typeface="ＭＳ Ｐゴシック" charset="-128"/>
        </a:defRPr>
      </a:lvl1pPr>
      <a:lvl2pPr marL="808038" indent="-309563" algn="l" defTabSz="496888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3000" kern="1200">
          <a:solidFill>
            <a:schemeClr val="tx1"/>
          </a:solidFill>
          <a:latin typeface="+mn-lt"/>
          <a:ea typeface="+mn-ea"/>
          <a:cs typeface="+mn-cs"/>
        </a:defRPr>
      </a:lvl2pPr>
      <a:lvl3pPr marL="1243013" indent="-247650" algn="l" defTabSz="496888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741488" indent="-247650" algn="l" defTabSz="496888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238375" indent="-247650" algn="l" defTabSz="496888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umimoji="1"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737645" indent="-248877" algn="l" defTabSz="497754" rtl="0" eaLnBrk="1" latinLnBrk="0" hangingPunct="1">
        <a:spcBef>
          <a:spcPct val="20000"/>
        </a:spcBef>
        <a:buFont typeface="Arial"/>
        <a:buChar char="•"/>
        <a:defRPr kumimoji="1"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235399" indent="-248877" algn="l" defTabSz="497754" rtl="0" eaLnBrk="1" latinLnBrk="0" hangingPunct="1">
        <a:spcBef>
          <a:spcPct val="20000"/>
        </a:spcBef>
        <a:buFont typeface="Arial"/>
        <a:buChar char="•"/>
        <a:defRPr kumimoji="1"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733152" indent="-248877" algn="l" defTabSz="497754" rtl="0" eaLnBrk="1" latinLnBrk="0" hangingPunct="1">
        <a:spcBef>
          <a:spcPct val="20000"/>
        </a:spcBef>
        <a:buFont typeface="Arial"/>
        <a:buChar char="•"/>
        <a:defRPr kumimoji="1"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230906" indent="-248877" algn="l" defTabSz="497754" rtl="0" eaLnBrk="1" latinLnBrk="0" hangingPunct="1">
        <a:spcBef>
          <a:spcPct val="20000"/>
        </a:spcBef>
        <a:buFont typeface="Arial"/>
        <a:buChar char="•"/>
        <a:defRPr kumimoji="1"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497754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97754" algn="l" defTabSz="497754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95507" algn="l" defTabSz="497754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493261" algn="l" defTabSz="497754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991015" algn="l" defTabSz="497754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488768" algn="l" defTabSz="497754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86522" algn="l" defTabSz="497754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84275" algn="l" defTabSz="497754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982029" algn="l" defTabSz="497754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/>
          <p:cNvSpPr txBox="1"/>
          <p:nvPr/>
        </p:nvSpPr>
        <p:spPr>
          <a:xfrm>
            <a:off x="0" y="23459"/>
            <a:ext cx="10688638" cy="758669"/>
          </a:xfrm>
          <a:prstGeom prst="rect">
            <a:avLst/>
          </a:prstGeom>
          <a:solidFill>
            <a:srgbClr val="133176"/>
          </a:solidFill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0" marR="0" lvl="0" indent="0" algn="ctr" defTabSz="496888" rtl="0" eaLnBrk="0" fontAlgn="base" latinLnBrk="0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【</a:t>
            </a:r>
            <a:r>
              <a:rPr kumimoji="1" lang="ja-JP" altLang="en-US" sz="2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高等学校「情報</a:t>
            </a:r>
            <a:r>
              <a:rPr kumimoji="1" lang="en-US" altLang="ja-JP" sz="2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Ⅱ</a:t>
            </a:r>
            <a:r>
              <a:rPr kumimoji="1" lang="ja-JP" altLang="en-US" sz="2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（</a:t>
            </a:r>
            <a:r>
              <a:rPr kumimoji="1" lang="en-US" altLang="ja-JP" sz="2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Ⅰ</a:t>
            </a:r>
            <a:r>
              <a:rPr kumimoji="1" lang="ja-JP" altLang="en-US" sz="2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）」　単元（題材）名、内容（テーマ）名</a:t>
            </a:r>
            <a:r>
              <a:rPr kumimoji="1" lang="en-US" altLang="ja-JP" sz="2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】</a:t>
            </a:r>
            <a:r>
              <a:rPr kumimoji="1" lang="ja-JP" altLang="en-US" sz="2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①</a:t>
            </a:r>
            <a:endParaRPr kumimoji="1" lang="en-US" altLang="ja-JP" sz="2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192877" y="1736124"/>
            <a:ext cx="10337493" cy="498534"/>
          </a:xfrm>
          <a:prstGeom prst="rect">
            <a:avLst/>
          </a:prstGeom>
          <a:noFill/>
          <a:ln w="12700">
            <a:solidFill>
              <a:schemeClr val="tx1"/>
            </a:solidFill>
            <a:prstDash val="dash"/>
          </a:ln>
        </p:spPr>
        <p:txBody>
          <a:bodyPr wrap="square" rtlCol="0">
            <a:spAutoFit/>
          </a:bodyPr>
          <a:lstStyle/>
          <a:p>
            <a:pPr marL="0" marR="0" lvl="0" indent="0" defTabSz="496888" rtl="0" eaLnBrk="0" fontAlgn="base" latinLnBrk="0" hangingPunct="0">
              <a:lnSpc>
                <a:spcPts val="38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FF501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　</a:t>
            </a:r>
            <a:r>
              <a:rPr kumimoji="1" lang="en-US" altLang="ja-JP" sz="1600" b="0" i="0" u="none" strike="noStrike" kern="1200" cap="none" spc="0" normalizeH="0" baseline="0" noProof="0" dirty="0">
                <a:ln>
                  <a:noFill/>
                </a:ln>
                <a:solidFill>
                  <a:srgbClr val="FF501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※</a:t>
            </a:r>
            <a:r>
              <a:rPr kumimoji="1" lang="ja-JP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FF501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　</a:t>
            </a:r>
            <a:r>
              <a:rPr kumimoji="1" lang="ja-JP" altLang="ja-JP" sz="1600" b="0" i="0" u="none" strike="noStrike" kern="1200" cap="none" spc="0" normalizeH="0" baseline="0" noProof="0" dirty="0">
                <a:ln>
                  <a:noFill/>
                </a:ln>
                <a:solidFill>
                  <a:srgbClr val="FF501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育成</a:t>
            </a:r>
            <a:r>
              <a:rPr kumimoji="1" lang="ja-JP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FF501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を目指す</a:t>
            </a:r>
            <a:r>
              <a:rPr kumimoji="1" lang="ja-JP" altLang="ja-JP" sz="1600" b="0" i="0" u="none" strike="noStrike" kern="1200" cap="none" spc="0" normalizeH="0" baseline="0" noProof="0" dirty="0">
                <a:ln>
                  <a:noFill/>
                </a:ln>
                <a:solidFill>
                  <a:srgbClr val="FF501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資質・能力</a:t>
            </a:r>
            <a:r>
              <a:rPr lang="ja-JP" altLang="en-US" sz="1600" dirty="0">
                <a:solidFill>
                  <a:srgbClr val="FF501E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に向けた、工夫・改善について具体的に記載してください。</a:t>
            </a:r>
            <a:endParaRPr kumimoji="1" lang="en-US" altLang="ja-JP" sz="1600" b="0" i="0" u="none" strike="noStrike" kern="1200" cap="none" spc="0" normalizeH="0" baseline="0" noProof="0" dirty="0">
              <a:ln>
                <a:noFill/>
              </a:ln>
              <a:solidFill>
                <a:srgbClr val="FF501E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192878" y="2622331"/>
            <a:ext cx="10337492" cy="498534"/>
          </a:xfrm>
          <a:prstGeom prst="rect">
            <a:avLst/>
          </a:prstGeom>
          <a:noFill/>
          <a:ln w="12700">
            <a:solidFill>
              <a:schemeClr val="tx1"/>
            </a:solidFill>
            <a:prstDash val="dash"/>
          </a:ln>
        </p:spPr>
        <p:txBody>
          <a:bodyPr wrap="square" rtlCol="0">
            <a:spAutoFit/>
          </a:bodyPr>
          <a:lstStyle/>
          <a:p>
            <a:pPr marL="0" marR="0" lvl="0" indent="0" defTabSz="496888" rtl="0" eaLnBrk="0" fontAlgn="base" latinLnBrk="0" hangingPunct="0">
              <a:lnSpc>
                <a:spcPts val="38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0" i="0" u="none" strike="noStrike" kern="1200" cap="none" spc="-100" normalizeH="0" baseline="0" noProof="0" dirty="0">
                <a:ln>
                  <a:noFill/>
                </a:ln>
                <a:solidFill>
                  <a:srgbClr val="FF501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　</a:t>
            </a:r>
            <a:r>
              <a:rPr kumimoji="1" lang="en-US" altLang="ja-JP" sz="1600" b="0" i="0" u="none" strike="noStrike" kern="1200" cap="none" spc="-100" normalizeH="0" baseline="0" noProof="0" dirty="0">
                <a:ln>
                  <a:noFill/>
                </a:ln>
                <a:solidFill>
                  <a:srgbClr val="FF501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※</a:t>
            </a:r>
            <a:r>
              <a:rPr kumimoji="1" lang="ja-JP" altLang="en-US" sz="1600" b="0" i="0" u="none" strike="noStrike" kern="1200" cap="none" spc="-100" normalizeH="0" baseline="0" noProof="0" dirty="0">
                <a:ln>
                  <a:noFill/>
                </a:ln>
                <a:solidFill>
                  <a:srgbClr val="FF501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　工夫</a:t>
            </a:r>
            <a:r>
              <a:rPr lang="ja-JP" altLang="en-US" sz="1600" spc="-100" dirty="0">
                <a:solidFill>
                  <a:srgbClr val="FF501E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・改善する学習活動を評価する評価規準について、観点別に</a:t>
            </a:r>
            <a:r>
              <a:rPr kumimoji="1" lang="ja-JP" altLang="en-US" sz="1600" b="0" i="0" u="none" strike="noStrike" kern="1200" cap="none" spc="-100" normalizeH="0" baseline="0" noProof="0" dirty="0">
                <a:ln>
                  <a:noFill/>
                </a:ln>
                <a:solidFill>
                  <a:srgbClr val="FF501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ポイントを具体的に記入してください。</a:t>
            </a:r>
            <a:endParaRPr kumimoji="1" lang="en-US" altLang="ja-JP" sz="1600" b="0" i="0" u="none" strike="noStrike" kern="1200" cap="none" spc="-100" normalizeH="0" baseline="0" noProof="0" dirty="0">
              <a:ln>
                <a:noFill/>
              </a:ln>
              <a:solidFill>
                <a:srgbClr val="FF501E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98654" y="723279"/>
            <a:ext cx="208589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9688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FF501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文字サイズ：</a:t>
            </a:r>
            <a:r>
              <a:rPr kumimoji="1" lang="en-US" altLang="ja-JP" sz="1600" b="1" i="0" u="none" strike="noStrike" kern="1200" cap="none" spc="0" normalizeH="0" baseline="0" noProof="0" dirty="0">
                <a:ln>
                  <a:noFill/>
                </a:ln>
                <a:solidFill>
                  <a:srgbClr val="FF501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20pt</a:t>
            </a:r>
          </a:p>
          <a:p>
            <a:pPr marL="0" marR="0" lvl="0" indent="0" algn="l" defTabSz="49688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FF501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文字色：黒、太字</a:t>
            </a:r>
          </a:p>
        </p:txBody>
      </p:sp>
      <p:cxnSp>
        <p:nvCxnSpPr>
          <p:cNvPr id="28" name="直線矢印コネクタ 27"/>
          <p:cNvCxnSpPr/>
          <p:nvPr/>
        </p:nvCxnSpPr>
        <p:spPr>
          <a:xfrm>
            <a:off x="251205" y="1230968"/>
            <a:ext cx="127896" cy="1103068"/>
          </a:xfrm>
          <a:prstGeom prst="straightConnector1">
            <a:avLst/>
          </a:prstGeom>
          <a:ln>
            <a:solidFill>
              <a:schemeClr val="bg2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直線矢印コネクタ 42"/>
          <p:cNvCxnSpPr>
            <a:cxnSpLocks/>
          </p:cNvCxnSpPr>
          <p:nvPr/>
        </p:nvCxnSpPr>
        <p:spPr>
          <a:xfrm flipH="1" flipV="1">
            <a:off x="3596640" y="757129"/>
            <a:ext cx="609598" cy="304521"/>
          </a:xfrm>
          <a:prstGeom prst="straightConnector1">
            <a:avLst/>
          </a:prstGeom>
          <a:ln>
            <a:solidFill>
              <a:schemeClr val="bg2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6" name="テキスト ボックス 45"/>
          <p:cNvSpPr txBox="1"/>
          <p:nvPr/>
        </p:nvSpPr>
        <p:spPr>
          <a:xfrm>
            <a:off x="4206238" y="781980"/>
            <a:ext cx="182372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9688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FF501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文字サイズ：</a:t>
            </a:r>
            <a:r>
              <a:rPr kumimoji="1" lang="en-US" altLang="ja-JP" sz="1600" b="1" i="0" u="none" strike="noStrike" kern="1200" cap="none" spc="0" normalizeH="0" baseline="0" noProof="0" dirty="0">
                <a:ln>
                  <a:noFill/>
                </a:ln>
                <a:solidFill>
                  <a:srgbClr val="FF501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28pt</a:t>
            </a:r>
          </a:p>
          <a:p>
            <a:pPr marL="0" marR="0" lvl="0" indent="0" algn="l" defTabSz="49688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FF501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文字色：白、太字</a:t>
            </a:r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3485954" y="3639487"/>
            <a:ext cx="7044416" cy="3664102"/>
          </a:xfrm>
          <a:prstGeom prst="rect">
            <a:avLst/>
          </a:prstGeom>
          <a:noFill/>
          <a:ln w="12700">
            <a:solidFill>
              <a:schemeClr val="tx1"/>
            </a:solidFill>
            <a:prstDash val="dash"/>
          </a:ln>
        </p:spPr>
        <p:txBody>
          <a:bodyPr wrap="square" rtlCol="0">
            <a:noAutofit/>
          </a:bodyPr>
          <a:lstStyle/>
          <a:p>
            <a:pPr marL="0" marR="0" lvl="0" indent="0" algn="ctr" defTabSz="496888" rtl="0" eaLnBrk="0" fontAlgn="base" latinLnBrk="0" hangingPunct="0">
              <a:lnSpc>
                <a:spcPts val="38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600" b="0" i="0" u="none" strike="noStrike" kern="1200" cap="none" spc="0" normalizeH="0" baseline="0" noProof="0" dirty="0">
              <a:ln>
                <a:noFill/>
              </a:ln>
              <a:solidFill>
                <a:srgbClr val="FF501E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4" name="ホームベース 3"/>
          <p:cNvSpPr/>
          <p:nvPr/>
        </p:nvSpPr>
        <p:spPr>
          <a:xfrm rot="5400000">
            <a:off x="1449109" y="2639841"/>
            <a:ext cx="725825" cy="2865834"/>
          </a:xfrm>
          <a:prstGeom prst="homePlate">
            <a:avLst>
              <a:gd name="adj" fmla="val 39314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9688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26" name="ホームベース 25"/>
          <p:cNvSpPr/>
          <p:nvPr/>
        </p:nvSpPr>
        <p:spPr>
          <a:xfrm rot="5400000">
            <a:off x="1449109" y="3596115"/>
            <a:ext cx="725825" cy="2865834"/>
          </a:xfrm>
          <a:prstGeom prst="homePlate">
            <a:avLst>
              <a:gd name="adj" fmla="val 39314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9688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27" name="ホームベース 26"/>
          <p:cNvSpPr/>
          <p:nvPr/>
        </p:nvSpPr>
        <p:spPr>
          <a:xfrm rot="5400000">
            <a:off x="1449106" y="4551938"/>
            <a:ext cx="725824" cy="2865834"/>
          </a:xfrm>
          <a:prstGeom prst="homePlate">
            <a:avLst>
              <a:gd name="adj" fmla="val 39314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9688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31" name="ホームベース 30"/>
          <p:cNvSpPr/>
          <p:nvPr/>
        </p:nvSpPr>
        <p:spPr>
          <a:xfrm rot="5400000">
            <a:off x="1449110" y="5507760"/>
            <a:ext cx="725824" cy="2865834"/>
          </a:xfrm>
          <a:prstGeom prst="homePlate">
            <a:avLst>
              <a:gd name="adj" fmla="val 39314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9688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192878" y="3226474"/>
            <a:ext cx="362203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9688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教科等横断的な視点での取組</a:t>
            </a: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192878" y="2228048"/>
            <a:ext cx="526405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ja-JP" altLang="en-US" sz="2000" b="1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評価規準</a:t>
            </a:r>
            <a:endParaRPr kumimoji="1" lang="ja-JP" altLang="en-US" sz="20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192877" y="1288842"/>
            <a:ext cx="620792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9688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2000" b="1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学習指導と学習評価の工夫・改善点の概要</a:t>
            </a:r>
            <a:endParaRPr kumimoji="1" lang="en-US" altLang="ja-JP" sz="20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cxnSp>
        <p:nvCxnSpPr>
          <p:cNvPr id="35" name="直線矢印コネクタ 34"/>
          <p:cNvCxnSpPr/>
          <p:nvPr/>
        </p:nvCxnSpPr>
        <p:spPr>
          <a:xfrm>
            <a:off x="1812018" y="1040557"/>
            <a:ext cx="293942" cy="160731"/>
          </a:xfrm>
          <a:prstGeom prst="straightConnector1">
            <a:avLst/>
          </a:prstGeom>
          <a:ln>
            <a:solidFill>
              <a:schemeClr val="bg2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正方形/長方形 1"/>
          <p:cNvSpPr/>
          <p:nvPr/>
        </p:nvSpPr>
        <p:spPr>
          <a:xfrm>
            <a:off x="251205" y="4579212"/>
            <a:ext cx="3106850" cy="933480"/>
          </a:xfrm>
          <a:prstGeom prst="rect">
            <a:avLst/>
          </a:prstGeom>
          <a:noFill/>
          <a:ln w="381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9688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1483657" y="4242514"/>
            <a:ext cx="677108" cy="2656164"/>
          </a:xfrm>
          <a:prstGeom prst="rect">
            <a:avLst/>
          </a:prstGeom>
          <a:solidFill>
            <a:schemeClr val="bg1"/>
          </a:solidFill>
          <a:ln w="28575">
            <a:noFill/>
          </a:ln>
        </p:spPr>
        <p:txBody>
          <a:bodyPr vert="eaVert" wrap="square" rtlCol="0">
            <a:spAutoFit/>
          </a:bodyPr>
          <a:lstStyle/>
          <a:p>
            <a:pPr marL="0" marR="0" lvl="0" indent="0" algn="l" defTabSz="49688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600" b="0" i="0" u="none" strike="noStrike" kern="1200" cap="none" spc="0" normalizeH="0" baseline="0" noProof="0" dirty="0">
                <a:ln>
                  <a:noFill/>
                </a:ln>
                <a:solidFill>
                  <a:srgbClr val="FF501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kumimoji="1" lang="ja-JP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FF501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学習過程や学習の流れ</a:t>
            </a:r>
            <a:endParaRPr kumimoji="1" lang="en-US" altLang="ja-JP" sz="1600" b="0" i="0" u="none" strike="noStrike" kern="1200" cap="none" spc="0" normalizeH="0" baseline="0" noProof="0" dirty="0">
              <a:ln>
                <a:noFill/>
              </a:ln>
              <a:solidFill>
                <a:srgbClr val="FF501E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marR="0" lvl="0" indent="0" algn="l" defTabSz="49688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600" dirty="0">
                <a:solidFill>
                  <a:srgbClr val="FF501E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ja-JP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FF501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を記入してください。</a:t>
            </a:r>
            <a:endParaRPr kumimoji="1" lang="en-US" altLang="ja-JP" sz="1600" b="0" i="0" u="none" strike="noStrike" kern="1200" cap="none" spc="0" normalizeH="0" baseline="0" noProof="0" dirty="0">
              <a:ln>
                <a:noFill/>
              </a:ln>
              <a:solidFill>
                <a:srgbClr val="FF501E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3504333" y="3839300"/>
            <a:ext cx="7044416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kumimoji="1" lang="en-US" altLang="ja-JP" sz="1400" i="0" u="none" strike="noStrike" kern="1200" cap="none" spc="0" normalizeH="0" baseline="0" noProof="0" dirty="0">
                <a:ln>
                  <a:noFill/>
                </a:ln>
                <a:solidFill>
                  <a:srgbClr val="FF501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kumimoji="1" lang="ja-JP" altLang="en-US" sz="1400" i="0" u="none" strike="noStrike" kern="1200" cap="none" spc="0" normalizeH="0" baseline="0" noProof="0" dirty="0">
                <a:ln>
                  <a:noFill/>
                </a:ln>
                <a:solidFill>
                  <a:srgbClr val="FF501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共通教科情報科「情報</a:t>
            </a:r>
            <a:r>
              <a:rPr kumimoji="1" lang="en-US" altLang="ja-JP" sz="1400" i="0" u="none" strike="noStrike" kern="1200" cap="none" spc="0" normalizeH="0" baseline="0" noProof="0" dirty="0">
                <a:ln>
                  <a:noFill/>
                </a:ln>
                <a:solidFill>
                  <a:srgbClr val="FF501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Ⅰ</a:t>
            </a:r>
            <a:r>
              <a:rPr kumimoji="1" lang="ja-JP" altLang="en-US" sz="1400" i="0" u="none" strike="noStrike" kern="1200" cap="none" spc="0" normalizeH="0" baseline="0" noProof="0" dirty="0">
                <a:ln>
                  <a:noFill/>
                </a:ln>
                <a:solidFill>
                  <a:srgbClr val="FF501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」「情報</a:t>
            </a:r>
            <a:r>
              <a:rPr kumimoji="1" lang="en-US" altLang="ja-JP" sz="1400" i="0" u="none" strike="noStrike" kern="1200" cap="none" spc="0" normalizeH="0" baseline="0" noProof="0" dirty="0">
                <a:ln>
                  <a:noFill/>
                </a:ln>
                <a:solidFill>
                  <a:srgbClr val="FF501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Ⅱ</a:t>
            </a:r>
            <a:r>
              <a:rPr kumimoji="1" lang="ja-JP" altLang="en-US" sz="1400" i="0" u="none" strike="noStrike" kern="1200" cap="none" spc="0" normalizeH="0" baseline="0" noProof="0" dirty="0">
                <a:ln>
                  <a:noFill/>
                </a:ln>
                <a:solidFill>
                  <a:srgbClr val="FF501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」の学習指導と学習評価の工夫・改善に関して、域内の学校における特徴的な取組について、できるだけ具体的に記載してください。</a:t>
            </a:r>
          </a:p>
          <a:p>
            <a:pPr>
              <a:defRPr/>
            </a:pPr>
            <a:endParaRPr kumimoji="1" lang="ja-JP" altLang="en-US" sz="1400" i="0" u="none" strike="noStrike" kern="1200" cap="none" spc="0" normalizeH="0" baseline="0" noProof="0" dirty="0">
              <a:ln>
                <a:noFill/>
              </a:ln>
              <a:solidFill>
                <a:srgbClr val="FF501E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R="0" lvl="0" algn="l" defTabSz="49688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kumimoji="1" lang="en-US" altLang="ja-JP" sz="1400" i="0" u="none" strike="noStrike" kern="1200" cap="none" spc="0" normalizeH="0" baseline="0" noProof="0" dirty="0">
                <a:ln>
                  <a:noFill/>
                </a:ln>
                <a:solidFill>
                  <a:srgbClr val="FF501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kumimoji="1" lang="ja-JP" altLang="en-US" sz="1400" i="0" u="none" strike="noStrike" kern="1200" cap="none" spc="0" normalizeH="0" baseline="0" noProof="0" dirty="0">
                <a:ln>
                  <a:noFill/>
                </a:ln>
                <a:solidFill>
                  <a:srgbClr val="FF501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　左記の「学習過程や学習の流れ」については、特に、記載いただくテーマに関連して</a:t>
            </a:r>
            <a:r>
              <a:rPr kumimoji="1" lang="ja-JP" altLang="en-US" sz="14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学習指導と学習評価の工夫・改善の場面を記載した上で、</a:t>
            </a:r>
            <a:r>
              <a:rPr kumimoji="1" lang="ja-JP" altLang="en-US" sz="1400" i="0" u="none" strike="noStrike" kern="1200" cap="none" spc="0" normalizeH="0" baseline="0" noProof="0" dirty="0">
                <a:ln>
                  <a:noFill/>
                </a:ln>
                <a:solidFill>
                  <a:srgbClr val="FF501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本欄には太枠の場面における具体的な取組を記載してください。</a:t>
            </a:r>
          </a:p>
          <a:p>
            <a:pPr marR="0" lvl="0" algn="l" defTabSz="49688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  <a:defRPr/>
            </a:pPr>
            <a:endParaRPr kumimoji="1" lang="ja-JP" altLang="en-US" sz="1400" i="0" u="none" strike="noStrike" kern="1200" cap="none" spc="0" normalizeH="0" baseline="0" noProof="0" dirty="0">
              <a:ln>
                <a:noFill/>
              </a:ln>
              <a:solidFill>
                <a:srgbClr val="FF501E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R="0" lvl="0" algn="l" defTabSz="49688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kumimoji="1" lang="en-US" altLang="ja-JP" sz="1400" i="0" u="none" strike="noStrike" kern="1200" cap="none" spc="0" normalizeH="0" baseline="0" noProof="0" dirty="0">
                <a:ln>
                  <a:noFill/>
                </a:ln>
                <a:solidFill>
                  <a:srgbClr val="FF501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kumimoji="1" lang="ja-JP" altLang="en-US" sz="1400" i="0" u="none" strike="noStrike" kern="1200" cap="none" spc="0" normalizeH="0" baseline="0" noProof="0" dirty="0">
                <a:ln>
                  <a:noFill/>
                </a:ln>
                <a:solidFill>
                  <a:srgbClr val="FF501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　「学習過程や学習の流れ」及び「事例の概要」については、本様式における配置から変更してもかまいません。　</a:t>
            </a:r>
            <a:endParaRPr kumimoji="1" lang="ja-JP" altLang="en-US" i="0" u="none" strike="noStrike" kern="1200" cap="none" spc="0" normalizeH="0" baseline="0" noProof="0" dirty="0">
              <a:ln>
                <a:noFill/>
              </a:ln>
              <a:solidFill>
                <a:srgbClr val="FF501E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6813304" y="725249"/>
            <a:ext cx="3775393" cy="104644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Bef>
                <a:spcPts val="600"/>
              </a:spcBef>
            </a:pPr>
            <a:r>
              <a:rPr lang="en-US" altLang="ja-JP" sz="28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28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〇〇立〇〇高等学校</a:t>
            </a:r>
            <a:r>
              <a:rPr lang="en-US" altLang="ja-JP" sz="28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</a:p>
          <a:p>
            <a:pPr>
              <a:spcBef>
                <a:spcPts val="600"/>
              </a:spcBef>
            </a:pPr>
            <a:r>
              <a:rPr lang="ja-JP" altLang="en-US" sz="12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県市番号／</a:t>
            </a: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都道府県・指定都市名／担当指導主事名</a:t>
            </a:r>
            <a:endParaRPr lang="en-US" altLang="ja-JP" sz="12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spcBef>
                <a:spcPts val="600"/>
              </a:spcBef>
            </a:pPr>
            <a:r>
              <a:rPr kumimoji="1" lang="en-US" altLang="ja-JP" sz="12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記載例</a:t>
            </a:r>
            <a:r>
              <a:rPr kumimoji="1" lang="en-US" altLang="ja-JP" sz="12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】01</a:t>
            </a: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北海道／文科　太郎</a:t>
            </a:r>
            <a:endParaRPr kumimoji="1" lang="en-US" altLang="ja-JP" sz="12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E9C7604F-BCFE-7E63-D42A-601914BC89D2}"/>
              </a:ext>
            </a:extLst>
          </p:cNvPr>
          <p:cNvSpPr/>
          <p:nvPr/>
        </p:nvSpPr>
        <p:spPr>
          <a:xfrm>
            <a:off x="58723" y="87965"/>
            <a:ext cx="1288026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ja-JP" altLang="en-US" sz="1600" b="1" kern="1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別紙様式６</a:t>
            </a:r>
            <a:endParaRPr lang="ja-JP" altLang="ja-JP" sz="1600" b="1" kern="100" dirty="0">
              <a:solidFill>
                <a:schemeClr val="bg1"/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B6F519CC-5E02-2350-11B0-6B8D00277D12}"/>
              </a:ext>
            </a:extLst>
          </p:cNvPr>
          <p:cNvSpPr txBox="1"/>
          <p:nvPr/>
        </p:nvSpPr>
        <p:spPr>
          <a:xfrm>
            <a:off x="4206238" y="6259792"/>
            <a:ext cx="6196444" cy="938719"/>
          </a:xfrm>
          <a:prstGeom prst="rect">
            <a:avLst/>
          </a:prstGeom>
          <a:solidFill>
            <a:schemeClr val="bg1"/>
          </a:solidFill>
          <a:ln>
            <a:solidFill>
              <a:schemeClr val="bg2"/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ts val="1200"/>
              </a:lnSpc>
              <a:spcBef>
                <a:spcPts val="600"/>
              </a:spcBef>
            </a:pPr>
            <a:r>
              <a:rPr kumimoji="1" lang="en-US" altLang="ja-JP" sz="1200" b="0" i="0" u="none" strike="noStrike" kern="1200" cap="none" spc="0" normalizeH="0" baseline="0" noProof="0" dirty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※</a:t>
            </a: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情報</a:t>
            </a:r>
            <a:r>
              <a:rPr kumimoji="1" lang="en-US" altLang="ja-JP" sz="1200" b="0" i="0" u="none" strike="noStrike" kern="1200" cap="none" spc="0" normalizeH="0" baseline="0" noProof="0" dirty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Ⅱ</a:t>
            </a: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実施校が無い自治体は、情報</a:t>
            </a:r>
            <a:r>
              <a:rPr kumimoji="1" lang="en-US" altLang="ja-JP" sz="1200" b="0" i="0" u="none" strike="noStrike" kern="1200" cap="none" spc="0" normalizeH="0" baseline="0" noProof="0" dirty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Ⅰ</a:t>
            </a: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の事例について作成願います。</a:t>
            </a:r>
          </a:p>
          <a:p>
            <a:pPr marL="285750" indent="-285750">
              <a:lnSpc>
                <a:spcPts val="12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endParaRPr kumimoji="1" lang="ja-JP" altLang="en-US" sz="1200" b="0" i="0" u="none" strike="noStrike" kern="1200" cap="none" spc="0" normalizeH="0" baseline="0" noProof="0" dirty="0">
              <a:ln>
                <a:noFill/>
              </a:ln>
              <a:solidFill>
                <a:schemeClr val="bg2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>
              <a:lnSpc>
                <a:spcPts val="1200"/>
              </a:lnSpc>
              <a:spcBef>
                <a:spcPts val="600"/>
              </a:spcBef>
            </a:pPr>
            <a:r>
              <a:rPr kumimoji="1" lang="en-US" altLang="ja-JP" sz="1200" b="0" i="0" u="none" strike="noStrike" kern="1200" cap="none" spc="0" normalizeH="0" baseline="0" noProof="0" dirty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※</a:t>
            </a: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各参加者からご提出いただいた事例のうち数事例を文科省</a:t>
            </a:r>
            <a:r>
              <a:rPr kumimoji="1" lang="en-US" altLang="ja-JP" sz="1200" b="0" i="0" u="none" strike="noStrike" kern="1200" cap="none" spc="0" normalizeH="0" baseline="0" noProof="0" dirty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HP</a:t>
            </a: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「高等学校情報科特設ページ」　に</a:t>
            </a:r>
            <a:endParaRPr kumimoji="1" lang="en-US" altLang="ja-JP" sz="1200" b="0" i="0" u="none" strike="noStrike" kern="1200" cap="none" spc="0" normalizeH="0" baseline="0" noProof="0" dirty="0">
              <a:ln>
                <a:noFill/>
              </a:ln>
              <a:solidFill>
                <a:schemeClr val="bg2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>
              <a:lnSpc>
                <a:spcPts val="1200"/>
              </a:lnSpc>
              <a:spcBef>
                <a:spcPts val="600"/>
              </a:spcBef>
            </a:pP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掲載する予定です。（事前に、ご相談します。）</a:t>
            </a:r>
          </a:p>
        </p:txBody>
      </p:sp>
    </p:spTree>
    <p:extLst>
      <p:ext uri="{BB962C8B-B14F-4D97-AF65-F5344CB8AC3E}">
        <p14:creationId xmlns:p14="http://schemas.microsoft.com/office/powerpoint/2010/main" val="36458262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/>
          <p:cNvSpPr txBox="1"/>
          <p:nvPr/>
        </p:nvSpPr>
        <p:spPr>
          <a:xfrm>
            <a:off x="10336" y="40143"/>
            <a:ext cx="10688638" cy="523220"/>
          </a:xfrm>
          <a:prstGeom prst="rect">
            <a:avLst/>
          </a:prstGeom>
          <a:solidFill>
            <a:srgbClr val="133176"/>
          </a:solidFill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0" marR="0" lvl="0" indent="0" algn="ctr" defTabSz="496888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【</a:t>
            </a:r>
            <a:r>
              <a:rPr kumimoji="1" lang="ja-JP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高等学校「情報</a:t>
            </a:r>
            <a:r>
              <a:rPr kumimoji="1" lang="en-US" altLang="ja-JP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Ⅱ</a:t>
            </a:r>
            <a:r>
              <a:rPr kumimoji="1" lang="ja-JP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（</a:t>
            </a:r>
            <a:r>
              <a:rPr kumimoji="1" lang="en-US" altLang="ja-JP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Ⅰ</a:t>
            </a:r>
            <a:r>
              <a:rPr kumimoji="1" lang="ja-JP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）」　単元（題材）名、内容（テーマ）名</a:t>
            </a:r>
            <a:r>
              <a:rPr kumimoji="1" lang="en-US" altLang="ja-JP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】</a:t>
            </a:r>
            <a:r>
              <a:rPr kumimoji="1" lang="ja-JP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②</a:t>
            </a:r>
            <a:endParaRPr kumimoji="1" lang="en-US" altLang="ja-JP" sz="2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251824" y="1435964"/>
            <a:ext cx="3914648" cy="2684193"/>
          </a:xfrm>
          <a:prstGeom prst="rect">
            <a:avLst/>
          </a:prstGeom>
          <a:noFill/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9688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13" name="正方形/長方形 12"/>
          <p:cNvSpPr/>
          <p:nvPr/>
        </p:nvSpPr>
        <p:spPr>
          <a:xfrm>
            <a:off x="262139" y="4656654"/>
            <a:ext cx="3914648" cy="2509606"/>
          </a:xfrm>
          <a:prstGeom prst="rect">
            <a:avLst/>
          </a:prstGeom>
          <a:noFill/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9688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4973527" y="2471895"/>
            <a:ext cx="50241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9688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6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学習指導と学習評価の工夫・改善の具体的な取組の事例について記載ください。</a:t>
            </a:r>
            <a:endParaRPr lang="en-US" altLang="ja-JP" sz="160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" name="角丸四角形 2"/>
          <p:cNvSpPr/>
          <p:nvPr/>
        </p:nvSpPr>
        <p:spPr>
          <a:xfrm>
            <a:off x="4376936" y="1194810"/>
            <a:ext cx="6141841" cy="5971449"/>
          </a:xfrm>
          <a:prstGeom prst="roundRect">
            <a:avLst/>
          </a:prstGeom>
          <a:noFill/>
          <a:ln>
            <a:solidFill>
              <a:schemeClr val="tx1"/>
            </a:solidFill>
            <a:prstDash val="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9688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4772298" y="2076944"/>
            <a:ext cx="4930139" cy="338554"/>
          </a:xfrm>
          <a:prstGeom prst="rect">
            <a:avLst/>
          </a:prstGeom>
          <a:noFill/>
          <a:ln w="12700"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49688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（例）</a:t>
            </a:r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753008" y="3204574"/>
            <a:ext cx="2912278" cy="83099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R="0" lvl="0" algn="l" defTabSz="49688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kumimoji="1" lang="en-US" altLang="ja-JP" sz="1600" i="0" u="none" strike="noStrike" kern="1200" cap="none" spc="0" normalizeH="0" baseline="0" noProof="0" dirty="0">
                <a:ln>
                  <a:noFill/>
                </a:ln>
                <a:solidFill>
                  <a:srgbClr val="FF501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※</a:t>
            </a:r>
            <a:r>
              <a:rPr kumimoji="1" lang="ja-JP" altLang="en-US" sz="1600" i="0" u="none" strike="noStrike" kern="1200" cap="none" spc="0" normalizeH="0" baseline="0" noProof="0" dirty="0">
                <a:ln>
                  <a:noFill/>
                </a:ln>
                <a:solidFill>
                  <a:srgbClr val="FF501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　写真は１～３枚程度</a:t>
            </a:r>
            <a:endParaRPr kumimoji="1" lang="en-US" altLang="ja-JP" sz="1600" i="0" u="none" strike="noStrike" kern="1200" cap="none" spc="0" normalizeH="0" baseline="0" noProof="0" dirty="0">
              <a:ln>
                <a:noFill/>
              </a:ln>
              <a:solidFill>
                <a:srgbClr val="FF501E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R="0" lvl="0" algn="l" defTabSz="49688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kumimoji="1" lang="en-US" altLang="ja-JP" sz="1600" i="0" u="none" strike="noStrike" kern="1200" cap="none" spc="0" normalizeH="0" baseline="0" noProof="0" dirty="0">
                <a:ln>
                  <a:noFill/>
                </a:ln>
                <a:solidFill>
                  <a:srgbClr val="FF501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※</a:t>
            </a:r>
            <a:r>
              <a:rPr kumimoji="1" lang="ja-JP" altLang="en-US" sz="1600" i="0" u="none" strike="noStrike" kern="1200" cap="none" spc="0" normalizeH="0" baseline="0" noProof="0" dirty="0">
                <a:ln>
                  <a:noFill/>
                </a:ln>
                <a:solidFill>
                  <a:srgbClr val="FF501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　右記のポイントと写真の分量</a:t>
            </a:r>
            <a:endParaRPr kumimoji="1" lang="en-US" altLang="ja-JP" sz="1600" i="0" u="none" strike="noStrike" kern="1200" cap="none" spc="0" normalizeH="0" baseline="0" noProof="0" dirty="0">
              <a:ln>
                <a:noFill/>
              </a:ln>
              <a:solidFill>
                <a:srgbClr val="FF501E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R="0" lvl="0" algn="l" defTabSz="49688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lang="ja-JP" altLang="en-US" sz="1600" dirty="0">
                <a:solidFill>
                  <a:srgbClr val="FF501E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ja-JP" altLang="en-US" sz="1600" i="0" u="none" strike="noStrike" kern="1200" cap="none" spc="0" normalizeH="0" baseline="0" noProof="0" dirty="0">
                <a:ln>
                  <a:noFill/>
                </a:ln>
                <a:solidFill>
                  <a:srgbClr val="FF501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は同等程度</a:t>
            </a:r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39832" y="4120157"/>
            <a:ext cx="4521200" cy="579646"/>
          </a:xfrm>
          <a:prstGeom prst="rect">
            <a:avLst/>
          </a:prstGeom>
          <a:noFill/>
          <a:ln w="12700"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496888" rtl="0" eaLnBrk="0" fontAlgn="base" latinLnBrk="0" hangingPunct="0">
              <a:lnSpc>
                <a:spcPts val="38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【</a:t>
            </a: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図②</a:t>
            </a:r>
            <a:r>
              <a:rPr kumimoji="1" lang="en-US" altLang="ja-JP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】</a:t>
            </a:r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39832" y="892231"/>
            <a:ext cx="3345528" cy="579646"/>
          </a:xfrm>
          <a:prstGeom prst="rect">
            <a:avLst/>
          </a:prstGeom>
          <a:noFill/>
          <a:ln w="12700"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496888" rtl="0" eaLnBrk="0" fontAlgn="base" latinLnBrk="0" hangingPunct="0">
              <a:lnSpc>
                <a:spcPts val="38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【</a:t>
            </a: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図①</a:t>
            </a:r>
            <a:r>
              <a:rPr kumimoji="1" lang="en-US" altLang="ja-JP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】</a:t>
            </a: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4619625" y="7122496"/>
            <a:ext cx="606901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96888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600" b="0" i="0" u="none" strike="noStrike" kern="1200" cap="none" spc="0" normalizeH="0" baseline="0" noProof="0" dirty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※</a:t>
            </a:r>
            <a:r>
              <a:rPr kumimoji="1" lang="ja-JP" altLang="en-US" sz="1600" b="0" i="0" u="none" strike="noStrike" kern="1200" cap="none" spc="0" normalizeH="0" baseline="0" noProof="0" dirty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使用した環境等は　</a:t>
            </a:r>
            <a:r>
              <a:rPr lang="ja-JP" altLang="en-US" sz="1600" dirty="0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「</a:t>
            </a:r>
            <a:r>
              <a:rPr kumimoji="1" lang="ja-JP" altLang="en-US" sz="1600" b="0" i="0" u="none" strike="noStrike" kern="1200" cap="none" spc="0" normalizeH="0" baseline="0" noProof="0" dirty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文書作成ソフト」などの表記で記載してください</a:t>
            </a:r>
          </a:p>
        </p:txBody>
      </p:sp>
      <p:cxnSp>
        <p:nvCxnSpPr>
          <p:cNvPr id="18" name="直線矢印コネクタ 17"/>
          <p:cNvCxnSpPr>
            <a:stCxn id="19" idx="1"/>
          </p:cNvCxnSpPr>
          <p:nvPr/>
        </p:nvCxnSpPr>
        <p:spPr>
          <a:xfrm flipH="1" flipV="1">
            <a:off x="3675602" y="630857"/>
            <a:ext cx="530636" cy="304523"/>
          </a:xfrm>
          <a:prstGeom prst="straightConnector1">
            <a:avLst/>
          </a:prstGeom>
          <a:ln>
            <a:solidFill>
              <a:schemeClr val="bg2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テキスト ボックス 18"/>
          <p:cNvSpPr txBox="1"/>
          <p:nvPr/>
        </p:nvSpPr>
        <p:spPr>
          <a:xfrm>
            <a:off x="4206238" y="642992"/>
            <a:ext cx="182372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9688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FF501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文字サイズ：</a:t>
            </a:r>
            <a:r>
              <a:rPr kumimoji="1" lang="en-US" altLang="ja-JP" sz="1600" b="1" i="0" u="none" strike="noStrike" kern="1200" cap="none" spc="0" normalizeH="0" baseline="0" noProof="0" dirty="0">
                <a:ln>
                  <a:noFill/>
                </a:ln>
                <a:solidFill>
                  <a:srgbClr val="FF501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28pt</a:t>
            </a:r>
          </a:p>
          <a:p>
            <a:pPr marL="0" marR="0" lvl="0" indent="0" algn="l" defTabSz="49688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FF501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文字色：白、太字</a:t>
            </a: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1117168" y="5639793"/>
            <a:ext cx="8585269" cy="338554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4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just" latinLnBrk="1">
              <a:defRPr/>
            </a:pPr>
            <a:r>
              <a:rPr kumimoji="1" lang="en-US" altLang="ja-JP" sz="1600" i="0" u="none" strike="noStrike" kern="1200" cap="none" spc="0" normalizeH="0" baseline="0" noProof="0" dirty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kumimoji="1" lang="ja-JP" altLang="en-US" sz="1600" i="0" u="none" strike="noStrike" kern="1200" cap="none" spc="0" normalizeH="0" baseline="0" noProof="0" dirty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　本資料の作成に当たっては、学習指導要領解説</a:t>
            </a:r>
            <a:r>
              <a:rPr lang="ja-JP" altLang="en-US" sz="1600" dirty="0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等、</a:t>
            </a:r>
            <a:r>
              <a:rPr kumimoji="1" lang="ja-JP" altLang="en-US" sz="1600" i="0" u="none" strike="noStrike" kern="1200" cap="none" spc="0" normalizeH="0" baseline="0" noProof="0" dirty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別添資料</a:t>
            </a:r>
            <a:r>
              <a:rPr lang="ja-JP" altLang="en-US" sz="1600" dirty="0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等</a:t>
            </a:r>
            <a:r>
              <a:rPr kumimoji="1" lang="ja-JP" altLang="en-US" sz="1600" i="0" u="none" strike="noStrike" kern="1200" cap="none" spc="0" normalizeH="0" baseline="0" noProof="0" dirty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を参考とすることも考えられます。</a:t>
            </a:r>
            <a:r>
              <a:rPr lang="ja-JP" altLang="en-US" sz="1600" noProof="0" dirty="0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endParaRPr kumimoji="1" lang="en-US" altLang="ja-JP" sz="1600" i="0" u="none" strike="noStrike" kern="1200" cap="none" spc="0" normalizeH="0" baseline="0" noProof="0" dirty="0">
              <a:ln>
                <a:noFill/>
              </a:ln>
              <a:solidFill>
                <a:schemeClr val="bg2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6797828" y="681446"/>
            <a:ext cx="3890810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0" marR="0" lvl="0" indent="0" algn="l" defTabSz="49688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FF501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文字サイズは</a:t>
            </a:r>
            <a:r>
              <a:rPr kumimoji="1" lang="en-US" altLang="ja-JP" sz="1200" b="1" i="0" u="none" strike="noStrike" kern="1200" cap="none" spc="0" normalizeH="0" baseline="0" noProof="0" dirty="0">
                <a:ln>
                  <a:noFill/>
                </a:ln>
                <a:solidFill>
                  <a:srgbClr val="FF501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16pt</a:t>
            </a:r>
            <a:r>
              <a:rPr kumimoji="1" lang="ja-JP" alt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FF501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を基本とするが、適宜変更可能とする。</a:t>
            </a:r>
            <a:endParaRPr kumimoji="1" lang="en-US" altLang="ja-JP" sz="1200" b="1" i="0" u="none" strike="noStrike" kern="1200" cap="none" spc="0" normalizeH="0" baseline="0" noProof="0" dirty="0">
              <a:ln>
                <a:noFill/>
              </a:ln>
              <a:solidFill>
                <a:srgbClr val="FF501E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0" marR="0" lvl="0" indent="0" algn="l" defTabSz="49688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200" b="1" dirty="0">
                <a:solidFill>
                  <a:srgbClr val="FF501E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文字色は指定なし。</a:t>
            </a:r>
            <a:endParaRPr kumimoji="1" lang="ja-JP" altLang="en-US" sz="1200" b="1" i="0" u="none" strike="noStrike" kern="1200" cap="none" spc="0" normalizeH="0" baseline="0" noProof="0" dirty="0">
              <a:ln>
                <a:noFill/>
              </a:ln>
              <a:solidFill>
                <a:srgbClr val="FF501E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251824" y="7220348"/>
            <a:ext cx="3401568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182563" indent="-182563"/>
            <a:r>
              <a:rPr kumimoji="1" lang="en-US" altLang="ja-JP" sz="1600" i="0" u="none" strike="noStrike" kern="1200" cap="none" spc="0" normalizeH="0" baseline="0" noProof="0" dirty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※</a:t>
            </a:r>
            <a:r>
              <a:rPr kumimoji="1" lang="ja-JP" altLang="en-US" sz="1600" i="0" u="none" strike="noStrike" kern="1200" cap="none" spc="0" normalizeH="0" baseline="0" noProof="0" dirty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　配置と見出しは適宜変更可</a:t>
            </a:r>
          </a:p>
        </p:txBody>
      </p:sp>
    </p:spTree>
    <p:extLst>
      <p:ext uri="{BB962C8B-B14F-4D97-AF65-F5344CB8AC3E}">
        <p14:creationId xmlns:p14="http://schemas.microsoft.com/office/powerpoint/2010/main" val="42463906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/>
          <p:cNvSpPr txBox="1"/>
          <p:nvPr/>
        </p:nvSpPr>
        <p:spPr>
          <a:xfrm>
            <a:off x="0" y="23075"/>
            <a:ext cx="10688638" cy="758669"/>
          </a:xfrm>
          <a:prstGeom prst="rect">
            <a:avLst/>
          </a:prstGeom>
          <a:solidFill>
            <a:srgbClr val="133176"/>
          </a:solidFill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0" marR="0" lvl="0" indent="0" algn="ctr" defTabSz="496888" rtl="0" eaLnBrk="0" fontAlgn="base" latinLnBrk="0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【</a:t>
            </a:r>
            <a:r>
              <a:rPr kumimoji="1" lang="ja-JP" altLang="en-US" sz="2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高等学校「情報</a:t>
            </a:r>
            <a:r>
              <a:rPr kumimoji="1" lang="en-US" altLang="ja-JP" sz="2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Ⅱ</a:t>
            </a:r>
            <a:r>
              <a:rPr kumimoji="1" lang="ja-JP" altLang="en-US" sz="2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（</a:t>
            </a:r>
            <a:r>
              <a:rPr kumimoji="1" lang="en-US" altLang="ja-JP" sz="2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Ⅰ</a:t>
            </a:r>
            <a:r>
              <a:rPr kumimoji="1" lang="ja-JP" altLang="en-US" sz="2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）」　単元（題材）名、内容（テーマ）名</a:t>
            </a:r>
            <a:r>
              <a:rPr kumimoji="1" lang="en-US" altLang="ja-JP" sz="2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】</a:t>
            </a:r>
            <a:r>
              <a:rPr kumimoji="1" lang="ja-JP" altLang="en-US" sz="2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①</a:t>
            </a:r>
            <a:endParaRPr kumimoji="1" lang="en-US" altLang="ja-JP" sz="2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192877" y="1736124"/>
            <a:ext cx="10337493" cy="498534"/>
          </a:xfrm>
          <a:prstGeom prst="rect">
            <a:avLst/>
          </a:prstGeom>
          <a:noFill/>
          <a:ln w="12700">
            <a:solidFill>
              <a:schemeClr val="tx1"/>
            </a:solidFill>
            <a:prstDash val="dash"/>
          </a:ln>
        </p:spPr>
        <p:txBody>
          <a:bodyPr wrap="square" rtlCol="0">
            <a:spAutoFit/>
          </a:bodyPr>
          <a:lstStyle/>
          <a:p>
            <a:pPr marL="0" marR="0" lvl="0" indent="0" defTabSz="496888" rtl="0" eaLnBrk="0" fontAlgn="base" latinLnBrk="0" hangingPunct="0">
              <a:lnSpc>
                <a:spcPts val="38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FF501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　</a:t>
            </a:r>
            <a:r>
              <a:rPr kumimoji="1" lang="en-US" altLang="ja-JP" sz="1600" b="0" i="0" u="none" strike="noStrike" kern="1200" cap="none" spc="0" normalizeH="0" baseline="0" noProof="0" dirty="0">
                <a:ln>
                  <a:noFill/>
                </a:ln>
                <a:solidFill>
                  <a:srgbClr val="FF501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※</a:t>
            </a:r>
            <a:r>
              <a:rPr kumimoji="1" lang="ja-JP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FF501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　</a:t>
            </a:r>
            <a:r>
              <a:rPr kumimoji="1" lang="ja-JP" altLang="ja-JP" sz="1600" b="0" i="0" u="none" strike="noStrike" kern="1200" cap="none" spc="0" normalizeH="0" baseline="0" noProof="0" dirty="0">
                <a:ln>
                  <a:noFill/>
                </a:ln>
                <a:solidFill>
                  <a:srgbClr val="FF501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育成</a:t>
            </a:r>
            <a:r>
              <a:rPr kumimoji="1" lang="ja-JP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FF501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を目指す</a:t>
            </a:r>
            <a:r>
              <a:rPr kumimoji="1" lang="ja-JP" altLang="ja-JP" sz="1600" b="0" i="0" u="none" strike="noStrike" kern="1200" cap="none" spc="0" normalizeH="0" baseline="0" noProof="0" dirty="0">
                <a:ln>
                  <a:noFill/>
                </a:ln>
                <a:solidFill>
                  <a:srgbClr val="FF501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資質・能力</a:t>
            </a:r>
            <a:r>
              <a:rPr lang="ja-JP" altLang="en-US" sz="1600" dirty="0">
                <a:solidFill>
                  <a:srgbClr val="FF501E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に向けた、工夫・改善について具体的に記載してください。</a:t>
            </a:r>
            <a:endParaRPr kumimoji="1" lang="en-US" altLang="ja-JP" sz="1600" b="0" i="0" u="none" strike="noStrike" kern="1200" cap="none" spc="0" normalizeH="0" baseline="0" noProof="0" dirty="0">
              <a:ln>
                <a:noFill/>
              </a:ln>
              <a:solidFill>
                <a:srgbClr val="FF501E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192878" y="2622331"/>
            <a:ext cx="10337492" cy="498534"/>
          </a:xfrm>
          <a:prstGeom prst="rect">
            <a:avLst/>
          </a:prstGeom>
          <a:noFill/>
          <a:ln w="12700">
            <a:solidFill>
              <a:schemeClr val="tx1"/>
            </a:solidFill>
            <a:prstDash val="dash"/>
          </a:ln>
        </p:spPr>
        <p:txBody>
          <a:bodyPr wrap="square" rtlCol="0">
            <a:spAutoFit/>
          </a:bodyPr>
          <a:lstStyle/>
          <a:p>
            <a:pPr marL="0" marR="0" lvl="0" indent="0" defTabSz="496888" rtl="0" eaLnBrk="0" fontAlgn="base" latinLnBrk="0" hangingPunct="0">
              <a:lnSpc>
                <a:spcPts val="38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0" i="0" u="none" strike="noStrike" kern="1200" cap="none" spc="-100" normalizeH="0" baseline="0" noProof="0" dirty="0">
                <a:ln>
                  <a:noFill/>
                </a:ln>
                <a:solidFill>
                  <a:srgbClr val="FF501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　</a:t>
            </a:r>
            <a:r>
              <a:rPr kumimoji="1" lang="en-US" altLang="ja-JP" sz="1600" b="0" i="0" u="none" strike="noStrike" kern="1200" cap="none" spc="-100" normalizeH="0" baseline="0" noProof="0" dirty="0">
                <a:ln>
                  <a:noFill/>
                </a:ln>
                <a:solidFill>
                  <a:srgbClr val="FF501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※</a:t>
            </a:r>
            <a:r>
              <a:rPr kumimoji="1" lang="ja-JP" altLang="en-US" sz="1600" b="0" i="0" u="none" strike="noStrike" kern="1200" cap="none" spc="-100" normalizeH="0" baseline="0" noProof="0" dirty="0">
                <a:ln>
                  <a:noFill/>
                </a:ln>
                <a:solidFill>
                  <a:srgbClr val="FF501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　工夫</a:t>
            </a:r>
            <a:r>
              <a:rPr lang="ja-JP" altLang="en-US" sz="1600" spc="-100" dirty="0">
                <a:solidFill>
                  <a:srgbClr val="FF501E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・改善する学習活動を評価する評価規準について、観点別に</a:t>
            </a:r>
            <a:r>
              <a:rPr kumimoji="1" lang="ja-JP" altLang="en-US" sz="1600" b="0" i="0" u="none" strike="noStrike" kern="1200" cap="none" spc="-100" normalizeH="0" baseline="0" noProof="0" dirty="0">
                <a:ln>
                  <a:noFill/>
                </a:ln>
                <a:solidFill>
                  <a:srgbClr val="FF501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ポイントを具体的に記入してください。</a:t>
            </a:r>
            <a:endParaRPr kumimoji="1" lang="en-US" altLang="ja-JP" sz="1600" b="0" i="0" u="none" strike="noStrike" kern="1200" cap="none" spc="-100" normalizeH="0" baseline="0" noProof="0" dirty="0">
              <a:ln>
                <a:noFill/>
              </a:ln>
              <a:solidFill>
                <a:srgbClr val="FF501E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98654" y="722895"/>
            <a:ext cx="208589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9688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FF501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文字サイズ：</a:t>
            </a:r>
            <a:r>
              <a:rPr kumimoji="1" lang="en-US" altLang="ja-JP" sz="1600" b="1" i="0" u="none" strike="noStrike" kern="1200" cap="none" spc="0" normalizeH="0" baseline="0" noProof="0" dirty="0">
                <a:ln>
                  <a:noFill/>
                </a:ln>
                <a:solidFill>
                  <a:srgbClr val="FF501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20pt</a:t>
            </a:r>
          </a:p>
          <a:p>
            <a:pPr marL="0" marR="0" lvl="0" indent="0" algn="l" defTabSz="49688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FF501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文字色：黒、太字</a:t>
            </a:r>
          </a:p>
        </p:txBody>
      </p:sp>
      <p:cxnSp>
        <p:nvCxnSpPr>
          <p:cNvPr id="28" name="直線矢印コネクタ 27"/>
          <p:cNvCxnSpPr/>
          <p:nvPr/>
        </p:nvCxnSpPr>
        <p:spPr>
          <a:xfrm>
            <a:off x="251205" y="1239357"/>
            <a:ext cx="127896" cy="1103068"/>
          </a:xfrm>
          <a:prstGeom prst="straightConnector1">
            <a:avLst/>
          </a:prstGeom>
          <a:ln>
            <a:solidFill>
              <a:schemeClr val="bg2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直線矢印コネクタ 42"/>
          <p:cNvCxnSpPr>
            <a:cxnSpLocks/>
          </p:cNvCxnSpPr>
          <p:nvPr/>
        </p:nvCxnSpPr>
        <p:spPr>
          <a:xfrm flipH="1" flipV="1">
            <a:off x="3547129" y="849207"/>
            <a:ext cx="609598" cy="304521"/>
          </a:xfrm>
          <a:prstGeom prst="straightConnector1">
            <a:avLst/>
          </a:prstGeom>
          <a:ln>
            <a:solidFill>
              <a:schemeClr val="bg2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6" name="テキスト ボックス 45"/>
          <p:cNvSpPr txBox="1"/>
          <p:nvPr/>
        </p:nvSpPr>
        <p:spPr>
          <a:xfrm>
            <a:off x="4206238" y="781744"/>
            <a:ext cx="182372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9688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FF501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文字サイズ：</a:t>
            </a:r>
            <a:r>
              <a:rPr kumimoji="1" lang="en-US" altLang="ja-JP" sz="1600" b="1" i="0" u="none" strike="noStrike" kern="1200" cap="none" spc="0" normalizeH="0" baseline="0" noProof="0" dirty="0">
                <a:ln>
                  <a:noFill/>
                </a:ln>
                <a:solidFill>
                  <a:srgbClr val="FF501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28pt</a:t>
            </a:r>
          </a:p>
          <a:p>
            <a:pPr marL="0" marR="0" lvl="0" indent="0" algn="l" defTabSz="49688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FF501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文字色：白、太字</a:t>
            </a:r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3485954" y="3639487"/>
            <a:ext cx="7044416" cy="3664102"/>
          </a:xfrm>
          <a:prstGeom prst="rect">
            <a:avLst/>
          </a:prstGeom>
          <a:noFill/>
          <a:ln w="12700">
            <a:solidFill>
              <a:schemeClr val="tx1"/>
            </a:solidFill>
            <a:prstDash val="dash"/>
          </a:ln>
        </p:spPr>
        <p:txBody>
          <a:bodyPr wrap="square" rtlCol="0">
            <a:noAutofit/>
          </a:bodyPr>
          <a:lstStyle/>
          <a:p>
            <a:pPr marL="0" marR="0" lvl="0" indent="0" algn="ctr" defTabSz="496888" rtl="0" eaLnBrk="0" fontAlgn="base" latinLnBrk="0" hangingPunct="0">
              <a:lnSpc>
                <a:spcPts val="38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600" b="0" i="0" u="none" strike="noStrike" kern="1200" cap="none" spc="0" normalizeH="0" baseline="0" noProof="0" dirty="0">
              <a:ln>
                <a:noFill/>
              </a:ln>
              <a:solidFill>
                <a:srgbClr val="FF501E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4" name="ホームベース 3"/>
          <p:cNvSpPr/>
          <p:nvPr/>
        </p:nvSpPr>
        <p:spPr>
          <a:xfrm rot="5400000">
            <a:off x="1449109" y="2639841"/>
            <a:ext cx="725825" cy="2865834"/>
          </a:xfrm>
          <a:prstGeom prst="homePlate">
            <a:avLst>
              <a:gd name="adj" fmla="val 39314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9688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26" name="ホームベース 25"/>
          <p:cNvSpPr/>
          <p:nvPr/>
        </p:nvSpPr>
        <p:spPr>
          <a:xfrm rot="5400000">
            <a:off x="1449109" y="3596115"/>
            <a:ext cx="725825" cy="2865834"/>
          </a:xfrm>
          <a:prstGeom prst="homePlate">
            <a:avLst>
              <a:gd name="adj" fmla="val 39314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9688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27" name="ホームベース 26"/>
          <p:cNvSpPr/>
          <p:nvPr/>
        </p:nvSpPr>
        <p:spPr>
          <a:xfrm rot="5400000">
            <a:off x="1449106" y="4551938"/>
            <a:ext cx="725824" cy="2865834"/>
          </a:xfrm>
          <a:prstGeom prst="homePlate">
            <a:avLst>
              <a:gd name="adj" fmla="val 39314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9688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31" name="ホームベース 30"/>
          <p:cNvSpPr/>
          <p:nvPr/>
        </p:nvSpPr>
        <p:spPr>
          <a:xfrm rot="5400000">
            <a:off x="1449110" y="5507760"/>
            <a:ext cx="725824" cy="2865834"/>
          </a:xfrm>
          <a:prstGeom prst="homePlate">
            <a:avLst>
              <a:gd name="adj" fmla="val 39314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9688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192877" y="3226474"/>
            <a:ext cx="1033749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9688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主体的・対話的で深い学び，探究的な学び，個別最適な学び，協働的な学び</a:t>
            </a: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192878" y="2228048"/>
            <a:ext cx="526405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ja-JP" altLang="en-US" sz="2000" b="1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評価規準</a:t>
            </a:r>
            <a:endParaRPr kumimoji="1" lang="ja-JP" altLang="en-US" sz="20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192877" y="1288842"/>
            <a:ext cx="620792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9688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2000" b="1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学習指導と学習評価の工夫・改善点の概要</a:t>
            </a:r>
            <a:endParaRPr kumimoji="1" lang="en-US" altLang="ja-JP" sz="20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cxnSp>
        <p:nvCxnSpPr>
          <p:cNvPr id="35" name="直線矢印コネクタ 34"/>
          <p:cNvCxnSpPr/>
          <p:nvPr/>
        </p:nvCxnSpPr>
        <p:spPr>
          <a:xfrm>
            <a:off x="1812018" y="1099280"/>
            <a:ext cx="293942" cy="160731"/>
          </a:xfrm>
          <a:prstGeom prst="straightConnector1">
            <a:avLst/>
          </a:prstGeom>
          <a:ln>
            <a:solidFill>
              <a:schemeClr val="bg2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正方形/長方形 1"/>
          <p:cNvSpPr/>
          <p:nvPr/>
        </p:nvSpPr>
        <p:spPr>
          <a:xfrm>
            <a:off x="251205" y="4579212"/>
            <a:ext cx="3106850" cy="933480"/>
          </a:xfrm>
          <a:prstGeom prst="rect">
            <a:avLst/>
          </a:prstGeom>
          <a:noFill/>
          <a:ln w="381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9688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6813304" y="733254"/>
            <a:ext cx="3775393" cy="104644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Bef>
                <a:spcPts val="600"/>
              </a:spcBef>
            </a:pPr>
            <a:r>
              <a:rPr lang="en-US" altLang="ja-JP" sz="28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28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〇〇立〇〇高等学校</a:t>
            </a:r>
            <a:r>
              <a:rPr lang="en-US" altLang="ja-JP" sz="28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</a:p>
          <a:p>
            <a:pPr>
              <a:spcBef>
                <a:spcPts val="600"/>
              </a:spcBef>
            </a:pPr>
            <a:r>
              <a:rPr lang="ja-JP" altLang="en-US" sz="12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県市番号／</a:t>
            </a: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都道府県・指定都市名／担当指導主事名</a:t>
            </a:r>
            <a:endParaRPr lang="en-US" altLang="ja-JP" sz="12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spcBef>
                <a:spcPts val="600"/>
              </a:spcBef>
            </a:pPr>
            <a:r>
              <a:rPr kumimoji="1" lang="en-US" altLang="ja-JP" sz="12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記載例</a:t>
            </a:r>
            <a:r>
              <a:rPr kumimoji="1" lang="en-US" altLang="ja-JP" sz="12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】01</a:t>
            </a: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北海道／文科　太郎</a:t>
            </a:r>
            <a:endParaRPr kumimoji="1" lang="en-US" altLang="ja-JP" sz="12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E9C7604F-BCFE-7E63-D42A-601914BC89D2}"/>
              </a:ext>
            </a:extLst>
          </p:cNvPr>
          <p:cNvSpPr/>
          <p:nvPr/>
        </p:nvSpPr>
        <p:spPr>
          <a:xfrm>
            <a:off x="58723" y="79192"/>
            <a:ext cx="1288026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ja-JP" altLang="en-US" sz="1600" b="1" kern="1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別紙様式６</a:t>
            </a:r>
            <a:endParaRPr lang="ja-JP" altLang="ja-JP" sz="1600" b="1" kern="100" dirty="0">
              <a:solidFill>
                <a:schemeClr val="bg1"/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083C6EBA-017D-C5B3-2F34-567189976C40}"/>
              </a:ext>
            </a:extLst>
          </p:cNvPr>
          <p:cNvSpPr txBox="1"/>
          <p:nvPr/>
        </p:nvSpPr>
        <p:spPr>
          <a:xfrm>
            <a:off x="1483657" y="4242514"/>
            <a:ext cx="677108" cy="2656164"/>
          </a:xfrm>
          <a:prstGeom prst="rect">
            <a:avLst/>
          </a:prstGeom>
          <a:solidFill>
            <a:schemeClr val="bg1"/>
          </a:solidFill>
          <a:ln w="28575">
            <a:noFill/>
          </a:ln>
        </p:spPr>
        <p:txBody>
          <a:bodyPr vert="eaVert" wrap="square" rtlCol="0">
            <a:spAutoFit/>
          </a:bodyPr>
          <a:lstStyle/>
          <a:p>
            <a:pPr marL="0" marR="0" lvl="0" indent="0" algn="l" defTabSz="49688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600" b="0" i="0" u="none" strike="noStrike" kern="1200" cap="none" spc="0" normalizeH="0" baseline="0" noProof="0" dirty="0">
                <a:ln>
                  <a:noFill/>
                </a:ln>
                <a:solidFill>
                  <a:srgbClr val="FF501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kumimoji="1" lang="ja-JP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FF501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学習過程や学習の流れ</a:t>
            </a:r>
            <a:endParaRPr kumimoji="1" lang="en-US" altLang="ja-JP" sz="1600" b="0" i="0" u="none" strike="noStrike" kern="1200" cap="none" spc="0" normalizeH="0" baseline="0" noProof="0" dirty="0">
              <a:ln>
                <a:noFill/>
              </a:ln>
              <a:solidFill>
                <a:srgbClr val="FF501E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marR="0" lvl="0" indent="0" algn="l" defTabSz="49688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600" dirty="0">
                <a:solidFill>
                  <a:srgbClr val="FF501E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ja-JP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FF501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を記入してください。</a:t>
            </a:r>
            <a:endParaRPr kumimoji="1" lang="en-US" altLang="ja-JP" sz="1600" b="0" i="0" u="none" strike="noStrike" kern="1200" cap="none" spc="0" normalizeH="0" baseline="0" noProof="0" dirty="0">
              <a:ln>
                <a:noFill/>
              </a:ln>
              <a:solidFill>
                <a:srgbClr val="FF501E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EED3D757-B93C-12FC-F9E3-92E41A061D93}"/>
              </a:ext>
            </a:extLst>
          </p:cNvPr>
          <p:cNvSpPr txBox="1"/>
          <p:nvPr/>
        </p:nvSpPr>
        <p:spPr>
          <a:xfrm>
            <a:off x="3504333" y="3839300"/>
            <a:ext cx="7044416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kumimoji="1" lang="en-US" altLang="ja-JP" sz="1400" i="0" u="none" strike="noStrike" kern="1200" cap="none" spc="0" normalizeH="0" baseline="0" noProof="0" dirty="0">
                <a:ln>
                  <a:noFill/>
                </a:ln>
                <a:solidFill>
                  <a:srgbClr val="FF501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kumimoji="1" lang="ja-JP" altLang="en-US" sz="1400" i="0" u="none" strike="noStrike" kern="1200" cap="none" spc="0" normalizeH="0" baseline="0" noProof="0" dirty="0">
                <a:ln>
                  <a:noFill/>
                </a:ln>
                <a:solidFill>
                  <a:srgbClr val="FF501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共通教科情報科「情報</a:t>
            </a:r>
            <a:r>
              <a:rPr kumimoji="1" lang="en-US" altLang="ja-JP" sz="1400" i="0" u="none" strike="noStrike" kern="1200" cap="none" spc="0" normalizeH="0" baseline="0" noProof="0" dirty="0">
                <a:ln>
                  <a:noFill/>
                </a:ln>
                <a:solidFill>
                  <a:srgbClr val="FF501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Ⅰ</a:t>
            </a:r>
            <a:r>
              <a:rPr kumimoji="1" lang="ja-JP" altLang="en-US" sz="1400" i="0" u="none" strike="noStrike" kern="1200" cap="none" spc="0" normalizeH="0" baseline="0" noProof="0" dirty="0">
                <a:ln>
                  <a:noFill/>
                </a:ln>
                <a:solidFill>
                  <a:srgbClr val="FF501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」「情報</a:t>
            </a:r>
            <a:r>
              <a:rPr kumimoji="1" lang="en-US" altLang="ja-JP" sz="1400" i="0" u="none" strike="noStrike" kern="1200" cap="none" spc="0" normalizeH="0" baseline="0" noProof="0" dirty="0">
                <a:ln>
                  <a:noFill/>
                </a:ln>
                <a:solidFill>
                  <a:srgbClr val="FF501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Ⅱ</a:t>
            </a:r>
            <a:r>
              <a:rPr kumimoji="1" lang="ja-JP" altLang="en-US" sz="1400" i="0" u="none" strike="noStrike" kern="1200" cap="none" spc="0" normalizeH="0" baseline="0" noProof="0" dirty="0">
                <a:ln>
                  <a:noFill/>
                </a:ln>
                <a:solidFill>
                  <a:srgbClr val="FF501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」の学習指導と学習評価の工夫・改善に関して、域内の学校における特徴的な取組について、できるだけ具体的に記載してください。</a:t>
            </a:r>
          </a:p>
          <a:p>
            <a:pPr>
              <a:defRPr/>
            </a:pPr>
            <a:endParaRPr kumimoji="1" lang="ja-JP" altLang="en-US" sz="1400" i="0" u="none" strike="noStrike" kern="1200" cap="none" spc="0" normalizeH="0" baseline="0" noProof="0" dirty="0">
              <a:ln>
                <a:noFill/>
              </a:ln>
              <a:solidFill>
                <a:srgbClr val="FF501E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R="0" lvl="0" algn="l" defTabSz="49688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kumimoji="1" lang="en-US" altLang="ja-JP" sz="1400" i="0" u="none" strike="noStrike" kern="1200" cap="none" spc="0" normalizeH="0" baseline="0" noProof="0" dirty="0">
                <a:ln>
                  <a:noFill/>
                </a:ln>
                <a:solidFill>
                  <a:srgbClr val="FF501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kumimoji="1" lang="ja-JP" altLang="en-US" sz="1400" i="0" u="none" strike="noStrike" kern="1200" cap="none" spc="0" normalizeH="0" baseline="0" noProof="0" dirty="0">
                <a:ln>
                  <a:noFill/>
                </a:ln>
                <a:solidFill>
                  <a:srgbClr val="FF501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　左記の「学習過程や学習の流れ」については、特に、記載いただくテーマに関連して</a:t>
            </a:r>
            <a:r>
              <a:rPr kumimoji="1" lang="ja-JP" altLang="en-US" sz="14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学習指導と学習評価の工夫・改善の場面を記載した上で、</a:t>
            </a:r>
            <a:r>
              <a:rPr kumimoji="1" lang="ja-JP" altLang="en-US" sz="1400" i="0" u="none" strike="noStrike" kern="1200" cap="none" spc="0" normalizeH="0" baseline="0" noProof="0" dirty="0">
                <a:ln>
                  <a:noFill/>
                </a:ln>
                <a:solidFill>
                  <a:srgbClr val="FF501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本欄には太枠の場面における具体的な取組を記載してください。</a:t>
            </a:r>
          </a:p>
          <a:p>
            <a:pPr marR="0" lvl="0" algn="l" defTabSz="49688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  <a:defRPr/>
            </a:pPr>
            <a:endParaRPr kumimoji="1" lang="ja-JP" altLang="en-US" sz="1400" i="0" u="none" strike="noStrike" kern="1200" cap="none" spc="0" normalizeH="0" baseline="0" noProof="0" dirty="0">
              <a:ln>
                <a:noFill/>
              </a:ln>
              <a:solidFill>
                <a:srgbClr val="FF501E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R="0" lvl="0" algn="l" defTabSz="49688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kumimoji="1" lang="en-US" altLang="ja-JP" sz="1400" i="0" u="none" strike="noStrike" kern="1200" cap="none" spc="0" normalizeH="0" baseline="0" noProof="0" dirty="0">
                <a:ln>
                  <a:noFill/>
                </a:ln>
                <a:solidFill>
                  <a:srgbClr val="FF501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kumimoji="1" lang="ja-JP" altLang="en-US" sz="1400" i="0" u="none" strike="noStrike" kern="1200" cap="none" spc="0" normalizeH="0" baseline="0" noProof="0" dirty="0">
                <a:ln>
                  <a:noFill/>
                </a:ln>
                <a:solidFill>
                  <a:srgbClr val="FF501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　「学習過程や学習の流れ」及び「事例の概要」については、本様式における配置から変更してもかまいません。　</a:t>
            </a:r>
            <a:endParaRPr kumimoji="1" lang="ja-JP" altLang="en-US" i="0" u="none" strike="noStrike" kern="1200" cap="none" spc="0" normalizeH="0" baseline="0" noProof="0" dirty="0">
              <a:ln>
                <a:noFill/>
              </a:ln>
              <a:solidFill>
                <a:srgbClr val="FF501E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7EA2391B-47BC-AF54-54D4-DD5F6DDA35A2}"/>
              </a:ext>
            </a:extLst>
          </p:cNvPr>
          <p:cNvSpPr txBox="1"/>
          <p:nvPr/>
        </p:nvSpPr>
        <p:spPr>
          <a:xfrm>
            <a:off x="4206238" y="6259792"/>
            <a:ext cx="6196444" cy="938719"/>
          </a:xfrm>
          <a:prstGeom prst="rect">
            <a:avLst/>
          </a:prstGeom>
          <a:solidFill>
            <a:schemeClr val="bg1"/>
          </a:solidFill>
          <a:ln>
            <a:solidFill>
              <a:schemeClr val="bg2"/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ts val="1200"/>
              </a:lnSpc>
              <a:spcBef>
                <a:spcPts val="600"/>
              </a:spcBef>
            </a:pPr>
            <a:r>
              <a:rPr kumimoji="1" lang="en-US" altLang="ja-JP" sz="1200" b="0" i="0" u="none" strike="noStrike" kern="1200" cap="none" spc="0" normalizeH="0" baseline="0" noProof="0" dirty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※</a:t>
            </a: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情報</a:t>
            </a:r>
            <a:r>
              <a:rPr kumimoji="1" lang="en-US" altLang="ja-JP" sz="1200" b="0" i="0" u="none" strike="noStrike" kern="1200" cap="none" spc="0" normalizeH="0" baseline="0" noProof="0" dirty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Ⅱ</a:t>
            </a: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実施校が無い自治体は、情報</a:t>
            </a:r>
            <a:r>
              <a:rPr kumimoji="1" lang="en-US" altLang="ja-JP" sz="1200" b="0" i="0" u="none" strike="noStrike" kern="1200" cap="none" spc="0" normalizeH="0" baseline="0" noProof="0" dirty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Ⅰ</a:t>
            </a: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の事例について作成願います。</a:t>
            </a:r>
          </a:p>
          <a:p>
            <a:pPr marL="285750" indent="-285750">
              <a:lnSpc>
                <a:spcPts val="12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endParaRPr kumimoji="1" lang="ja-JP" altLang="en-US" sz="1200" b="0" i="0" u="none" strike="noStrike" kern="1200" cap="none" spc="0" normalizeH="0" baseline="0" noProof="0" dirty="0">
              <a:ln>
                <a:noFill/>
              </a:ln>
              <a:solidFill>
                <a:schemeClr val="bg2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>
              <a:lnSpc>
                <a:spcPts val="1200"/>
              </a:lnSpc>
              <a:spcBef>
                <a:spcPts val="600"/>
              </a:spcBef>
            </a:pPr>
            <a:r>
              <a:rPr kumimoji="1" lang="en-US" altLang="ja-JP" sz="1200" b="0" i="0" u="none" strike="noStrike" kern="1200" cap="none" spc="0" normalizeH="0" baseline="0" noProof="0" dirty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※</a:t>
            </a: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各参加者からご提出いただいた事例のうち数事例を文科省</a:t>
            </a:r>
            <a:r>
              <a:rPr kumimoji="1" lang="en-US" altLang="ja-JP" sz="1200" b="0" i="0" u="none" strike="noStrike" kern="1200" cap="none" spc="0" normalizeH="0" baseline="0" noProof="0" dirty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HP</a:t>
            </a: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「高等学校情報科特設ページ」　に</a:t>
            </a:r>
            <a:endParaRPr kumimoji="1" lang="en-US" altLang="ja-JP" sz="1200" b="0" i="0" u="none" strike="noStrike" kern="1200" cap="none" spc="0" normalizeH="0" baseline="0" noProof="0" dirty="0">
              <a:ln>
                <a:noFill/>
              </a:ln>
              <a:solidFill>
                <a:schemeClr val="bg2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>
              <a:lnSpc>
                <a:spcPts val="1200"/>
              </a:lnSpc>
              <a:spcBef>
                <a:spcPts val="600"/>
              </a:spcBef>
            </a:pP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掲載する予定です。（事前に、ご相談します。）</a:t>
            </a:r>
          </a:p>
        </p:txBody>
      </p:sp>
    </p:spTree>
    <p:extLst>
      <p:ext uri="{BB962C8B-B14F-4D97-AF65-F5344CB8AC3E}">
        <p14:creationId xmlns:p14="http://schemas.microsoft.com/office/powerpoint/2010/main" val="34090727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/>
          <p:cNvSpPr txBox="1"/>
          <p:nvPr/>
        </p:nvSpPr>
        <p:spPr>
          <a:xfrm>
            <a:off x="10336" y="40143"/>
            <a:ext cx="10688638" cy="523220"/>
          </a:xfrm>
          <a:prstGeom prst="rect">
            <a:avLst/>
          </a:prstGeom>
          <a:solidFill>
            <a:srgbClr val="133176"/>
          </a:solidFill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0" marR="0" lvl="0" indent="0" algn="ctr" defTabSz="496888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【</a:t>
            </a:r>
            <a:r>
              <a:rPr kumimoji="1" lang="ja-JP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高等学校「情報</a:t>
            </a:r>
            <a:r>
              <a:rPr kumimoji="1" lang="en-US" altLang="ja-JP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Ⅱ</a:t>
            </a:r>
            <a:r>
              <a:rPr kumimoji="1" lang="ja-JP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（</a:t>
            </a:r>
            <a:r>
              <a:rPr kumimoji="1" lang="en-US" altLang="ja-JP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Ⅰ</a:t>
            </a:r>
            <a:r>
              <a:rPr kumimoji="1" lang="ja-JP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）」　単元（題材）名、内容（テーマ）名</a:t>
            </a:r>
            <a:r>
              <a:rPr kumimoji="1" lang="en-US" altLang="ja-JP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】</a:t>
            </a:r>
            <a:r>
              <a:rPr kumimoji="1" lang="ja-JP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②</a:t>
            </a:r>
            <a:endParaRPr kumimoji="1" lang="en-US" altLang="ja-JP" sz="2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251824" y="1435964"/>
            <a:ext cx="3914648" cy="2684193"/>
          </a:xfrm>
          <a:prstGeom prst="rect">
            <a:avLst/>
          </a:prstGeom>
          <a:noFill/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9688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13" name="正方形/長方形 12"/>
          <p:cNvSpPr/>
          <p:nvPr/>
        </p:nvSpPr>
        <p:spPr>
          <a:xfrm>
            <a:off x="262139" y="4656654"/>
            <a:ext cx="3914648" cy="2509606"/>
          </a:xfrm>
          <a:prstGeom prst="rect">
            <a:avLst/>
          </a:prstGeom>
          <a:noFill/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9688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4973527" y="2471895"/>
            <a:ext cx="50241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9688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6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学習指導と学習評価の工夫・改善の具体的な取組の事例について記載ください。</a:t>
            </a:r>
            <a:endParaRPr lang="en-US" altLang="ja-JP" sz="160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" name="角丸四角形 2"/>
          <p:cNvSpPr/>
          <p:nvPr/>
        </p:nvSpPr>
        <p:spPr>
          <a:xfrm>
            <a:off x="4376936" y="1194810"/>
            <a:ext cx="6141841" cy="5971449"/>
          </a:xfrm>
          <a:prstGeom prst="roundRect">
            <a:avLst/>
          </a:prstGeom>
          <a:noFill/>
          <a:ln>
            <a:solidFill>
              <a:schemeClr val="tx1"/>
            </a:solidFill>
            <a:prstDash val="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9688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4772298" y="2076944"/>
            <a:ext cx="4930139" cy="338554"/>
          </a:xfrm>
          <a:prstGeom prst="rect">
            <a:avLst/>
          </a:prstGeom>
          <a:noFill/>
          <a:ln w="12700"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49688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（例）</a:t>
            </a:r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753008" y="3204574"/>
            <a:ext cx="2912278" cy="83099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R="0" lvl="0" algn="l" defTabSz="49688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kumimoji="1" lang="en-US" altLang="ja-JP" sz="1600" i="0" u="none" strike="noStrike" kern="1200" cap="none" spc="0" normalizeH="0" baseline="0" noProof="0" dirty="0">
                <a:ln>
                  <a:noFill/>
                </a:ln>
                <a:solidFill>
                  <a:srgbClr val="FF501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※</a:t>
            </a:r>
            <a:r>
              <a:rPr kumimoji="1" lang="ja-JP" altLang="en-US" sz="1600" i="0" u="none" strike="noStrike" kern="1200" cap="none" spc="0" normalizeH="0" baseline="0" noProof="0" dirty="0">
                <a:ln>
                  <a:noFill/>
                </a:ln>
                <a:solidFill>
                  <a:srgbClr val="FF501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　写真は１～３枚程度</a:t>
            </a:r>
            <a:endParaRPr kumimoji="1" lang="en-US" altLang="ja-JP" sz="1600" i="0" u="none" strike="noStrike" kern="1200" cap="none" spc="0" normalizeH="0" baseline="0" noProof="0" dirty="0">
              <a:ln>
                <a:noFill/>
              </a:ln>
              <a:solidFill>
                <a:srgbClr val="FF501E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R="0" lvl="0" algn="l" defTabSz="49688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kumimoji="1" lang="en-US" altLang="ja-JP" sz="1600" i="0" u="none" strike="noStrike" kern="1200" cap="none" spc="0" normalizeH="0" baseline="0" noProof="0" dirty="0">
                <a:ln>
                  <a:noFill/>
                </a:ln>
                <a:solidFill>
                  <a:srgbClr val="FF501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※</a:t>
            </a:r>
            <a:r>
              <a:rPr kumimoji="1" lang="ja-JP" altLang="en-US" sz="1600" i="0" u="none" strike="noStrike" kern="1200" cap="none" spc="0" normalizeH="0" baseline="0" noProof="0" dirty="0">
                <a:ln>
                  <a:noFill/>
                </a:ln>
                <a:solidFill>
                  <a:srgbClr val="FF501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　右記のポイントと写真の分量</a:t>
            </a:r>
            <a:endParaRPr kumimoji="1" lang="en-US" altLang="ja-JP" sz="1600" i="0" u="none" strike="noStrike" kern="1200" cap="none" spc="0" normalizeH="0" baseline="0" noProof="0" dirty="0">
              <a:ln>
                <a:noFill/>
              </a:ln>
              <a:solidFill>
                <a:srgbClr val="FF501E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R="0" lvl="0" algn="l" defTabSz="49688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lang="ja-JP" altLang="en-US" sz="1600" dirty="0">
                <a:solidFill>
                  <a:srgbClr val="FF501E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ja-JP" altLang="en-US" sz="1600" i="0" u="none" strike="noStrike" kern="1200" cap="none" spc="0" normalizeH="0" baseline="0" noProof="0" dirty="0">
                <a:ln>
                  <a:noFill/>
                </a:ln>
                <a:solidFill>
                  <a:srgbClr val="FF501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は同等程度</a:t>
            </a:r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39832" y="4120157"/>
            <a:ext cx="4521200" cy="579646"/>
          </a:xfrm>
          <a:prstGeom prst="rect">
            <a:avLst/>
          </a:prstGeom>
          <a:noFill/>
          <a:ln w="12700"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496888" rtl="0" eaLnBrk="0" fontAlgn="base" latinLnBrk="0" hangingPunct="0">
              <a:lnSpc>
                <a:spcPts val="38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【</a:t>
            </a: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図②</a:t>
            </a:r>
            <a:r>
              <a:rPr kumimoji="1" lang="en-US" altLang="ja-JP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】</a:t>
            </a:r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39832" y="892231"/>
            <a:ext cx="3345528" cy="579646"/>
          </a:xfrm>
          <a:prstGeom prst="rect">
            <a:avLst/>
          </a:prstGeom>
          <a:noFill/>
          <a:ln w="12700"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496888" rtl="0" eaLnBrk="0" fontAlgn="base" latinLnBrk="0" hangingPunct="0">
              <a:lnSpc>
                <a:spcPts val="38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【</a:t>
            </a: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図①</a:t>
            </a:r>
            <a:r>
              <a:rPr kumimoji="1" lang="en-US" altLang="ja-JP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】</a:t>
            </a:r>
          </a:p>
        </p:txBody>
      </p:sp>
      <p:cxnSp>
        <p:nvCxnSpPr>
          <p:cNvPr id="18" name="直線矢印コネクタ 17"/>
          <p:cNvCxnSpPr>
            <a:stCxn id="19" idx="1"/>
          </p:cNvCxnSpPr>
          <p:nvPr/>
        </p:nvCxnSpPr>
        <p:spPr>
          <a:xfrm flipH="1" flipV="1">
            <a:off x="3675602" y="630857"/>
            <a:ext cx="530636" cy="304523"/>
          </a:xfrm>
          <a:prstGeom prst="straightConnector1">
            <a:avLst/>
          </a:prstGeom>
          <a:ln>
            <a:solidFill>
              <a:schemeClr val="bg2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テキスト ボックス 18"/>
          <p:cNvSpPr txBox="1"/>
          <p:nvPr/>
        </p:nvSpPr>
        <p:spPr>
          <a:xfrm>
            <a:off x="4206238" y="642992"/>
            <a:ext cx="182372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9688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FF501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文字サイズ：</a:t>
            </a:r>
            <a:r>
              <a:rPr kumimoji="1" lang="en-US" altLang="ja-JP" sz="1600" b="1" i="0" u="none" strike="noStrike" kern="1200" cap="none" spc="0" normalizeH="0" baseline="0" noProof="0" dirty="0">
                <a:ln>
                  <a:noFill/>
                </a:ln>
                <a:solidFill>
                  <a:srgbClr val="FF501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28pt</a:t>
            </a:r>
          </a:p>
          <a:p>
            <a:pPr marL="0" marR="0" lvl="0" indent="0" algn="l" defTabSz="49688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FF501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文字色：白、太字</a:t>
            </a: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1117168" y="5639793"/>
            <a:ext cx="8585269" cy="338554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4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just" latinLnBrk="1">
              <a:defRPr/>
            </a:pPr>
            <a:r>
              <a:rPr kumimoji="1" lang="en-US" altLang="ja-JP" sz="1600" i="0" u="none" strike="noStrike" kern="1200" cap="none" spc="0" normalizeH="0" baseline="0" noProof="0" dirty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kumimoji="1" lang="ja-JP" altLang="en-US" sz="1600" i="0" u="none" strike="noStrike" kern="1200" cap="none" spc="0" normalizeH="0" baseline="0" noProof="0" dirty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　本資料の作成に当たっては、学習指導要領解説</a:t>
            </a:r>
            <a:r>
              <a:rPr lang="ja-JP" altLang="en-US" sz="1600" dirty="0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等、</a:t>
            </a:r>
            <a:r>
              <a:rPr kumimoji="1" lang="ja-JP" altLang="en-US" sz="1600" i="0" u="none" strike="noStrike" kern="1200" cap="none" spc="0" normalizeH="0" baseline="0" noProof="0" dirty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別添資料</a:t>
            </a:r>
            <a:r>
              <a:rPr lang="ja-JP" altLang="en-US" sz="1600" dirty="0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等</a:t>
            </a:r>
            <a:r>
              <a:rPr kumimoji="1" lang="ja-JP" altLang="en-US" sz="1600" i="0" u="none" strike="noStrike" kern="1200" cap="none" spc="0" normalizeH="0" baseline="0" noProof="0" dirty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を参考とすることも考えられます。</a:t>
            </a:r>
            <a:r>
              <a:rPr lang="ja-JP" altLang="en-US" sz="1600" noProof="0" dirty="0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endParaRPr kumimoji="1" lang="en-US" altLang="ja-JP" sz="1600" i="0" u="none" strike="noStrike" kern="1200" cap="none" spc="0" normalizeH="0" baseline="0" noProof="0" dirty="0">
              <a:ln>
                <a:noFill/>
              </a:ln>
              <a:solidFill>
                <a:schemeClr val="bg2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6797828" y="681446"/>
            <a:ext cx="3890810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0" marR="0" lvl="0" indent="0" algn="l" defTabSz="49688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FF501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文字サイズは</a:t>
            </a:r>
            <a:r>
              <a:rPr kumimoji="1" lang="en-US" altLang="ja-JP" sz="1200" b="1" i="0" u="none" strike="noStrike" kern="1200" cap="none" spc="0" normalizeH="0" baseline="0" noProof="0" dirty="0">
                <a:ln>
                  <a:noFill/>
                </a:ln>
                <a:solidFill>
                  <a:srgbClr val="FF501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16pt</a:t>
            </a:r>
            <a:r>
              <a:rPr kumimoji="1" lang="ja-JP" alt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FF501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を基本とするが、適宜変更可能とする。</a:t>
            </a:r>
            <a:endParaRPr kumimoji="1" lang="en-US" altLang="ja-JP" sz="1200" b="1" i="0" u="none" strike="noStrike" kern="1200" cap="none" spc="0" normalizeH="0" baseline="0" noProof="0" dirty="0">
              <a:ln>
                <a:noFill/>
              </a:ln>
              <a:solidFill>
                <a:srgbClr val="FF501E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0" marR="0" lvl="0" indent="0" algn="l" defTabSz="49688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200" b="1" dirty="0">
                <a:solidFill>
                  <a:srgbClr val="FF501E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文字色は指定なし。</a:t>
            </a:r>
            <a:endParaRPr kumimoji="1" lang="ja-JP" altLang="en-US" sz="1200" b="1" i="0" u="none" strike="noStrike" kern="1200" cap="none" spc="0" normalizeH="0" baseline="0" noProof="0" dirty="0">
              <a:ln>
                <a:noFill/>
              </a:ln>
              <a:solidFill>
                <a:srgbClr val="FF501E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251824" y="7220348"/>
            <a:ext cx="3401568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182563" indent="-182563"/>
            <a:r>
              <a:rPr kumimoji="1" lang="en-US" altLang="ja-JP" sz="1600" i="0" u="none" strike="noStrike" kern="1200" cap="none" spc="0" normalizeH="0" baseline="0" noProof="0" dirty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※</a:t>
            </a:r>
            <a:r>
              <a:rPr kumimoji="1" lang="ja-JP" altLang="en-US" sz="1600" i="0" u="none" strike="noStrike" kern="1200" cap="none" spc="0" normalizeH="0" baseline="0" noProof="0" dirty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　配置と見出しは適宜変更可</a:t>
            </a: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4619625" y="7122496"/>
            <a:ext cx="606901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96888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600" b="0" i="0" u="none" strike="noStrike" kern="1200" cap="none" spc="0" normalizeH="0" baseline="0" noProof="0" dirty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※</a:t>
            </a:r>
            <a:r>
              <a:rPr kumimoji="1" lang="ja-JP" altLang="en-US" sz="1600" b="0" i="0" u="none" strike="noStrike" kern="1200" cap="none" spc="0" normalizeH="0" baseline="0" noProof="0" dirty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使用した環境等は　</a:t>
            </a:r>
            <a:r>
              <a:rPr lang="ja-JP" altLang="en-US" sz="1600" dirty="0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「</a:t>
            </a:r>
            <a:r>
              <a:rPr kumimoji="1" lang="ja-JP" altLang="en-US" sz="1600" b="0" i="0" u="none" strike="noStrike" kern="1200" cap="none" spc="0" normalizeH="0" baseline="0" noProof="0" dirty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文書作成ソフト」などの表記で記載してください</a:t>
            </a:r>
          </a:p>
        </p:txBody>
      </p:sp>
    </p:spTree>
    <p:extLst>
      <p:ext uri="{BB962C8B-B14F-4D97-AF65-F5344CB8AC3E}">
        <p14:creationId xmlns:p14="http://schemas.microsoft.com/office/powerpoint/2010/main" val="8557528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mext0322">
      <a:dk1>
        <a:srgbClr val="000000"/>
      </a:dk1>
      <a:lt1>
        <a:sysClr val="window" lastClr="FFFFFF"/>
      </a:lt1>
      <a:dk2>
        <a:srgbClr val="024FA1"/>
      </a:dk2>
      <a:lt2>
        <a:srgbClr val="FF501E"/>
      </a:lt2>
      <a:accent1>
        <a:srgbClr val="4BB5C5"/>
      </a:accent1>
      <a:accent2>
        <a:srgbClr val="801C49"/>
      </a:accent2>
      <a:accent3>
        <a:srgbClr val="FED232"/>
      </a:accent3>
      <a:accent4>
        <a:srgbClr val="007437"/>
      </a:accent4>
      <a:accent5>
        <a:srgbClr val="CDECF1"/>
      </a:accent5>
      <a:accent6>
        <a:srgbClr val="D8BFCD"/>
      </a:accent6>
      <a:hlink>
        <a:srgbClr val="FBE6AA"/>
      </a:hlink>
      <a:folHlink>
        <a:srgbClr val="D2E28C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solidFill>
          <a:schemeClr val="bg1"/>
        </a:solidFill>
      </a:spPr>
      <a:bodyPr wrap="square" rtlCol="0">
        <a:spAutoFit/>
      </a:bodyPr>
      <a:lstStyle>
        <a:defPPr marL="182563" indent="-182563">
          <a:defRPr kumimoji="1" sz="1600" b="1" i="0" u="none" strike="noStrike" kern="1200" cap="none" spc="0" normalizeH="0" baseline="0" noProof="0" dirty="0" smtClean="0">
            <a:ln>
              <a:noFill/>
            </a:ln>
            <a:solidFill>
              <a:schemeClr val="bg2"/>
            </a:solidFill>
            <a:effectLst/>
            <a:uLnTx/>
            <a:uFillTx/>
            <a:latin typeface="Meiryo UI" panose="020B0604030504040204" pitchFamily="50" charset="-128"/>
            <a:ea typeface="Meiryo UI" panose="020B0604030504040204" pitchFamily="50" charset="-128"/>
            <a:cs typeface="+mn-cs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DefaultFormat1.pptx" id="{3E7A91EC-980C-49AF-987C-C50D916A1227}" vid="{C875BF4D-D5B8-4F60-A280-AD27D882AAF1}"/>
    </a:ext>
  </a:extLst>
</a:theme>
</file>

<file path=ppt/theme/theme2.xml><?xml version="1.0" encoding="utf-8"?>
<a:theme xmlns:a="http://schemas.openxmlformats.org/drawingml/2006/main" name="1_Office テーマ">
  <a:themeElements>
    <a:clrScheme name="mext0322">
      <a:dk1>
        <a:srgbClr val="000000"/>
      </a:dk1>
      <a:lt1>
        <a:sysClr val="window" lastClr="FFFFFF"/>
      </a:lt1>
      <a:dk2>
        <a:srgbClr val="024FA1"/>
      </a:dk2>
      <a:lt2>
        <a:srgbClr val="FF501E"/>
      </a:lt2>
      <a:accent1>
        <a:srgbClr val="4BB5C5"/>
      </a:accent1>
      <a:accent2>
        <a:srgbClr val="801C49"/>
      </a:accent2>
      <a:accent3>
        <a:srgbClr val="FED232"/>
      </a:accent3>
      <a:accent4>
        <a:srgbClr val="007437"/>
      </a:accent4>
      <a:accent5>
        <a:srgbClr val="CDECF1"/>
      </a:accent5>
      <a:accent6>
        <a:srgbClr val="D8BFCD"/>
      </a:accent6>
      <a:hlink>
        <a:srgbClr val="FBE6AA"/>
      </a:hlink>
      <a:folHlink>
        <a:srgbClr val="D2E28C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marL="285750" indent="-285750">
          <a:spcBef>
            <a:spcPts val="600"/>
          </a:spcBef>
          <a:buFont typeface="Arial" panose="020B0604020202020204" pitchFamily="34" charset="0"/>
          <a:buChar char="•"/>
          <a:defRPr kumimoji="1" sz="1600" b="0" i="0" u="none" strike="noStrike" kern="1200" cap="none" spc="0" normalizeH="0" baseline="0" noProof="0" dirty="0" smtClean="0">
            <a:ln>
              <a:noFill/>
            </a:ln>
            <a:solidFill>
              <a:srgbClr val="000000"/>
            </a:solidFill>
            <a:effectLst/>
            <a:uLnTx/>
            <a:uFillTx/>
            <a:latin typeface="Meiryo UI" panose="020B0604030504040204" pitchFamily="50" charset="-128"/>
            <a:ea typeface="Meiryo UI" panose="020B0604030504040204" pitchFamily="50" charset="-128"/>
            <a:cs typeface="+mn-cs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DefaultFormat1.pptx" id="{3E7A91EC-980C-49AF-987C-C50D916A1227}" vid="{C875BF4D-D5B8-4F60-A280-AD27D882AAF1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3703</TotalTime>
  <Words>991</Words>
  <Application>Microsoft Office PowerPoint</Application>
  <PresentationFormat>ユーザー設定</PresentationFormat>
  <Paragraphs>80</Paragraphs>
  <Slides>4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4</vt:i4>
      </vt:variant>
    </vt:vector>
  </HeadingPairs>
  <TitlesOfParts>
    <vt:vector size="10" baseType="lpstr">
      <vt:lpstr>Meiryo Bold</vt:lpstr>
      <vt:lpstr>Meiryo UI</vt:lpstr>
      <vt:lpstr>Arial</vt:lpstr>
      <vt:lpstr>Calibri</vt:lpstr>
      <vt:lpstr>Office テーマ</vt:lpstr>
      <vt:lpstr>1_Office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>MEXT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</dc:creator>
  <cp:lastModifiedBy>林ゆかり</cp:lastModifiedBy>
  <cp:revision>175</cp:revision>
  <cp:lastPrinted>2023-09-07T08:16:10Z</cp:lastPrinted>
  <dcterms:created xsi:type="dcterms:W3CDTF">2021-04-06T07:08:07Z</dcterms:created>
  <dcterms:modified xsi:type="dcterms:W3CDTF">2023-09-07T08:16:56Z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d899a617-f30e-4fb8-b81c-fb6d0b94ac5b_Enabled">
    <vt:lpwstr>true</vt:lpwstr>
  </property>
  <property fmtid="{D5CDD505-2E9C-101B-9397-08002B2CF9AE}" pid="3" name="MSIP_Label_d899a617-f30e-4fb8-b81c-fb6d0b94ac5b_SetDate">
    <vt:lpwstr>2022-08-17T08:36:25Z</vt:lpwstr>
  </property>
  <property fmtid="{D5CDD505-2E9C-101B-9397-08002B2CF9AE}" pid="4" name="MSIP_Label_d899a617-f30e-4fb8-b81c-fb6d0b94ac5b_Method">
    <vt:lpwstr>Standard</vt:lpwstr>
  </property>
  <property fmtid="{D5CDD505-2E9C-101B-9397-08002B2CF9AE}" pid="5" name="MSIP_Label_d899a617-f30e-4fb8-b81c-fb6d0b94ac5b_Name">
    <vt:lpwstr>機密性2情報</vt:lpwstr>
  </property>
  <property fmtid="{D5CDD505-2E9C-101B-9397-08002B2CF9AE}" pid="6" name="MSIP_Label_d899a617-f30e-4fb8-b81c-fb6d0b94ac5b_SiteId">
    <vt:lpwstr>545810b0-36cb-4290-8926-48dbc0f9e92f</vt:lpwstr>
  </property>
  <property fmtid="{D5CDD505-2E9C-101B-9397-08002B2CF9AE}" pid="7" name="MSIP_Label_d899a617-f30e-4fb8-b81c-fb6d0b94ac5b_ActionId">
    <vt:lpwstr>9cd5b88a-16f1-47b0-bea1-53ccdffeb0de</vt:lpwstr>
  </property>
  <property fmtid="{D5CDD505-2E9C-101B-9397-08002B2CF9AE}" pid="8" name="MSIP_Label_d899a617-f30e-4fb8-b81c-fb6d0b94ac5b_ContentBits">
    <vt:lpwstr>0</vt:lpwstr>
  </property>
</Properties>
</file>