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32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3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70C0"/>
    <a:srgbClr val="B6917A"/>
    <a:srgbClr val="F1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76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05DE2-3A8C-4351-AD5E-C7B92235F3D5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70CB-CA16-4537-B10E-989DAC171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7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1DC2-39CE-45F0-A744-39FA3C968745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42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3DD1-418E-42F0-A445-F95D2A897FF8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0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4B04-5A04-413A-9CCD-E454F349BA7F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0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BE52-6A1D-42A5-B487-416A91A78F78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AF93-8587-4767-807E-2EC9E74A22B2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8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2768-AC96-4DB9-96CF-A4597AAEFE89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B14-E772-481F-BDAE-095B4785FAA2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96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FA6F2-B92C-499C-B1DB-B6187C5C3C7D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40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3C80-0345-41E1-B743-78B3F5F0F01F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58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2F0-E567-48B9-AEEB-45C80250C56C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88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9C95-A7C9-48C2-A9C7-D3386239BBF6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2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3631-BA68-4FE3-BC7B-4D01A8CD8FBD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A3CCEC0-5279-4D46-B9F9-83438DBACC4A}"/>
              </a:ext>
            </a:extLst>
          </p:cNvPr>
          <p:cNvGrpSpPr/>
          <p:nvPr/>
        </p:nvGrpSpPr>
        <p:grpSpPr>
          <a:xfrm>
            <a:off x="132928" y="692062"/>
            <a:ext cx="8878143" cy="6077854"/>
            <a:chOff x="132926" y="482111"/>
            <a:chExt cx="11175491" cy="1645370"/>
          </a:xfrm>
          <a:noFill/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103C994-690E-4260-816C-094C9FF9A533}"/>
                </a:ext>
              </a:extLst>
            </p:cNvPr>
            <p:cNvSpPr/>
            <p:nvPr/>
          </p:nvSpPr>
          <p:spPr>
            <a:xfrm>
              <a:off x="132927" y="594270"/>
              <a:ext cx="11175490" cy="1533211"/>
            </a:xfrm>
            <a:prstGeom prst="roundRect">
              <a:avLst>
                <a:gd name="adj" fmla="val 0"/>
              </a:avLst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32926" y="482111"/>
              <a:ext cx="11175491" cy="8180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（事例を紹介するタイトルをご記入ください。）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7250945-9DCB-4530-9B64-FABF1C4CD099}"/>
              </a:ext>
            </a:extLst>
          </p:cNvPr>
          <p:cNvSpPr/>
          <p:nvPr/>
        </p:nvSpPr>
        <p:spPr>
          <a:xfrm>
            <a:off x="0" y="265343"/>
            <a:ext cx="9144000" cy="35171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域内の高等学校における、スクールポリシーを意識したカリキュラム・マネジメントが行われて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いる、又は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それに向けて努力している事例①</a:t>
            </a:r>
            <a:endParaRPr kumimoji="1" lang="ja-JP" altLang="en-US" sz="1200" b="1" dirty="0">
              <a:latin typeface="Meiryo UI"/>
              <a:ea typeface="Meiryo UI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8F32925-31DE-4A3C-B91A-71DE218E5403}"/>
              </a:ext>
            </a:extLst>
          </p:cNvPr>
          <p:cNvSpPr/>
          <p:nvPr/>
        </p:nvSpPr>
        <p:spPr>
          <a:xfrm>
            <a:off x="1" y="0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b="1" kern="10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別紙様式４</a:t>
            </a:r>
            <a:endParaRPr lang="ja-JP" altLang="ja-JP" sz="11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B60CC24-3816-132D-455F-DF7EBC7D5E74}"/>
              </a:ext>
            </a:extLst>
          </p:cNvPr>
          <p:cNvSpPr/>
          <p:nvPr/>
        </p:nvSpPr>
        <p:spPr>
          <a:xfrm>
            <a:off x="3884024" y="0"/>
            <a:ext cx="5259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高等学校：総則部会</a:t>
            </a: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】【 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都道府県・指定都市番号</a:t>
            </a: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都道府県市名（学校名等）</a:t>
            </a: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1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D9DA89CB-5447-4F34-4D79-42A1457D6DB7}"/>
              </a:ext>
            </a:extLst>
          </p:cNvPr>
          <p:cNvSpPr/>
          <p:nvPr/>
        </p:nvSpPr>
        <p:spPr>
          <a:xfrm>
            <a:off x="9325158" y="9332"/>
            <a:ext cx="2421141" cy="476898"/>
          </a:xfrm>
          <a:prstGeom prst="wedgeRectCallout">
            <a:avLst>
              <a:gd name="adj1" fmla="val -55047"/>
              <a:gd name="adj2" fmla="val -27829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【】</a:t>
            </a:r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については、関係する都道府県市（学校）に応じ修正してください。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2D856F9-51F6-63C5-7F0C-B7E156C3C7F5}"/>
              </a:ext>
            </a:extLst>
          </p:cNvPr>
          <p:cNvGrpSpPr/>
          <p:nvPr/>
        </p:nvGrpSpPr>
        <p:grpSpPr>
          <a:xfrm>
            <a:off x="7305219" y="4546833"/>
            <a:ext cx="1659833" cy="2191975"/>
            <a:chOff x="957587" y="1610660"/>
            <a:chExt cx="2788023" cy="1819835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8A6E225-A00B-8B0D-945B-C12C7A2B20CF}"/>
                </a:ext>
              </a:extLst>
            </p:cNvPr>
            <p:cNvSpPr/>
            <p:nvPr/>
          </p:nvSpPr>
          <p:spPr>
            <a:xfrm>
              <a:off x="957587" y="2104917"/>
              <a:ext cx="2788021" cy="689915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（あれば）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画像など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様子が分かる資料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数の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指定はありません。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2EAF668-E27E-D0C1-7C39-4F596C9986C8}"/>
                </a:ext>
              </a:extLst>
            </p:cNvPr>
            <p:cNvSpPr/>
            <p:nvPr/>
          </p:nvSpPr>
          <p:spPr>
            <a:xfrm>
              <a:off x="957587" y="1610660"/>
              <a:ext cx="2788023" cy="1819835"/>
            </a:xfrm>
            <a:prstGeom prst="rect">
              <a:avLst/>
            </a:prstGeom>
            <a:no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481DE6-CE24-0F2F-6B23-649FAB64A105}"/>
              </a:ext>
            </a:extLst>
          </p:cNvPr>
          <p:cNvSpPr txBox="1"/>
          <p:nvPr/>
        </p:nvSpPr>
        <p:spPr>
          <a:xfrm>
            <a:off x="178948" y="1113616"/>
            <a:ext cx="878610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本事例（学校における取組事例）の概要をまとめてください。</a:t>
            </a:r>
            <a:endParaRPr kumimoji="1" lang="en-US" altLang="ja-JP" sz="16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取組主体（自治体・学校名等）：</a:t>
            </a: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　 容：</a:t>
            </a: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できる限り取組の工夫点や</a:t>
            </a:r>
            <a:r>
              <a:rPr kumimoji="1" lang="ja-JP" altLang="en-US" sz="16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課題が分かるよう</a:t>
            </a:r>
            <a:r>
              <a:rPr kumimoji="1" lang="ja-JP" altLang="en-US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、示してください。</a:t>
            </a:r>
            <a:endParaRPr kumimoji="1" lang="en-US" altLang="ja-JP" sz="16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D90B6D57-2C5F-E241-8A7B-FCD41EC76809}"/>
              </a:ext>
            </a:extLst>
          </p:cNvPr>
          <p:cNvSpPr/>
          <p:nvPr/>
        </p:nvSpPr>
        <p:spPr>
          <a:xfrm>
            <a:off x="9316769" y="600606"/>
            <a:ext cx="2421141" cy="1201300"/>
          </a:xfrm>
          <a:prstGeom prst="wedgeRectCallout">
            <a:avLst>
              <a:gd name="adj1" fmla="val -55048"/>
              <a:gd name="adj2" fmla="val -34261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・記載内容に応じて、枠の大きさなど、様式は適宜変更していただいてかまいません。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・事例が複数ある場合は、スライドを複製してご活用ください。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8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6773</TotalTime>
  <Words>175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Yu Gothic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林ゆかり</cp:lastModifiedBy>
  <cp:revision>398</cp:revision>
  <cp:lastPrinted>2022-08-16T05:14:29Z</cp:lastPrinted>
  <dcterms:created xsi:type="dcterms:W3CDTF">2019-12-23T03:19:15Z</dcterms:created>
  <dcterms:modified xsi:type="dcterms:W3CDTF">2023-09-07T06:15:53Z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2022-04-13T03:12:24Z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37474c6e-ca86-4edb-9a29-97ed1ce8e4d8</vt:lpwstr>
  </property>
  <property fmtid="{D5CDD505-2E9C-101B-9397-08002B2CF9AE}" pid="8" name="MSIP_Label_d899a617-f30e-4fb8-b81c-fb6d0b94ac5b_ContentBits">
    <vt:lpwstr>0</vt:lpwstr>
  </property>
</Properties>
</file>