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1416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58FC2-BCBE-4317-B7B9-6A3633BB358C}" type="datetimeFigureOut">
              <a:rPr kumimoji="1" lang="ja-JP" altLang="en-US" smtClean="0"/>
              <a:t>2018/8/15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9312-804A-430E-ADED-CBD6148141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752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58FC2-BCBE-4317-B7B9-6A3633BB358C}" type="datetimeFigureOut">
              <a:rPr kumimoji="1" lang="ja-JP" altLang="en-US" smtClean="0"/>
              <a:t>2018/8/15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9312-804A-430E-ADED-CBD6148141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762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58FC2-BCBE-4317-B7B9-6A3633BB358C}" type="datetimeFigureOut">
              <a:rPr kumimoji="1" lang="ja-JP" altLang="en-US" smtClean="0"/>
              <a:t>2018/8/15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9312-804A-430E-ADED-CBD6148141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725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58FC2-BCBE-4317-B7B9-6A3633BB358C}" type="datetimeFigureOut">
              <a:rPr kumimoji="1" lang="ja-JP" altLang="en-US" smtClean="0"/>
              <a:t>2018/8/15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9312-804A-430E-ADED-CBD6148141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832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58FC2-BCBE-4317-B7B9-6A3633BB358C}" type="datetimeFigureOut">
              <a:rPr kumimoji="1" lang="ja-JP" altLang="en-US" smtClean="0"/>
              <a:t>2018/8/15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9312-804A-430E-ADED-CBD6148141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94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58FC2-BCBE-4317-B7B9-6A3633BB358C}" type="datetimeFigureOut">
              <a:rPr kumimoji="1" lang="ja-JP" altLang="en-US" smtClean="0"/>
              <a:t>2018/8/15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9312-804A-430E-ADED-CBD6148141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4438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58FC2-BCBE-4317-B7B9-6A3633BB358C}" type="datetimeFigureOut">
              <a:rPr kumimoji="1" lang="ja-JP" altLang="en-US" smtClean="0"/>
              <a:t>2018/8/15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9312-804A-430E-ADED-CBD6148141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913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58FC2-BCBE-4317-B7B9-6A3633BB358C}" type="datetimeFigureOut">
              <a:rPr kumimoji="1" lang="ja-JP" altLang="en-US" smtClean="0"/>
              <a:t>2018/8/15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9312-804A-430E-ADED-CBD6148141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95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58FC2-BCBE-4317-B7B9-6A3633BB358C}" type="datetimeFigureOut">
              <a:rPr kumimoji="1" lang="ja-JP" altLang="en-US" smtClean="0"/>
              <a:t>2018/8/15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9312-804A-430E-ADED-CBD6148141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319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58FC2-BCBE-4317-B7B9-6A3633BB358C}" type="datetimeFigureOut">
              <a:rPr kumimoji="1" lang="ja-JP" altLang="en-US" smtClean="0"/>
              <a:t>2018/8/15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9312-804A-430E-ADED-CBD6148141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0451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58FC2-BCBE-4317-B7B9-6A3633BB358C}" type="datetimeFigureOut">
              <a:rPr kumimoji="1" lang="ja-JP" altLang="en-US" smtClean="0"/>
              <a:t>2018/8/15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B9312-804A-430E-ADED-CBD6148141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70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58FC2-BCBE-4317-B7B9-6A3633BB358C}" type="datetimeFigureOut">
              <a:rPr kumimoji="1" lang="ja-JP" altLang="en-US" smtClean="0"/>
              <a:t>2018/8/15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B9312-804A-430E-ADED-CBD6148141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1801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3563" y="764704"/>
            <a:ext cx="3971925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394424" y="364594"/>
            <a:ext cx="3262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新たな共生推進教室の設置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455081" y="2478943"/>
            <a:ext cx="235964" cy="207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981049" y="2290027"/>
            <a:ext cx="258975" cy="18865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471772" y="2513449"/>
            <a:ext cx="222818" cy="153888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</a:t>
            </a:r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-2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002597" y="2318610"/>
            <a:ext cx="222818" cy="153888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-1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4" name="円弧 43"/>
          <p:cNvSpPr/>
          <p:nvPr/>
        </p:nvSpPr>
        <p:spPr>
          <a:xfrm>
            <a:off x="7276913" y="2604326"/>
            <a:ext cx="904717" cy="86447"/>
          </a:xfrm>
          <a:prstGeom prst="arc">
            <a:avLst>
              <a:gd name="adj1" fmla="val 14069535"/>
              <a:gd name="adj2" fmla="val 2154750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円弧 44"/>
          <p:cNvSpPr/>
          <p:nvPr/>
        </p:nvSpPr>
        <p:spPr>
          <a:xfrm rot="12131035">
            <a:off x="8045393" y="2279694"/>
            <a:ext cx="237198" cy="356425"/>
          </a:xfrm>
          <a:prstGeom prst="arc">
            <a:avLst>
              <a:gd name="adj1" fmla="val 16212672"/>
              <a:gd name="adj2" fmla="val 1958829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円弧 45"/>
          <p:cNvSpPr/>
          <p:nvPr/>
        </p:nvSpPr>
        <p:spPr>
          <a:xfrm rot="7669754">
            <a:off x="7963168" y="2411830"/>
            <a:ext cx="1171651" cy="307209"/>
          </a:xfrm>
          <a:prstGeom prst="arc">
            <a:avLst>
              <a:gd name="adj1" fmla="val 16159635"/>
              <a:gd name="adj2" fmla="val 2117033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円弧 46"/>
          <p:cNvSpPr/>
          <p:nvPr/>
        </p:nvSpPr>
        <p:spPr>
          <a:xfrm rot="16200000">
            <a:off x="8351380" y="2901799"/>
            <a:ext cx="497827" cy="261982"/>
          </a:xfrm>
          <a:prstGeom prst="arc">
            <a:avLst>
              <a:gd name="adj1" fmla="val 15536028"/>
              <a:gd name="adj2" fmla="val 2071264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円弧 47"/>
          <p:cNvSpPr/>
          <p:nvPr/>
        </p:nvSpPr>
        <p:spPr>
          <a:xfrm rot="7393000">
            <a:off x="8385248" y="3257953"/>
            <a:ext cx="425885" cy="192137"/>
          </a:xfrm>
          <a:prstGeom prst="arc">
            <a:avLst>
              <a:gd name="adj1" fmla="val 19316419"/>
              <a:gd name="adj2" fmla="val 2154750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円弧 48"/>
          <p:cNvSpPr/>
          <p:nvPr/>
        </p:nvSpPr>
        <p:spPr>
          <a:xfrm rot="16712635" flipV="1">
            <a:off x="7722178" y="4042873"/>
            <a:ext cx="1279188" cy="129041"/>
          </a:xfrm>
          <a:prstGeom prst="arc">
            <a:avLst>
              <a:gd name="adj1" fmla="val 10941024"/>
              <a:gd name="adj2" fmla="val 21482843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円弧 49"/>
          <p:cNvSpPr/>
          <p:nvPr/>
        </p:nvSpPr>
        <p:spPr>
          <a:xfrm rot="18775455" flipV="1">
            <a:off x="6240336" y="5192373"/>
            <a:ext cx="1532994" cy="301401"/>
          </a:xfrm>
          <a:prstGeom prst="arc">
            <a:avLst>
              <a:gd name="adj1" fmla="val 11373981"/>
              <a:gd name="adj2" fmla="val 21327854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/>
          <p:cNvSpPr/>
          <p:nvPr/>
        </p:nvSpPr>
        <p:spPr>
          <a:xfrm rot="2700000">
            <a:off x="8168312" y="2591715"/>
            <a:ext cx="188657" cy="18865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8195586" y="2604991"/>
            <a:ext cx="141064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Ｂ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 rot="2700000">
            <a:off x="8382778" y="3315140"/>
            <a:ext cx="188657" cy="18865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8401333" y="3337211"/>
            <a:ext cx="141064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Ａ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 rot="2700000">
            <a:off x="6487531" y="5725777"/>
            <a:ext cx="188657" cy="18865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511325" y="5746811"/>
            <a:ext cx="141064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Ｃ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 rot="2700000">
            <a:off x="8604792" y="2494188"/>
            <a:ext cx="188657" cy="18865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8625917" y="2517228"/>
            <a:ext cx="141064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Ｄ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8040116" y="2836281"/>
            <a:ext cx="235383" cy="18865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8052359" y="2868575"/>
            <a:ext cx="232436" cy="153888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D-2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0" name="円弧 69"/>
          <p:cNvSpPr/>
          <p:nvPr/>
        </p:nvSpPr>
        <p:spPr>
          <a:xfrm rot="18435717" flipV="1">
            <a:off x="6898339" y="5086534"/>
            <a:ext cx="408119" cy="301401"/>
          </a:xfrm>
          <a:prstGeom prst="arc">
            <a:avLst>
              <a:gd name="adj1" fmla="val 16458631"/>
              <a:gd name="adj2" fmla="val 2024500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正方形/長方形 113"/>
          <p:cNvSpPr/>
          <p:nvPr/>
        </p:nvSpPr>
        <p:spPr>
          <a:xfrm>
            <a:off x="8464012" y="3022104"/>
            <a:ext cx="235383" cy="18865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8471492" y="3054398"/>
            <a:ext cx="232436" cy="153888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-1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6" name="正方形/長方形 115"/>
          <p:cNvSpPr/>
          <p:nvPr/>
        </p:nvSpPr>
        <p:spPr>
          <a:xfrm>
            <a:off x="8610405" y="3312611"/>
            <a:ext cx="235383" cy="18865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8622694" y="3344905"/>
            <a:ext cx="222818" cy="153888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-2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8" name="正方形/長方形 117"/>
          <p:cNvSpPr/>
          <p:nvPr/>
        </p:nvSpPr>
        <p:spPr>
          <a:xfrm>
            <a:off x="8078299" y="4680440"/>
            <a:ext cx="235383" cy="18865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8090588" y="4712734"/>
            <a:ext cx="222818" cy="153888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-1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0" name="正方形/長方形 119"/>
          <p:cNvSpPr/>
          <p:nvPr/>
        </p:nvSpPr>
        <p:spPr>
          <a:xfrm>
            <a:off x="7059683" y="4944276"/>
            <a:ext cx="235383" cy="18865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7071972" y="4976570"/>
            <a:ext cx="222818" cy="153888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-2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2" name="正方形/長方形 121"/>
          <p:cNvSpPr/>
          <p:nvPr/>
        </p:nvSpPr>
        <p:spPr>
          <a:xfrm>
            <a:off x="7301645" y="4665530"/>
            <a:ext cx="235383" cy="18865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7313934" y="4697824"/>
            <a:ext cx="222818" cy="153888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C-1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49" name="表 1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07062"/>
              </p:ext>
            </p:extLst>
          </p:nvPr>
        </p:nvGraphicFramePr>
        <p:xfrm>
          <a:off x="560512" y="908720"/>
          <a:ext cx="5040560" cy="35661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304256"/>
                <a:gridCol w="2736304"/>
              </a:tblGrid>
              <a:tr h="40833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職業学科を設置する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高等支援学校（本校）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共生推進教室を設置する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府立高等学校（設置校）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72">
                <a:tc rowSpan="2"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府立たまがわ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</a:t>
                      </a:r>
                      <a:r>
                        <a:rPr kumimoji="1" lang="ja-JP" altLang="en-US" sz="14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 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高等支援学校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府立金剛高等学校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3657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府立枚岡樟風高等学校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36572">
                <a:tc rowSpan="2"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府立とりかい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  高等支援学校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府立北摂つばさ高等学校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3657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府立千里青雲高等学校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36572">
                <a:tc rowSpan="2"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府立すながわ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  高等支援学校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府立信太高等学校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3657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府立久米田高等学校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36572">
                <a:tc rowSpan="2"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府立むらの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  高等支援学校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府立緑風冠高等学校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3657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府立芦間高等学校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36572">
                <a:tc rowSpan="2"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府立なにわ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高等支援学校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府立東住吉高等学校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36572"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府立今宮高等学校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0" name="正方形/長方形 149"/>
          <p:cNvSpPr/>
          <p:nvPr/>
        </p:nvSpPr>
        <p:spPr>
          <a:xfrm rot="2700000">
            <a:off x="692822" y="1660287"/>
            <a:ext cx="188657" cy="18865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1" name="正方形/長方形 150"/>
          <p:cNvSpPr/>
          <p:nvPr/>
        </p:nvSpPr>
        <p:spPr>
          <a:xfrm>
            <a:off x="3024879" y="1483047"/>
            <a:ext cx="343945" cy="18865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" name="テキスト ボックス 158"/>
          <p:cNvSpPr txBox="1"/>
          <p:nvPr/>
        </p:nvSpPr>
        <p:spPr>
          <a:xfrm>
            <a:off x="3080792" y="1506374"/>
            <a:ext cx="246863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A-1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7" name="テキスト ボックス 166"/>
          <p:cNvSpPr txBox="1"/>
          <p:nvPr/>
        </p:nvSpPr>
        <p:spPr>
          <a:xfrm>
            <a:off x="707480" y="1679502"/>
            <a:ext cx="141064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Ａ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8" name="正方形/長方形 167"/>
          <p:cNvSpPr/>
          <p:nvPr/>
        </p:nvSpPr>
        <p:spPr>
          <a:xfrm rot="2700000">
            <a:off x="692822" y="2209427"/>
            <a:ext cx="188657" cy="18865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9" name="テキスト ボックス 168"/>
          <p:cNvSpPr txBox="1"/>
          <p:nvPr/>
        </p:nvSpPr>
        <p:spPr>
          <a:xfrm>
            <a:off x="707480" y="2228642"/>
            <a:ext cx="141064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Ｂ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0" name="正方形/長方形 169"/>
          <p:cNvSpPr/>
          <p:nvPr/>
        </p:nvSpPr>
        <p:spPr>
          <a:xfrm rot="2700000">
            <a:off x="692822" y="2852149"/>
            <a:ext cx="188657" cy="18865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1" name="テキスト ボックス 170"/>
          <p:cNvSpPr txBox="1"/>
          <p:nvPr/>
        </p:nvSpPr>
        <p:spPr>
          <a:xfrm>
            <a:off x="707480" y="2871364"/>
            <a:ext cx="141064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Ｃ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2" name="正方形/長方形 171"/>
          <p:cNvSpPr/>
          <p:nvPr/>
        </p:nvSpPr>
        <p:spPr>
          <a:xfrm rot="2700000">
            <a:off x="692822" y="3484174"/>
            <a:ext cx="188657" cy="18865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3" name="テキスト ボックス 172"/>
          <p:cNvSpPr txBox="1"/>
          <p:nvPr/>
        </p:nvSpPr>
        <p:spPr>
          <a:xfrm>
            <a:off x="707480" y="3503389"/>
            <a:ext cx="141064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Ｄ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4" name="正方形/長方形 173"/>
          <p:cNvSpPr/>
          <p:nvPr/>
        </p:nvSpPr>
        <p:spPr>
          <a:xfrm>
            <a:off x="3024879" y="1783536"/>
            <a:ext cx="343945" cy="18865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5" name="テキスト ボックス 174"/>
          <p:cNvSpPr txBox="1"/>
          <p:nvPr/>
        </p:nvSpPr>
        <p:spPr>
          <a:xfrm>
            <a:off x="3080792" y="1806863"/>
            <a:ext cx="246863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A-2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6" name="正方形/長方形 175"/>
          <p:cNvSpPr/>
          <p:nvPr/>
        </p:nvSpPr>
        <p:spPr>
          <a:xfrm>
            <a:off x="3024879" y="2101078"/>
            <a:ext cx="343945" cy="18865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7" name="テキスト ボックス 176"/>
          <p:cNvSpPr txBox="1"/>
          <p:nvPr/>
        </p:nvSpPr>
        <p:spPr>
          <a:xfrm>
            <a:off x="3080792" y="2124405"/>
            <a:ext cx="245260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-1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8" name="正方形/長方形 177"/>
          <p:cNvSpPr/>
          <p:nvPr/>
        </p:nvSpPr>
        <p:spPr>
          <a:xfrm>
            <a:off x="3024879" y="2401567"/>
            <a:ext cx="343945" cy="18865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9" name="テキスト ボックス 178"/>
          <p:cNvSpPr txBox="1"/>
          <p:nvPr/>
        </p:nvSpPr>
        <p:spPr>
          <a:xfrm>
            <a:off x="3080792" y="2424894"/>
            <a:ext cx="245260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-2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0" name="正方形/長方形 179"/>
          <p:cNvSpPr/>
          <p:nvPr/>
        </p:nvSpPr>
        <p:spPr>
          <a:xfrm>
            <a:off x="3024879" y="2716825"/>
            <a:ext cx="343945" cy="18865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1" name="テキスト ボックス 180"/>
          <p:cNvSpPr txBox="1"/>
          <p:nvPr/>
        </p:nvSpPr>
        <p:spPr>
          <a:xfrm>
            <a:off x="3080792" y="2740152"/>
            <a:ext cx="245260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C-1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2" name="正方形/長方形 181"/>
          <p:cNvSpPr/>
          <p:nvPr/>
        </p:nvSpPr>
        <p:spPr>
          <a:xfrm>
            <a:off x="3024879" y="3017314"/>
            <a:ext cx="343945" cy="18865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3" name="テキスト ボックス 182"/>
          <p:cNvSpPr txBox="1"/>
          <p:nvPr/>
        </p:nvSpPr>
        <p:spPr>
          <a:xfrm>
            <a:off x="3080792" y="3040641"/>
            <a:ext cx="245260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-2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4" name="正方形/長方形 183"/>
          <p:cNvSpPr/>
          <p:nvPr/>
        </p:nvSpPr>
        <p:spPr>
          <a:xfrm>
            <a:off x="3024879" y="3312678"/>
            <a:ext cx="343945" cy="18865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5" name="テキスト ボックス 184"/>
          <p:cNvSpPr txBox="1"/>
          <p:nvPr/>
        </p:nvSpPr>
        <p:spPr>
          <a:xfrm>
            <a:off x="3080792" y="3336005"/>
            <a:ext cx="256481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-1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6" name="正方形/長方形 185"/>
          <p:cNvSpPr/>
          <p:nvPr/>
        </p:nvSpPr>
        <p:spPr>
          <a:xfrm>
            <a:off x="3024879" y="3613167"/>
            <a:ext cx="343945" cy="18865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7" name="テキスト ボックス 186"/>
          <p:cNvSpPr txBox="1"/>
          <p:nvPr/>
        </p:nvSpPr>
        <p:spPr>
          <a:xfrm>
            <a:off x="3080792" y="3636494"/>
            <a:ext cx="256481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-2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8" name="正方形/長方形 187"/>
          <p:cNvSpPr/>
          <p:nvPr/>
        </p:nvSpPr>
        <p:spPr>
          <a:xfrm rot="2700000">
            <a:off x="692822" y="4082007"/>
            <a:ext cx="188657" cy="18865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9" name="テキスト ボックス 188"/>
          <p:cNvSpPr txBox="1"/>
          <p:nvPr/>
        </p:nvSpPr>
        <p:spPr>
          <a:xfrm>
            <a:off x="707480" y="4101222"/>
            <a:ext cx="141064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Ｅ</a:t>
            </a:r>
            <a:endParaRPr kumimoji="1"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0" name="正方形/長方形 189"/>
          <p:cNvSpPr/>
          <p:nvPr/>
        </p:nvSpPr>
        <p:spPr>
          <a:xfrm>
            <a:off x="3024879" y="3937661"/>
            <a:ext cx="343945" cy="1886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1" name="テキスト ボックス 190"/>
          <p:cNvSpPr txBox="1"/>
          <p:nvPr/>
        </p:nvSpPr>
        <p:spPr>
          <a:xfrm>
            <a:off x="3080792" y="3960988"/>
            <a:ext cx="253274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</a:t>
            </a:r>
            <a:r>
              <a:rPr kumimoji="1" lang="en-US" altLang="ja-JP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-1</a:t>
            </a:r>
            <a:endParaRPr kumimoji="1"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2" name="正方形/長方形 191"/>
          <p:cNvSpPr/>
          <p:nvPr/>
        </p:nvSpPr>
        <p:spPr>
          <a:xfrm>
            <a:off x="3024879" y="4238150"/>
            <a:ext cx="343945" cy="1886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3" name="テキスト ボックス 192"/>
          <p:cNvSpPr txBox="1"/>
          <p:nvPr/>
        </p:nvSpPr>
        <p:spPr>
          <a:xfrm>
            <a:off x="3080792" y="4261477"/>
            <a:ext cx="253274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</a:t>
            </a:r>
            <a:r>
              <a:rPr kumimoji="1" lang="en-US" altLang="ja-JP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-2</a:t>
            </a:r>
            <a:endParaRPr kumimoji="1"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2" name="円弧 201"/>
          <p:cNvSpPr/>
          <p:nvPr/>
        </p:nvSpPr>
        <p:spPr>
          <a:xfrm rot="8297946">
            <a:off x="7662269" y="3429402"/>
            <a:ext cx="425885" cy="192137"/>
          </a:xfrm>
          <a:prstGeom prst="arc">
            <a:avLst>
              <a:gd name="adj1" fmla="val 19316419"/>
              <a:gd name="adj2" fmla="val 2154750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3" name="円弧 202"/>
          <p:cNvSpPr/>
          <p:nvPr/>
        </p:nvSpPr>
        <p:spPr>
          <a:xfrm rot="14561279" flipV="1">
            <a:off x="7623708" y="3798682"/>
            <a:ext cx="337021" cy="45719"/>
          </a:xfrm>
          <a:prstGeom prst="arc">
            <a:avLst>
              <a:gd name="adj1" fmla="val 10941024"/>
              <a:gd name="adj2" fmla="val 21482843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6" name="正方形/長方形 195"/>
          <p:cNvSpPr/>
          <p:nvPr/>
        </p:nvSpPr>
        <p:spPr>
          <a:xfrm rot="2700000">
            <a:off x="7581047" y="3476256"/>
            <a:ext cx="188657" cy="18865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7" name="テキスト ボックス 196"/>
          <p:cNvSpPr txBox="1"/>
          <p:nvPr/>
        </p:nvSpPr>
        <p:spPr>
          <a:xfrm>
            <a:off x="7604842" y="3495471"/>
            <a:ext cx="141064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Ｅ</a:t>
            </a:r>
            <a:endParaRPr kumimoji="1"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8" name="正方形/長方形 197"/>
          <p:cNvSpPr/>
          <p:nvPr/>
        </p:nvSpPr>
        <p:spPr>
          <a:xfrm>
            <a:off x="7785294" y="3862188"/>
            <a:ext cx="343945" cy="1886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9" name="テキスト ボックス 198"/>
          <p:cNvSpPr txBox="1"/>
          <p:nvPr/>
        </p:nvSpPr>
        <p:spPr>
          <a:xfrm>
            <a:off x="7823144" y="3885515"/>
            <a:ext cx="253274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</a:t>
            </a:r>
            <a:r>
              <a:rPr kumimoji="1" lang="en-US" altLang="ja-JP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-1</a:t>
            </a:r>
            <a:endParaRPr kumimoji="1"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0" name="正方形/長方形 199"/>
          <p:cNvSpPr/>
          <p:nvPr/>
        </p:nvSpPr>
        <p:spPr>
          <a:xfrm>
            <a:off x="7852045" y="3519323"/>
            <a:ext cx="343945" cy="1886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1" name="テキスト ボックス 200"/>
          <p:cNvSpPr txBox="1"/>
          <p:nvPr/>
        </p:nvSpPr>
        <p:spPr>
          <a:xfrm>
            <a:off x="7889895" y="3542650"/>
            <a:ext cx="253274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</a:t>
            </a:r>
            <a:r>
              <a:rPr kumimoji="1" lang="en-US" altLang="ja-JP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-2</a:t>
            </a:r>
            <a:endParaRPr kumimoji="1" lang="ja-JP" altLang="en-US" sz="11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25" name="右中かっこ 1024"/>
          <p:cNvSpPr/>
          <p:nvPr/>
        </p:nvSpPr>
        <p:spPr>
          <a:xfrm>
            <a:off x="5661595" y="3871713"/>
            <a:ext cx="155501" cy="568566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7" name="テキスト ボックス 206"/>
          <p:cNvSpPr txBox="1"/>
          <p:nvPr/>
        </p:nvSpPr>
        <p:spPr>
          <a:xfrm>
            <a:off x="5790813" y="3979192"/>
            <a:ext cx="1034395" cy="36933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2020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設置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予定）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8" name="テキスト ボックス 207"/>
          <p:cNvSpPr txBox="1"/>
          <p:nvPr/>
        </p:nvSpPr>
        <p:spPr>
          <a:xfrm>
            <a:off x="9161789" y="147409"/>
            <a:ext cx="543739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資料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128464" y="3019018"/>
            <a:ext cx="184666" cy="553998"/>
          </a:xfrm>
          <a:prstGeom prst="rect">
            <a:avLst/>
          </a:prstGeom>
          <a:noFill/>
        </p:spPr>
        <p:txBody>
          <a:bodyPr vert="vert" wrap="square" lIns="0" tIns="0" rIns="0" bIns="0" rtlCol="0" anchor="ctr" anchorCtr="0">
            <a:spAutoFit/>
          </a:bodyPr>
          <a:lstStyle/>
          <a:p>
            <a:pPr algn="ctr"/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７－４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1166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098" y="1036097"/>
            <a:ext cx="3871990" cy="5645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正方形/長方形 21"/>
          <p:cNvSpPr/>
          <p:nvPr/>
        </p:nvSpPr>
        <p:spPr>
          <a:xfrm>
            <a:off x="3970319" y="2752846"/>
            <a:ext cx="241808" cy="1886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4481390" y="2563930"/>
            <a:ext cx="241808" cy="1886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4972362" y="3299027"/>
            <a:ext cx="254957" cy="1886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5123090" y="3581478"/>
            <a:ext cx="257280" cy="1886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3612146" y="5233335"/>
            <a:ext cx="248434" cy="1886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81381"/>
              </p:ext>
            </p:extLst>
          </p:nvPr>
        </p:nvGraphicFramePr>
        <p:xfrm>
          <a:off x="431736" y="1024200"/>
          <a:ext cx="2685668" cy="345252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685668"/>
              </a:tblGrid>
              <a:tr h="509913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知的障がい生徒自立支援コースを設置する府立高等学校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041">
                <a:tc>
                  <a:txBody>
                    <a:bodyPr/>
                    <a:lstStyle/>
                    <a:p>
                      <a:r>
                        <a:rPr kumimoji="1" lang="ja-JP" altLang="en-US" sz="1400" baseline="0" dirty="0" smtClean="0"/>
                        <a:t>　　</a:t>
                      </a:r>
                      <a:r>
                        <a:rPr kumimoji="1" lang="ja-JP" altLang="en-US" sz="1400" dirty="0" smtClean="0"/>
                        <a:t>府立阿武野高等学校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6041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　府立枚方なぎさ高等学校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6041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　府立八尾翠翔高等学校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6041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　府立園芸高等学校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6041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　府立柴島高等学校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6041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　府立西成高等学校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6041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　府立松原高等学校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6041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　府立堺東高等学校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26041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　府立貝塚高等学校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936108"/>
              </p:ext>
            </p:extLst>
          </p:nvPr>
        </p:nvGraphicFramePr>
        <p:xfrm>
          <a:off x="5575672" y="980728"/>
          <a:ext cx="4248472" cy="29565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800200"/>
                <a:gridCol w="2448272"/>
              </a:tblGrid>
              <a:tr h="40833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職業学科を設置する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高等支援学校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共生推進教室を設置する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府立高等学校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572">
                <a:tc row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　府立たまがわ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　　　　</a:t>
                      </a:r>
                      <a:r>
                        <a:rPr kumimoji="1" lang="ja-JP" altLang="en-US" sz="1400" baseline="0" dirty="0" smtClean="0"/>
                        <a:t>  </a:t>
                      </a:r>
                      <a:r>
                        <a:rPr kumimoji="1" lang="ja-JP" altLang="en-US" sz="1400" dirty="0" smtClean="0"/>
                        <a:t>高等支援学校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　   府立金剛高等学校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3657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  　 府立枚岡樟風高等学校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36572">
                <a:tc row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　府立とりかい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　　　　  高等支援学校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　   府立北摂つばさ高等学校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3657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　   府立千里青雲高等学校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36572">
                <a:tc row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　府立すながわ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　　　　  高等支援学校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　   府立信太高等学校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3657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　   府立久米田高等学校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36572">
                <a:tc row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　府立むらの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　　　　  高等支援学校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　   府立緑風冠高等学校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3657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　   府立芦間高等学校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368429" y="353222"/>
            <a:ext cx="9481115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　知的障がい生徒自立支援コース・共生推進教室の設置状況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79823" y="2774895"/>
            <a:ext cx="245260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B-2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491597" y="2584819"/>
            <a:ext cx="245260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B-1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974596" y="3321098"/>
            <a:ext cx="256480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D-1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126580" y="3600858"/>
            <a:ext cx="246863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A-2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619894" y="5262239"/>
            <a:ext cx="245260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-2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 rot="2700000">
            <a:off x="5647000" y="1732295"/>
            <a:ext cx="188657" cy="18865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686232" y="1751510"/>
            <a:ext cx="96180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 rot="2700000">
            <a:off x="5654005" y="2281435"/>
            <a:ext cx="188657" cy="18865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5694039" y="2300650"/>
            <a:ext cx="94578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 rot="2700000">
            <a:off x="5639556" y="2924157"/>
            <a:ext cx="188657" cy="18865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679589" y="2943372"/>
            <a:ext cx="94578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 rot="2700000">
            <a:off x="5644050" y="3556182"/>
            <a:ext cx="188657" cy="18865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5678472" y="3575397"/>
            <a:ext cx="105799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円弧 3"/>
          <p:cNvSpPr/>
          <p:nvPr/>
        </p:nvSpPr>
        <p:spPr>
          <a:xfrm>
            <a:off x="3786660" y="2878229"/>
            <a:ext cx="904717" cy="86447"/>
          </a:xfrm>
          <a:prstGeom prst="arc">
            <a:avLst>
              <a:gd name="adj1" fmla="val 14069535"/>
              <a:gd name="adj2" fmla="val 2154750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円弧 77"/>
          <p:cNvSpPr/>
          <p:nvPr/>
        </p:nvSpPr>
        <p:spPr>
          <a:xfrm rot="12131035">
            <a:off x="4555140" y="2553597"/>
            <a:ext cx="237198" cy="356425"/>
          </a:xfrm>
          <a:prstGeom prst="arc">
            <a:avLst>
              <a:gd name="adj1" fmla="val 16212672"/>
              <a:gd name="adj2" fmla="val 1958829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円弧 78"/>
          <p:cNvSpPr/>
          <p:nvPr/>
        </p:nvSpPr>
        <p:spPr>
          <a:xfrm rot="7669754">
            <a:off x="4472915" y="2685733"/>
            <a:ext cx="1171651" cy="307209"/>
          </a:xfrm>
          <a:prstGeom prst="arc">
            <a:avLst>
              <a:gd name="adj1" fmla="val 16159635"/>
              <a:gd name="adj2" fmla="val 2117033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円弧 79"/>
          <p:cNvSpPr/>
          <p:nvPr/>
        </p:nvSpPr>
        <p:spPr>
          <a:xfrm rot="16200000">
            <a:off x="4861127" y="3175702"/>
            <a:ext cx="497827" cy="261982"/>
          </a:xfrm>
          <a:prstGeom prst="arc">
            <a:avLst>
              <a:gd name="adj1" fmla="val 15536028"/>
              <a:gd name="adj2" fmla="val 2071264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円弧 80"/>
          <p:cNvSpPr/>
          <p:nvPr/>
        </p:nvSpPr>
        <p:spPr>
          <a:xfrm rot="7393000">
            <a:off x="4894995" y="3531856"/>
            <a:ext cx="425885" cy="192137"/>
          </a:xfrm>
          <a:prstGeom prst="arc">
            <a:avLst>
              <a:gd name="adj1" fmla="val 19316419"/>
              <a:gd name="adj2" fmla="val 21547505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円弧 81"/>
          <p:cNvSpPr/>
          <p:nvPr/>
        </p:nvSpPr>
        <p:spPr>
          <a:xfrm rot="16712635" flipV="1">
            <a:off x="4231925" y="4316776"/>
            <a:ext cx="1279188" cy="129041"/>
          </a:xfrm>
          <a:prstGeom prst="arc">
            <a:avLst>
              <a:gd name="adj1" fmla="val 10941024"/>
              <a:gd name="adj2" fmla="val 21482843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円弧 83"/>
          <p:cNvSpPr/>
          <p:nvPr/>
        </p:nvSpPr>
        <p:spPr>
          <a:xfrm rot="18775455" flipV="1">
            <a:off x="2750083" y="5466276"/>
            <a:ext cx="1532994" cy="301401"/>
          </a:xfrm>
          <a:prstGeom prst="arc">
            <a:avLst>
              <a:gd name="adj1" fmla="val 11373981"/>
              <a:gd name="adj2" fmla="val 21327854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 rot="2700000">
            <a:off x="4678059" y="2865618"/>
            <a:ext cx="188657" cy="18865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4700570" y="2893183"/>
            <a:ext cx="141064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Ｂ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 rot="2700000">
            <a:off x="4892525" y="3589043"/>
            <a:ext cx="188657" cy="18865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4911081" y="3611114"/>
            <a:ext cx="141064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Ａ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 rot="2700000">
            <a:off x="2975849" y="5999680"/>
            <a:ext cx="188657" cy="18865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2996496" y="6020714"/>
            <a:ext cx="141064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Ｃ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85" name="表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451307"/>
              </p:ext>
            </p:extLst>
          </p:nvPr>
        </p:nvGraphicFramePr>
        <p:xfrm>
          <a:off x="422340" y="4748558"/>
          <a:ext cx="2689696" cy="117024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689696"/>
              </a:tblGrid>
              <a:tr h="273273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知的障がい生徒自立支援コース</a:t>
                      </a:r>
                      <a:endParaRPr kumimoji="1" lang="en-US" altLang="ja-JP" sz="1400" dirty="0" smtClean="0"/>
                    </a:p>
                    <a:p>
                      <a:r>
                        <a:rPr kumimoji="1" lang="ja-JP" altLang="en-US" sz="1400" dirty="0" smtClean="0"/>
                        <a:t>を設置する大阪市立高等学校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041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　大阪市立桜宮高等学校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6041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　大阪市立東淀工業高等学校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円/楕円 1"/>
          <p:cNvSpPr/>
          <p:nvPr/>
        </p:nvSpPr>
        <p:spPr>
          <a:xfrm>
            <a:off x="3808015" y="2449241"/>
            <a:ext cx="178197" cy="17819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3826581" y="2471248"/>
            <a:ext cx="141064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 rot="2700000">
            <a:off x="5114539" y="2768091"/>
            <a:ext cx="188657" cy="18865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5153297" y="2791131"/>
            <a:ext cx="105799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4621133" y="4938386"/>
            <a:ext cx="257280" cy="1886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626152" y="4960941"/>
            <a:ext cx="246862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A-1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4569780" y="3110184"/>
            <a:ext cx="254957" cy="1886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576780" y="3139547"/>
            <a:ext cx="256480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D-2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3838044" y="4945334"/>
            <a:ext cx="253568" cy="1886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843653" y="4971248"/>
            <a:ext cx="245260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C-1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2" name="円弧 91"/>
          <p:cNvSpPr/>
          <p:nvPr/>
        </p:nvSpPr>
        <p:spPr>
          <a:xfrm rot="18435717" flipV="1">
            <a:off x="3408086" y="5360437"/>
            <a:ext cx="408119" cy="301401"/>
          </a:xfrm>
          <a:prstGeom prst="arc">
            <a:avLst>
              <a:gd name="adj1" fmla="val 16458631"/>
              <a:gd name="adj2" fmla="val 2024500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円/楕円 92"/>
          <p:cNvSpPr/>
          <p:nvPr/>
        </p:nvSpPr>
        <p:spPr>
          <a:xfrm>
            <a:off x="4662896" y="2289837"/>
            <a:ext cx="178197" cy="17819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4681462" y="2311844"/>
            <a:ext cx="141064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5" name="円/楕円 94"/>
          <p:cNvSpPr/>
          <p:nvPr/>
        </p:nvSpPr>
        <p:spPr>
          <a:xfrm>
            <a:off x="5089295" y="2557761"/>
            <a:ext cx="178197" cy="17819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5107861" y="2579768"/>
            <a:ext cx="141064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7" name="円/楕円 96"/>
          <p:cNvSpPr/>
          <p:nvPr/>
        </p:nvSpPr>
        <p:spPr>
          <a:xfrm>
            <a:off x="4293023" y="3134177"/>
            <a:ext cx="178197" cy="17819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4311672" y="3156184"/>
            <a:ext cx="141064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9" name="円/楕円 98"/>
          <p:cNvSpPr/>
          <p:nvPr/>
        </p:nvSpPr>
        <p:spPr>
          <a:xfrm>
            <a:off x="4191966" y="3883407"/>
            <a:ext cx="178197" cy="17819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4215855" y="3905414"/>
            <a:ext cx="141064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６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1" name="円/楕円 100"/>
          <p:cNvSpPr/>
          <p:nvPr/>
        </p:nvSpPr>
        <p:spPr>
          <a:xfrm>
            <a:off x="4998340" y="4085808"/>
            <a:ext cx="178197" cy="17819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5014609" y="4107815"/>
            <a:ext cx="141064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3" name="円/楕円 102"/>
          <p:cNvSpPr/>
          <p:nvPr/>
        </p:nvSpPr>
        <p:spPr>
          <a:xfrm>
            <a:off x="4546397" y="4346986"/>
            <a:ext cx="178197" cy="17819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4604355" y="4368993"/>
            <a:ext cx="88166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5" name="円/楕円 104"/>
          <p:cNvSpPr/>
          <p:nvPr/>
        </p:nvSpPr>
        <p:spPr>
          <a:xfrm>
            <a:off x="4308356" y="4939717"/>
            <a:ext cx="178197" cy="17819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4354076" y="4961724"/>
            <a:ext cx="88166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7" name="円/楕円 106"/>
          <p:cNvSpPr/>
          <p:nvPr/>
        </p:nvSpPr>
        <p:spPr>
          <a:xfrm>
            <a:off x="3376171" y="5404747"/>
            <a:ext cx="178197" cy="17819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3420482" y="5426754"/>
            <a:ext cx="88166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9" name="円/楕円 108"/>
          <p:cNvSpPr/>
          <p:nvPr/>
        </p:nvSpPr>
        <p:spPr>
          <a:xfrm>
            <a:off x="4095200" y="3140968"/>
            <a:ext cx="178197" cy="178197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円/楕円 110"/>
          <p:cNvSpPr/>
          <p:nvPr/>
        </p:nvSpPr>
        <p:spPr>
          <a:xfrm>
            <a:off x="4458468" y="3324588"/>
            <a:ext cx="178197" cy="178197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4140215" y="3157386"/>
            <a:ext cx="88166" cy="16927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1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endParaRPr kumimoji="1" lang="ja-JP" altLang="en-US" sz="11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3" name="円/楕円 112"/>
          <p:cNvSpPr/>
          <p:nvPr/>
        </p:nvSpPr>
        <p:spPr>
          <a:xfrm>
            <a:off x="511091" y="1628800"/>
            <a:ext cx="178197" cy="17819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552892" y="1642220"/>
            <a:ext cx="88166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5" name="円/楕円 114"/>
          <p:cNvSpPr/>
          <p:nvPr/>
        </p:nvSpPr>
        <p:spPr>
          <a:xfrm>
            <a:off x="486035" y="5367225"/>
            <a:ext cx="178197" cy="178197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535058" y="5405023"/>
            <a:ext cx="80150" cy="15388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endParaRPr kumimoji="1" lang="ja-JP" altLang="en-US" sz="11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7" name="円/楕円 116"/>
          <p:cNvSpPr/>
          <p:nvPr/>
        </p:nvSpPr>
        <p:spPr>
          <a:xfrm>
            <a:off x="478415" y="5699075"/>
            <a:ext cx="178197" cy="178197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519818" y="5721633"/>
            <a:ext cx="80151" cy="15388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endParaRPr kumimoji="1" lang="ja-JP" altLang="en-US" sz="11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9" name="円/楕円 118"/>
          <p:cNvSpPr/>
          <p:nvPr/>
        </p:nvSpPr>
        <p:spPr>
          <a:xfrm>
            <a:off x="511364" y="1946334"/>
            <a:ext cx="178197" cy="17819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560512" y="1963579"/>
            <a:ext cx="88166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1" name="円/楕円 120"/>
          <p:cNvSpPr/>
          <p:nvPr/>
        </p:nvSpPr>
        <p:spPr>
          <a:xfrm>
            <a:off x="511091" y="2270189"/>
            <a:ext cx="178197" cy="17819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560512" y="2287434"/>
            <a:ext cx="88166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3" name="円/楕円 122"/>
          <p:cNvSpPr/>
          <p:nvPr/>
        </p:nvSpPr>
        <p:spPr>
          <a:xfrm>
            <a:off x="503471" y="2599168"/>
            <a:ext cx="178197" cy="17819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544354" y="2616413"/>
            <a:ext cx="88166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5" name="円/楕円 124"/>
          <p:cNvSpPr/>
          <p:nvPr/>
        </p:nvSpPr>
        <p:spPr>
          <a:xfrm>
            <a:off x="503471" y="2927325"/>
            <a:ext cx="178197" cy="17819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544354" y="2944570"/>
            <a:ext cx="88166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7" name="円/楕円 126"/>
          <p:cNvSpPr/>
          <p:nvPr/>
        </p:nvSpPr>
        <p:spPr>
          <a:xfrm>
            <a:off x="503471" y="3256304"/>
            <a:ext cx="178197" cy="17819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544354" y="3273549"/>
            <a:ext cx="88166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9" name="円/楕円 128"/>
          <p:cNvSpPr/>
          <p:nvPr/>
        </p:nvSpPr>
        <p:spPr>
          <a:xfrm>
            <a:off x="503471" y="3580159"/>
            <a:ext cx="178197" cy="17819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" name="テキスト ボックス 129"/>
          <p:cNvSpPr txBox="1"/>
          <p:nvPr/>
        </p:nvSpPr>
        <p:spPr>
          <a:xfrm>
            <a:off x="544354" y="3597404"/>
            <a:ext cx="88166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1" name="円/楕円 130"/>
          <p:cNvSpPr/>
          <p:nvPr/>
        </p:nvSpPr>
        <p:spPr>
          <a:xfrm>
            <a:off x="503471" y="3909138"/>
            <a:ext cx="178197" cy="17819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544354" y="3926383"/>
            <a:ext cx="88166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3" name="円/楕円 132"/>
          <p:cNvSpPr/>
          <p:nvPr/>
        </p:nvSpPr>
        <p:spPr>
          <a:xfrm>
            <a:off x="503471" y="4238107"/>
            <a:ext cx="178197" cy="17819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544354" y="4255352"/>
            <a:ext cx="88166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4510113" y="3340639"/>
            <a:ext cx="80150" cy="15388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endParaRPr kumimoji="1" lang="ja-JP" altLang="en-US" sz="11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5" name="正方形/長方形 134"/>
          <p:cNvSpPr/>
          <p:nvPr/>
        </p:nvSpPr>
        <p:spPr>
          <a:xfrm>
            <a:off x="7447580" y="1557956"/>
            <a:ext cx="292588" cy="1886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7478063" y="1577064"/>
            <a:ext cx="246863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A-1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7" name="正方形/長方形 136"/>
          <p:cNvSpPr/>
          <p:nvPr/>
        </p:nvSpPr>
        <p:spPr>
          <a:xfrm>
            <a:off x="7455200" y="1867684"/>
            <a:ext cx="292588" cy="1886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7493305" y="1891571"/>
            <a:ext cx="246863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A-2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9" name="正方形/長方形 138"/>
          <p:cNvSpPr/>
          <p:nvPr/>
        </p:nvSpPr>
        <p:spPr>
          <a:xfrm>
            <a:off x="7455200" y="2167997"/>
            <a:ext cx="292588" cy="1886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7485856" y="2190046"/>
            <a:ext cx="245260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-1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1" name="正方形/長方形 140"/>
          <p:cNvSpPr/>
          <p:nvPr/>
        </p:nvSpPr>
        <p:spPr>
          <a:xfrm>
            <a:off x="7455200" y="2466932"/>
            <a:ext cx="292588" cy="1886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7485856" y="2488981"/>
            <a:ext cx="245260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-2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3" name="正方形/長方形 142"/>
          <p:cNvSpPr/>
          <p:nvPr/>
        </p:nvSpPr>
        <p:spPr>
          <a:xfrm>
            <a:off x="7455200" y="2786495"/>
            <a:ext cx="292588" cy="1886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7493476" y="2808544"/>
            <a:ext cx="245260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-1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5" name="正方形/長方形 144"/>
          <p:cNvSpPr/>
          <p:nvPr/>
        </p:nvSpPr>
        <p:spPr>
          <a:xfrm>
            <a:off x="7455200" y="3085430"/>
            <a:ext cx="292588" cy="1886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7485856" y="3107479"/>
            <a:ext cx="245260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-2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7" name="正方形/長方形 146"/>
          <p:cNvSpPr/>
          <p:nvPr/>
        </p:nvSpPr>
        <p:spPr>
          <a:xfrm>
            <a:off x="7455200" y="3396536"/>
            <a:ext cx="292588" cy="1886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8" name="テキスト ボックス 147"/>
          <p:cNvSpPr txBox="1"/>
          <p:nvPr/>
        </p:nvSpPr>
        <p:spPr>
          <a:xfrm>
            <a:off x="7474351" y="3418585"/>
            <a:ext cx="256481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-1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9" name="正方形/長方形 148"/>
          <p:cNvSpPr/>
          <p:nvPr/>
        </p:nvSpPr>
        <p:spPr>
          <a:xfrm>
            <a:off x="7446992" y="3695471"/>
            <a:ext cx="292588" cy="1886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7465634" y="3717520"/>
            <a:ext cx="256481" cy="169277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-2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9161789" y="147409"/>
            <a:ext cx="543739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資料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416496" y="4500186"/>
            <a:ext cx="912163" cy="24622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4" name="テキスト ボックス 153"/>
          <p:cNvSpPr txBox="1"/>
          <p:nvPr/>
        </p:nvSpPr>
        <p:spPr>
          <a:xfrm>
            <a:off x="56456" y="2924944"/>
            <a:ext cx="184666" cy="553998"/>
          </a:xfrm>
          <a:prstGeom prst="rect">
            <a:avLst/>
          </a:prstGeom>
          <a:noFill/>
        </p:spPr>
        <p:txBody>
          <a:bodyPr vert="vert" wrap="square" lIns="0" tIns="0" rIns="0" bIns="0" rtlCol="0" anchor="ctr" anchorCtr="0">
            <a:spAutoFit/>
          </a:bodyPr>
          <a:lstStyle/>
          <a:p>
            <a:pPr algn="ctr"/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７－５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2175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167</Words>
  <Application>Microsoft Office PowerPoint</Application>
  <PresentationFormat>A4 210 x 297 mm</PresentationFormat>
  <Paragraphs>143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HOSTNAME</cp:lastModifiedBy>
  <cp:revision>18</cp:revision>
  <cp:lastPrinted>2018-08-15T05:13:44Z</cp:lastPrinted>
  <dcterms:created xsi:type="dcterms:W3CDTF">2018-08-01T02:08:01Z</dcterms:created>
  <dcterms:modified xsi:type="dcterms:W3CDTF">2018-08-15T05:16:23Z</dcterms:modified>
</cp:coreProperties>
</file>