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41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75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76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83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9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43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91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95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1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45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0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8FC2-BCBE-4317-B7B9-6A3633BB358C}" type="datetimeFigureOut">
              <a:rPr kumimoji="1" lang="ja-JP" altLang="en-US" smtClean="0"/>
              <a:t>2018/8/15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9312-804A-430E-ADED-CBD6148141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80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563" y="764704"/>
            <a:ext cx="397192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94424" y="364594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新たな共生推進教室の設置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55081" y="2478943"/>
            <a:ext cx="235964" cy="2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981049" y="2290027"/>
            <a:ext cx="25897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71772" y="2513449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02597" y="2318610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円弧 43"/>
          <p:cNvSpPr/>
          <p:nvPr/>
        </p:nvSpPr>
        <p:spPr>
          <a:xfrm>
            <a:off x="7276913" y="2604326"/>
            <a:ext cx="904717" cy="86447"/>
          </a:xfrm>
          <a:prstGeom prst="arc">
            <a:avLst>
              <a:gd name="adj1" fmla="val 14069535"/>
              <a:gd name="adj2" fmla="val 215475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弧 44"/>
          <p:cNvSpPr/>
          <p:nvPr/>
        </p:nvSpPr>
        <p:spPr>
          <a:xfrm rot="12131035">
            <a:off x="8045393" y="2279694"/>
            <a:ext cx="237198" cy="356425"/>
          </a:xfrm>
          <a:prstGeom prst="arc">
            <a:avLst>
              <a:gd name="adj1" fmla="val 16212672"/>
              <a:gd name="adj2" fmla="val 1958829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弧 45"/>
          <p:cNvSpPr/>
          <p:nvPr/>
        </p:nvSpPr>
        <p:spPr>
          <a:xfrm rot="7669754">
            <a:off x="7963168" y="2411830"/>
            <a:ext cx="1171651" cy="307209"/>
          </a:xfrm>
          <a:prstGeom prst="arc">
            <a:avLst>
              <a:gd name="adj1" fmla="val 16159635"/>
              <a:gd name="adj2" fmla="val 2117033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弧 46"/>
          <p:cNvSpPr/>
          <p:nvPr/>
        </p:nvSpPr>
        <p:spPr>
          <a:xfrm rot="16200000">
            <a:off x="8351380" y="2901799"/>
            <a:ext cx="497827" cy="261982"/>
          </a:xfrm>
          <a:prstGeom prst="arc">
            <a:avLst>
              <a:gd name="adj1" fmla="val 15536028"/>
              <a:gd name="adj2" fmla="val 2071264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7393000">
            <a:off x="8385248" y="3257953"/>
            <a:ext cx="425885" cy="192137"/>
          </a:xfrm>
          <a:prstGeom prst="arc">
            <a:avLst>
              <a:gd name="adj1" fmla="val 19316419"/>
              <a:gd name="adj2" fmla="val 215475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弧 48"/>
          <p:cNvSpPr/>
          <p:nvPr/>
        </p:nvSpPr>
        <p:spPr>
          <a:xfrm rot="16712635" flipV="1">
            <a:off x="7722178" y="4042873"/>
            <a:ext cx="1279188" cy="129041"/>
          </a:xfrm>
          <a:prstGeom prst="arc">
            <a:avLst>
              <a:gd name="adj1" fmla="val 10941024"/>
              <a:gd name="adj2" fmla="val 214828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弧 49"/>
          <p:cNvSpPr/>
          <p:nvPr/>
        </p:nvSpPr>
        <p:spPr>
          <a:xfrm rot="18775455" flipV="1">
            <a:off x="6240336" y="5192373"/>
            <a:ext cx="1532994" cy="301401"/>
          </a:xfrm>
          <a:prstGeom prst="arc">
            <a:avLst>
              <a:gd name="adj1" fmla="val 11373981"/>
              <a:gd name="adj2" fmla="val 2132785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 rot="2700000">
            <a:off x="8168312" y="2591715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195586" y="2604991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 rot="2700000">
            <a:off x="8382778" y="3315140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401333" y="3337211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Ａ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 rot="2700000">
            <a:off x="6487531" y="5725777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511325" y="5746811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 rot="2700000">
            <a:off x="8604792" y="2494188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625917" y="2517228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040116" y="2836281"/>
            <a:ext cx="235383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052359" y="2868575"/>
            <a:ext cx="232436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D-2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円弧 69"/>
          <p:cNvSpPr/>
          <p:nvPr/>
        </p:nvSpPr>
        <p:spPr>
          <a:xfrm rot="18435717" flipV="1">
            <a:off x="6898339" y="5086534"/>
            <a:ext cx="408119" cy="301401"/>
          </a:xfrm>
          <a:prstGeom prst="arc">
            <a:avLst>
              <a:gd name="adj1" fmla="val 16458631"/>
              <a:gd name="adj2" fmla="val 2024500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464012" y="3022104"/>
            <a:ext cx="235383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8471492" y="3054398"/>
            <a:ext cx="232436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8610405" y="3312611"/>
            <a:ext cx="235383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622694" y="3344905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8078299" y="4680440"/>
            <a:ext cx="235383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8090588" y="4712734"/>
            <a:ext cx="222818" cy="153888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7059683" y="4944276"/>
            <a:ext cx="235383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7071972" y="4976570"/>
            <a:ext cx="222818" cy="153888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7301645" y="4665530"/>
            <a:ext cx="235383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7313934" y="4697824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C-1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49" name="表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07062"/>
              </p:ext>
            </p:extLst>
          </p:nvPr>
        </p:nvGraphicFramePr>
        <p:xfrm>
          <a:off x="560512" y="908720"/>
          <a:ext cx="5040560" cy="3566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04256"/>
                <a:gridCol w="2736304"/>
              </a:tblGrid>
              <a:tr h="4083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職業学科を設置する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高等支援学校（本校）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共生推進教室を設置する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府立高等学校（設置校）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府立たまがわ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高等支援学校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府立金剛高等学校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府立枚岡樟風高等学校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府立とりかい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  高等支援学校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府立北摂つばさ高等学校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府立千里青雲高等学校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府立すながわ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  高等支援学校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府立信太高等学校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府立久米田高等学校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府立むらの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  高等支援学校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府立緑風冠高等学校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府立芦間高等学校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府立なにわ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高等支援学校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府立東住吉高等学校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府立今宮高等学校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0" name="正方形/長方形 149"/>
          <p:cNvSpPr/>
          <p:nvPr/>
        </p:nvSpPr>
        <p:spPr>
          <a:xfrm rot="2700000">
            <a:off x="692822" y="1660287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3024879" y="1483047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080792" y="1506374"/>
            <a:ext cx="24686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707480" y="1679502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Ａ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 rot="2700000">
            <a:off x="692822" y="2209427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707480" y="2228642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 rot="2700000">
            <a:off x="692822" y="2852149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707480" y="2871364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 rot="2700000">
            <a:off x="692822" y="3484174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707480" y="3503389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Ｄ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3024879" y="1783536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3080792" y="1806863"/>
            <a:ext cx="24686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6" name="正方形/長方形 175"/>
          <p:cNvSpPr/>
          <p:nvPr/>
        </p:nvSpPr>
        <p:spPr>
          <a:xfrm>
            <a:off x="3024879" y="2101078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3080792" y="2124405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3024879" y="2401567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3080792" y="2424894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0" name="正方形/長方形 179"/>
          <p:cNvSpPr/>
          <p:nvPr/>
        </p:nvSpPr>
        <p:spPr>
          <a:xfrm>
            <a:off x="3024879" y="2716825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3080792" y="2740152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3024879" y="3017314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3080792" y="3040641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4" name="正方形/長方形 183"/>
          <p:cNvSpPr/>
          <p:nvPr/>
        </p:nvSpPr>
        <p:spPr>
          <a:xfrm>
            <a:off x="3024879" y="3312678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3080792" y="3336005"/>
            <a:ext cx="256481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3024879" y="3613167"/>
            <a:ext cx="343945" cy="1886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3080792" y="3636494"/>
            <a:ext cx="256481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 rot="2700000">
            <a:off x="692822" y="4082007"/>
            <a:ext cx="188657" cy="18865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707480" y="4101222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Ｅ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0" name="正方形/長方形 189"/>
          <p:cNvSpPr/>
          <p:nvPr/>
        </p:nvSpPr>
        <p:spPr>
          <a:xfrm>
            <a:off x="3024879" y="3937661"/>
            <a:ext cx="343945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3080792" y="3960988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2" name="正方形/長方形 191"/>
          <p:cNvSpPr/>
          <p:nvPr/>
        </p:nvSpPr>
        <p:spPr>
          <a:xfrm>
            <a:off x="3024879" y="4238150"/>
            <a:ext cx="343945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3080792" y="4261477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2" name="円弧 201"/>
          <p:cNvSpPr/>
          <p:nvPr/>
        </p:nvSpPr>
        <p:spPr>
          <a:xfrm rot="8297946">
            <a:off x="7662269" y="3429402"/>
            <a:ext cx="425885" cy="192137"/>
          </a:xfrm>
          <a:prstGeom prst="arc">
            <a:avLst>
              <a:gd name="adj1" fmla="val 19316419"/>
              <a:gd name="adj2" fmla="val 215475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円弧 202"/>
          <p:cNvSpPr/>
          <p:nvPr/>
        </p:nvSpPr>
        <p:spPr>
          <a:xfrm rot="14561279" flipV="1">
            <a:off x="7623708" y="3798682"/>
            <a:ext cx="337021" cy="45719"/>
          </a:xfrm>
          <a:prstGeom prst="arc">
            <a:avLst>
              <a:gd name="adj1" fmla="val 10941024"/>
              <a:gd name="adj2" fmla="val 214828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 rot="2700000">
            <a:off x="7581047" y="3476256"/>
            <a:ext cx="188657" cy="18865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7604842" y="3495471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Ｅ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7785294" y="3862188"/>
            <a:ext cx="343945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7823144" y="3885515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7852045" y="3519323"/>
            <a:ext cx="343945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7889895" y="3542650"/>
            <a:ext cx="25327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25" name="右中かっこ 1024"/>
          <p:cNvSpPr/>
          <p:nvPr/>
        </p:nvSpPr>
        <p:spPr>
          <a:xfrm>
            <a:off x="5661595" y="3871713"/>
            <a:ext cx="155501" cy="56856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5790813" y="3979192"/>
            <a:ext cx="1034395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9161789" y="147409"/>
            <a:ext cx="54373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28464" y="3019018"/>
            <a:ext cx="184666" cy="553998"/>
          </a:xfrm>
          <a:prstGeom prst="rect">
            <a:avLst/>
          </a:prstGeom>
          <a:noFill/>
        </p:spPr>
        <p:txBody>
          <a:bodyPr vert="vert"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７－４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116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098" y="1036097"/>
            <a:ext cx="3871990" cy="564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3970319" y="2752846"/>
            <a:ext cx="24180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481390" y="2563930"/>
            <a:ext cx="24180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72362" y="3299027"/>
            <a:ext cx="254957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123090" y="3581478"/>
            <a:ext cx="257280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612146" y="5233335"/>
            <a:ext cx="248434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81381"/>
              </p:ext>
            </p:extLst>
          </p:nvPr>
        </p:nvGraphicFramePr>
        <p:xfrm>
          <a:off x="431736" y="1024200"/>
          <a:ext cx="2685668" cy="34525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5668"/>
              </a:tblGrid>
              <a:tr h="50991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知的障がい生徒自立支援コースを設置する府立高等学校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baseline="0" dirty="0" smtClean="0"/>
                        <a:t>　　</a:t>
                      </a:r>
                      <a:r>
                        <a:rPr kumimoji="1" lang="ja-JP" altLang="en-US" sz="1400" dirty="0" smtClean="0"/>
                        <a:t>府立阿武野高等学校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府立枚方なぎさ高等学校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府立八尾翠翔高等学校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府立園芸高等学校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府立柴島高等学校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府立西成高等学校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府立松原高等学校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府立堺東高等学校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府立貝塚高等学校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36108"/>
              </p:ext>
            </p:extLst>
          </p:nvPr>
        </p:nvGraphicFramePr>
        <p:xfrm>
          <a:off x="5575672" y="980728"/>
          <a:ext cx="4248472" cy="2956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0200"/>
                <a:gridCol w="2448272"/>
              </a:tblGrid>
              <a:tr h="4083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職業学科を設置する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高等支援学校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共生推進教室を設置する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府立高等学校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府立たまがわ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</a:t>
                      </a:r>
                      <a:r>
                        <a:rPr kumimoji="1" lang="ja-JP" altLang="en-US" sz="1400" baseline="0" dirty="0" smtClean="0"/>
                        <a:t>  </a:t>
                      </a:r>
                      <a:r>
                        <a:rPr kumimoji="1" lang="ja-JP" altLang="en-US" sz="1400" dirty="0" smtClean="0"/>
                        <a:t>高等支援学校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府立金剛高等学校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  　 府立枚岡樟風高等学校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府立とりかい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  高等支援学校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府立北摂つばさ高等学校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府立千里青雲高等学校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府立すながわ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  高等支援学校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府立信太高等学校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府立久米田高等学校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6572">
                <a:tc row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府立むらの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  高等支援学校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府立緑風冠高等学校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65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   府立芦間高等学校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68429" y="353222"/>
            <a:ext cx="948111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知的障がい生徒自立支援コース・共生推進教室の設置状況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79823" y="2774895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91597" y="2584819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974596" y="3321098"/>
            <a:ext cx="25648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126580" y="3600858"/>
            <a:ext cx="24686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19894" y="5262239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 rot="2700000">
            <a:off x="5647000" y="1732295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686232" y="1751510"/>
            <a:ext cx="9618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2700000">
            <a:off x="5654005" y="2281435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694039" y="2300650"/>
            <a:ext cx="94578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 rot="2700000">
            <a:off x="5639556" y="2924157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79589" y="2943372"/>
            <a:ext cx="94578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 rot="2700000">
            <a:off x="5644050" y="3556182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78472" y="3575397"/>
            <a:ext cx="105799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円弧 3"/>
          <p:cNvSpPr/>
          <p:nvPr/>
        </p:nvSpPr>
        <p:spPr>
          <a:xfrm>
            <a:off x="3786660" y="2878229"/>
            <a:ext cx="904717" cy="86447"/>
          </a:xfrm>
          <a:prstGeom prst="arc">
            <a:avLst>
              <a:gd name="adj1" fmla="val 14069535"/>
              <a:gd name="adj2" fmla="val 215475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弧 77"/>
          <p:cNvSpPr/>
          <p:nvPr/>
        </p:nvSpPr>
        <p:spPr>
          <a:xfrm rot="12131035">
            <a:off x="4555140" y="2553597"/>
            <a:ext cx="237198" cy="356425"/>
          </a:xfrm>
          <a:prstGeom prst="arc">
            <a:avLst>
              <a:gd name="adj1" fmla="val 16212672"/>
              <a:gd name="adj2" fmla="val 1958829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弧 78"/>
          <p:cNvSpPr/>
          <p:nvPr/>
        </p:nvSpPr>
        <p:spPr>
          <a:xfrm rot="7669754">
            <a:off x="4472915" y="2685733"/>
            <a:ext cx="1171651" cy="307209"/>
          </a:xfrm>
          <a:prstGeom prst="arc">
            <a:avLst>
              <a:gd name="adj1" fmla="val 16159635"/>
              <a:gd name="adj2" fmla="val 2117033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弧 79"/>
          <p:cNvSpPr/>
          <p:nvPr/>
        </p:nvSpPr>
        <p:spPr>
          <a:xfrm rot="16200000">
            <a:off x="4861127" y="3175702"/>
            <a:ext cx="497827" cy="261982"/>
          </a:xfrm>
          <a:prstGeom prst="arc">
            <a:avLst>
              <a:gd name="adj1" fmla="val 15536028"/>
              <a:gd name="adj2" fmla="val 2071264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弧 80"/>
          <p:cNvSpPr/>
          <p:nvPr/>
        </p:nvSpPr>
        <p:spPr>
          <a:xfrm rot="7393000">
            <a:off x="4894995" y="3531856"/>
            <a:ext cx="425885" cy="192137"/>
          </a:xfrm>
          <a:prstGeom prst="arc">
            <a:avLst>
              <a:gd name="adj1" fmla="val 19316419"/>
              <a:gd name="adj2" fmla="val 2154750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弧 81"/>
          <p:cNvSpPr/>
          <p:nvPr/>
        </p:nvSpPr>
        <p:spPr>
          <a:xfrm rot="16712635" flipV="1">
            <a:off x="4231925" y="4316776"/>
            <a:ext cx="1279188" cy="129041"/>
          </a:xfrm>
          <a:prstGeom prst="arc">
            <a:avLst>
              <a:gd name="adj1" fmla="val 10941024"/>
              <a:gd name="adj2" fmla="val 214828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弧 83"/>
          <p:cNvSpPr/>
          <p:nvPr/>
        </p:nvSpPr>
        <p:spPr>
          <a:xfrm rot="18775455" flipV="1">
            <a:off x="2750083" y="5466276"/>
            <a:ext cx="1532994" cy="301401"/>
          </a:xfrm>
          <a:prstGeom prst="arc">
            <a:avLst>
              <a:gd name="adj1" fmla="val 11373981"/>
              <a:gd name="adj2" fmla="val 2132785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2700000">
            <a:off x="4678059" y="2865618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700570" y="2893183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 rot="2700000">
            <a:off x="4892525" y="3589043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911081" y="3611114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Ａ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 rot="2700000">
            <a:off x="2975849" y="5999680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96496" y="6020714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5" name="表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51307"/>
              </p:ext>
            </p:extLst>
          </p:nvPr>
        </p:nvGraphicFramePr>
        <p:xfrm>
          <a:off x="422340" y="4748558"/>
          <a:ext cx="2689696" cy="11702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9696"/>
              </a:tblGrid>
              <a:tr h="27327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知的障がい生徒自立支援コース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を設置する大阪市立高等学校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大阪市立桜宮高等学校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604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　大阪市立東淀工業高等学校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円/楕円 1"/>
          <p:cNvSpPr/>
          <p:nvPr/>
        </p:nvSpPr>
        <p:spPr>
          <a:xfrm>
            <a:off x="3808015" y="2449241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826581" y="2471248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 rot="2700000">
            <a:off x="5114539" y="2768091"/>
            <a:ext cx="188657" cy="1886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53297" y="2791131"/>
            <a:ext cx="105799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21133" y="4938386"/>
            <a:ext cx="257280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26152" y="4960941"/>
            <a:ext cx="24686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569780" y="3110184"/>
            <a:ext cx="254957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6780" y="3139547"/>
            <a:ext cx="25648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838044" y="4945334"/>
            <a:ext cx="25356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43653" y="4971248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円弧 91"/>
          <p:cNvSpPr/>
          <p:nvPr/>
        </p:nvSpPr>
        <p:spPr>
          <a:xfrm rot="18435717" flipV="1">
            <a:off x="3408086" y="5360437"/>
            <a:ext cx="408119" cy="301401"/>
          </a:xfrm>
          <a:prstGeom prst="arc">
            <a:avLst>
              <a:gd name="adj1" fmla="val 16458631"/>
              <a:gd name="adj2" fmla="val 2024500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円/楕円 92"/>
          <p:cNvSpPr/>
          <p:nvPr/>
        </p:nvSpPr>
        <p:spPr>
          <a:xfrm>
            <a:off x="4662896" y="2289837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681462" y="2311844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円/楕円 94"/>
          <p:cNvSpPr/>
          <p:nvPr/>
        </p:nvSpPr>
        <p:spPr>
          <a:xfrm>
            <a:off x="5089295" y="2557761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107861" y="2579768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4293023" y="3134177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311672" y="3156184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9" name="円/楕円 98"/>
          <p:cNvSpPr/>
          <p:nvPr/>
        </p:nvSpPr>
        <p:spPr>
          <a:xfrm>
            <a:off x="4191966" y="3883407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215855" y="3905414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4998340" y="4085808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014609" y="4107815"/>
            <a:ext cx="141064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円/楕円 102"/>
          <p:cNvSpPr/>
          <p:nvPr/>
        </p:nvSpPr>
        <p:spPr>
          <a:xfrm>
            <a:off x="4546397" y="4346986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604355" y="4368993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4308356" y="4939717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354076" y="4961724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円/楕円 106"/>
          <p:cNvSpPr/>
          <p:nvPr/>
        </p:nvSpPr>
        <p:spPr>
          <a:xfrm>
            <a:off x="3376171" y="5404747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420482" y="5426754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円/楕円 108"/>
          <p:cNvSpPr/>
          <p:nvPr/>
        </p:nvSpPr>
        <p:spPr>
          <a:xfrm>
            <a:off x="4095200" y="3140968"/>
            <a:ext cx="178197" cy="1781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円/楕円 110"/>
          <p:cNvSpPr/>
          <p:nvPr/>
        </p:nvSpPr>
        <p:spPr>
          <a:xfrm>
            <a:off x="4458468" y="3324588"/>
            <a:ext cx="178197" cy="1781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140215" y="3157386"/>
            <a:ext cx="88166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円/楕円 112"/>
          <p:cNvSpPr/>
          <p:nvPr/>
        </p:nvSpPr>
        <p:spPr>
          <a:xfrm>
            <a:off x="511091" y="1628800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52892" y="1642220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円/楕円 114"/>
          <p:cNvSpPr/>
          <p:nvPr/>
        </p:nvSpPr>
        <p:spPr>
          <a:xfrm>
            <a:off x="486035" y="5367225"/>
            <a:ext cx="178197" cy="1781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35058" y="5405023"/>
            <a:ext cx="80150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478415" y="5699075"/>
            <a:ext cx="178197" cy="1781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19818" y="5721633"/>
            <a:ext cx="80151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511364" y="1946334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60512" y="1963579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511091" y="2270189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60512" y="2287434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03471" y="2599168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44354" y="2616413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503471" y="2927325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44354" y="2944570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円/楕円 126"/>
          <p:cNvSpPr/>
          <p:nvPr/>
        </p:nvSpPr>
        <p:spPr>
          <a:xfrm>
            <a:off x="503471" y="3256304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44354" y="3273549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9" name="円/楕円 128"/>
          <p:cNvSpPr/>
          <p:nvPr/>
        </p:nvSpPr>
        <p:spPr>
          <a:xfrm>
            <a:off x="503471" y="3580159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44354" y="3597404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1" name="円/楕円 130"/>
          <p:cNvSpPr/>
          <p:nvPr/>
        </p:nvSpPr>
        <p:spPr>
          <a:xfrm>
            <a:off x="503471" y="3909138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544354" y="3926383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03471" y="4238107"/>
            <a:ext cx="178197" cy="1781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44354" y="4255352"/>
            <a:ext cx="88166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510113" y="3340639"/>
            <a:ext cx="80150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7447580" y="1557956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7478063" y="1577064"/>
            <a:ext cx="24686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7455200" y="1867684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493305" y="1891571"/>
            <a:ext cx="24686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7455200" y="2167997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7485856" y="2190046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7455200" y="2466932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485856" y="2488981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7455200" y="2786495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7493476" y="2808544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7455200" y="3085430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485856" y="3107479"/>
            <a:ext cx="24526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7455200" y="3396536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474351" y="3418585"/>
            <a:ext cx="256481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7446992" y="3695471"/>
            <a:ext cx="292588" cy="188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465634" y="3717520"/>
            <a:ext cx="256481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-2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9161789" y="147409"/>
            <a:ext cx="54373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416496" y="4500186"/>
            <a:ext cx="912163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56456" y="2924944"/>
            <a:ext cx="184666" cy="553998"/>
          </a:xfrm>
          <a:prstGeom prst="rect">
            <a:avLst/>
          </a:prstGeom>
          <a:noFill/>
        </p:spPr>
        <p:txBody>
          <a:bodyPr vert="vert"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７－５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217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167</Words>
  <Application>Microsoft Office PowerPoint</Application>
  <PresentationFormat>A4 210 x 297 mm</PresentationFormat>
  <Paragraphs>143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18</cp:revision>
  <cp:lastPrinted>2018-08-15T05:13:44Z</cp:lastPrinted>
  <dcterms:created xsi:type="dcterms:W3CDTF">2018-08-01T02:08:01Z</dcterms:created>
  <dcterms:modified xsi:type="dcterms:W3CDTF">2018-08-15T05:16:23Z</dcterms:modified>
</cp:coreProperties>
</file>