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4"/>
  </p:notesMasterIdLst>
  <p:sldIdLst>
    <p:sldId id="635" r:id="rId2"/>
    <p:sldId id="660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CDB"/>
    <a:srgbClr val="FF99FF"/>
    <a:srgbClr val="99CCFF"/>
    <a:srgbClr val="CCCCFF"/>
    <a:srgbClr val="66FFFF"/>
    <a:srgbClr val="FFD03B"/>
    <a:srgbClr val="FFDB69"/>
    <a:srgbClr val="D54AE4"/>
    <a:srgbClr val="DEFFBD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0" autoAdjust="0"/>
    <p:restoredTop sz="95186" autoAdjust="0"/>
  </p:normalViewPr>
  <p:slideViewPr>
    <p:cSldViewPr snapToGrid="0">
      <p:cViewPr varScale="1">
        <p:scale>
          <a:sx n="74" d="100"/>
          <a:sy n="74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400" dirty="0" smtClean="0">
                <a:latin typeface="+mn-ea"/>
                <a:ea typeface="+mn-ea"/>
              </a:rPr>
              <a:t>〇つぎに議題２の「公共事業における景観面での</a:t>
            </a:r>
            <a:r>
              <a:rPr kumimoji="1" lang="en-US" altLang="ja-JP" sz="1400" dirty="0" smtClean="0">
                <a:latin typeface="+mn-ea"/>
                <a:ea typeface="+mn-ea"/>
              </a:rPr>
              <a:t>PDCA</a:t>
            </a:r>
            <a:r>
              <a:rPr kumimoji="1" lang="ja-JP" altLang="en-US" sz="1400" dirty="0" smtClean="0">
                <a:latin typeface="+mn-ea"/>
                <a:ea typeface="+mn-ea"/>
              </a:rPr>
              <a:t>サイクルについて」説明します。</a:t>
            </a:r>
            <a:endParaRPr kumimoji="1" lang="ja-JP" altLang="en-US" sz="14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CED70-445C-4EB7-910B-E53761D2C42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603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400" dirty="0" smtClean="0">
                <a:latin typeface="+mn-ea"/>
                <a:ea typeface="+mn-ea"/>
              </a:rPr>
              <a:t>〇つぎに議題２の「公共事業における景観面での</a:t>
            </a:r>
            <a:r>
              <a:rPr kumimoji="1" lang="en-US" altLang="ja-JP" sz="1400" dirty="0" smtClean="0">
                <a:latin typeface="+mn-ea"/>
                <a:ea typeface="+mn-ea"/>
              </a:rPr>
              <a:t>PDCA</a:t>
            </a:r>
            <a:r>
              <a:rPr kumimoji="1" lang="ja-JP" altLang="en-US" sz="1400" dirty="0" smtClean="0">
                <a:latin typeface="+mn-ea"/>
                <a:ea typeface="+mn-ea"/>
              </a:rPr>
              <a:t>サイクルについて」説明します。</a:t>
            </a:r>
            <a:endParaRPr kumimoji="1" lang="ja-JP" altLang="en-US" sz="14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CED70-445C-4EB7-910B-E53761D2C42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56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89D071-6CB1-4C13-9075-2155BCE54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5BB087-CFF6-46EF-AD9F-9C6883688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DCF380-DE72-44BC-8D8F-394E9EEB0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3385-080D-43A2-9250-9D7B657EEA01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1E1814-7C53-4B8D-9107-63193A0AB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6D14E9-DEDE-49F7-89DB-03C826826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46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FE2A44-A91A-4A60-A24A-CEC0F5EAE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0A7C86-217A-4020-9ED8-73F74D7CC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99AA23-8F24-4107-BAB2-B1855015C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1591-EF52-4F68-8E51-8F6AA5DD78B8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F3F20B-C678-48B9-A429-86A20EC7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1A10DF-D44A-4BE5-950B-7DEB50CA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42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98A9DFA-1129-4A18-B599-5391319764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BECF09-B977-417E-8D3A-D2DB60C1A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30D-4A94-4DE9-8563-956415D9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D6C5-41E2-4340-BE2B-4CACE3687245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F87E8F-1904-4524-917C-08045481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C8BD06-B024-409C-A3BD-7F4467141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2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4EE0DB-7431-4DCB-9007-3418ABFA8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84D40A-6472-42BB-BF39-DE6760E4F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52A0BE-2E05-4EB9-B63F-AD17BED7E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2A1BC-8FEA-444E-B24F-8CBA1BDC8102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E59482-F6E3-45FE-8A60-714DAC3C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26BBDC-DCCD-4EA1-B8DA-52DDF6B5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16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2F8120-00EF-4EBE-B295-2573E3078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1BD102-511C-4B52-967D-EDDD1BFEE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A230AC-210A-4364-B2D0-0A890F099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31D2-2A09-4BAF-837E-FA273B5BC401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657A3E-C61B-42B4-8845-2D60EE8C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C93657-8B04-4E76-B19E-8E23ABAE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19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39238-5E92-47F0-8D64-E7F4D64D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BFF6B2-B929-4E26-BFCC-F1662658F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B44326-0236-4959-A011-FA9917F09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1B89AC-68CE-46E2-9D51-7E4FDCC1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D184-8FF8-42CD-8F09-5664F074CABC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BAAE8D-0909-484A-AFEA-10BC4A1D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5F0096-74E2-4376-BA43-99FB2A9F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41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4DAFF-656C-4AA7-B878-C5A9A4E9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47E515-0918-4276-89FB-E2D395363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2BF2D5-7952-420A-AECC-7354F2F0E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FA81AA4-7831-4DF1-90E5-59B2BF94CC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76A5CBE-09E7-47F5-A6E6-A70FE2DDA2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1DCDBD-83D4-4F5F-BE52-034B89ECD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20CE-0280-4776-92DF-3A159B351CC9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AC284B1-A154-43AF-960B-088F3FF9B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05DCCA-1057-4614-8AE4-755DC63B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70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46BFB-BB3E-4102-BB18-CC026627B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125B1E-A27D-4AD3-869C-F8264ED2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DE31C-C1A4-4628-8D2B-1187A5AF4058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5CA59D-6009-459C-A8F9-16CEA6031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B2C474-3DCA-4C56-B678-93FBC769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39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14245E-152A-4F83-B444-747DAC645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A3DB-9ADC-4818-A92F-FC5653DAA43C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0368E2-60AA-4500-AEB0-359E08D85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6A4BD2-B32B-4AB9-B664-7B070B977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70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B90017-7661-41F4-9253-AFFA4FE94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C51523-D256-4B95-9681-CF427AF91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604970-9211-4862-9F6A-1E7270235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4DD9B-8B3A-4AA0-9DFE-3F09D57FB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DC2-EEED-4073-8C88-F2DEA00CCC81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D9BCA4-CAE2-4993-9C09-A8F9047D6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67CC79-D737-4981-93E6-85853F38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70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3FFDF4-5E2D-4615-B169-ACDEED21F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178480F-1F2C-4274-B2A8-ADFD49094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329CA2-72C8-4F53-A8E8-C54A34BC2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6C0DD3-129D-4CD7-ACA3-39045448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F968-F288-4E5A-9232-4CE508F6B6F3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B2FAA8-AE59-4111-B647-8FE5D7E38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B8F3DF-9907-429B-BF9A-E72E7C81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69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D99CC9-68B5-46CE-B8A1-49438C2B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4D3136-31B5-458B-810E-48638FD3C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6FA66C-6FF3-48B5-8464-DC70CDF7F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FA0B-044A-4FAB-835C-00D7A2A0976D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27876A-504C-4849-81C4-D669C3637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105DEE-C355-48BC-AB02-735E1D205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E9001-24FA-4D28-AAFB-36E6B1FE3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58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359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20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議題３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9957" y="105976"/>
            <a:ext cx="120069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資料３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7169" y="2924903"/>
            <a:ext cx="786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ja-JP" altLang="en-US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kumimoji="1" lang="ja-JP" altLang="en-US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取組みに</a:t>
            </a:r>
            <a:r>
              <a:rPr kumimoji="1" lang="ja-JP" altLang="en-US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kumimoji="1" lang="ja-JP" altLang="en-US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 txBox="1">
            <a:spLocks/>
          </p:cNvSpPr>
          <p:nvPr/>
        </p:nvSpPr>
        <p:spPr>
          <a:xfrm>
            <a:off x="6872514" y="63774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b="1" dirty="0" smtClean="0">
                <a:solidFill>
                  <a:prstClr val="black"/>
                </a:solidFill>
                <a:latin typeface="游ゴシック 本文"/>
              </a:rPr>
              <a:t>1</a:t>
            </a:r>
            <a:endParaRPr kumimoji="1" lang="ja-JP" altLang="en-US" sz="1400" b="1" dirty="0">
              <a:solidFill>
                <a:prstClr val="black"/>
              </a:solidFill>
              <a:latin typeface="游ゴシック 本文"/>
            </a:endParaRPr>
          </a:p>
        </p:txBody>
      </p:sp>
    </p:spTree>
    <p:extLst>
      <p:ext uri="{BB962C8B-B14F-4D97-AF65-F5344CB8AC3E}">
        <p14:creationId xmlns:p14="http://schemas.microsoft.com/office/powerpoint/2010/main" val="166191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04853" y="343579"/>
            <a:ext cx="2485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■今後の</a:t>
            </a:r>
            <a:r>
              <a:rPr lang="ja-JP" altLang="en-US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取組み</a:t>
            </a:r>
            <a:endParaRPr kumimoji="0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484776"/>
              </p:ext>
            </p:extLst>
          </p:nvPr>
        </p:nvGraphicFramePr>
        <p:xfrm>
          <a:off x="426719" y="808447"/>
          <a:ext cx="8579395" cy="5545461"/>
        </p:xfrm>
        <a:graphic>
          <a:graphicData uri="http://schemas.openxmlformats.org/drawingml/2006/table">
            <a:tbl>
              <a:tblPr firstRow="1" bandRow="1"/>
              <a:tblGrid>
                <a:gridCol w="779945">
                  <a:extLst>
                    <a:ext uri="{9D8B030D-6E8A-4147-A177-3AD203B41FA5}">
                      <a16:colId xmlns:a16="http://schemas.microsoft.com/office/drawing/2014/main" val="2470897926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79945">
                  <a:extLst>
                    <a:ext uri="{9D8B030D-6E8A-4147-A177-3AD203B41FA5}">
                      <a16:colId xmlns:a16="http://schemas.microsoft.com/office/drawing/2014/main" val="161781093"/>
                    </a:ext>
                  </a:extLst>
                </a:gridCol>
              </a:tblGrid>
              <a:tr h="469206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令和４年度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令和５年度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25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９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３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時期未定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000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6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審議会</a:t>
                      </a:r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景観ビジョン</a:t>
                      </a:r>
                      <a:endParaRPr kumimoji="1" lang="en-US" altLang="ja-JP" sz="16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推進部会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088327"/>
                  </a:ext>
                </a:extLst>
              </a:tr>
              <a:tr h="154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公共事業</a:t>
                      </a:r>
                      <a:endParaRPr kumimoji="1" lang="en-US" altLang="ja-JP" sz="160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アドバイス部会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左矢印 11"/>
          <p:cNvSpPr/>
          <p:nvPr/>
        </p:nvSpPr>
        <p:spPr>
          <a:xfrm flipH="1">
            <a:off x="1400901" y="3752906"/>
            <a:ext cx="6202164" cy="504092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左矢印 14"/>
          <p:cNvSpPr/>
          <p:nvPr/>
        </p:nvSpPr>
        <p:spPr>
          <a:xfrm flipH="1">
            <a:off x="1400905" y="5301228"/>
            <a:ext cx="6202160" cy="504092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2929466" y="4945644"/>
            <a:ext cx="2036045" cy="1296000"/>
          </a:xfrm>
          <a:prstGeom prst="round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第２回</a:t>
            </a:r>
            <a:endParaRPr kumimoji="1" lang="en-US" altLang="ja-JP" sz="12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アドバイス部会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215467" y="4929586"/>
            <a:ext cx="2094720" cy="1312058"/>
          </a:xfrm>
          <a:prstGeom prst="round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第３回</a:t>
            </a:r>
            <a:endParaRPr kumimoji="1" lang="en-US" altLang="ja-JP" sz="12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アドバイス</a:t>
            </a:r>
            <a:r>
              <a:rPr kumimoji="1"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603065" y="4903740"/>
            <a:ext cx="433787" cy="1337904"/>
          </a:xfrm>
          <a:prstGeom prst="round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第１回</a:t>
            </a:r>
            <a:endParaRPr kumimoji="1" lang="en-US" altLang="ja-JP" sz="12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アドバイス部会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左矢印 21"/>
          <p:cNvSpPr/>
          <p:nvPr/>
        </p:nvSpPr>
        <p:spPr>
          <a:xfrm flipH="1">
            <a:off x="1510907" y="2287300"/>
            <a:ext cx="6786426" cy="504092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1285888" y="1901091"/>
            <a:ext cx="611123" cy="43405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年度第一回大阪府景観審議会</a:t>
            </a:r>
            <a:endParaRPr kumimoji="1" lang="ja-JP" alt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8297333" y="1901091"/>
            <a:ext cx="603810" cy="43405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令和５年度第一回景観審議会</a:t>
            </a:r>
            <a:endParaRPr kumimoji="1" lang="ja-JP" alt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116440" y="3357463"/>
            <a:ext cx="496239" cy="13631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第３回ビュースポット公表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605617" y="3372008"/>
            <a:ext cx="496239" cy="13631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</a:rPr>
              <a:t>第４回ビュースポット募集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開始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スライド番号プレースホルダー 3"/>
          <p:cNvSpPr txBox="1">
            <a:spLocks/>
          </p:cNvSpPr>
          <p:nvPr/>
        </p:nvSpPr>
        <p:spPr>
          <a:xfrm>
            <a:off x="6872514" y="63774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b="1" dirty="0">
                <a:solidFill>
                  <a:prstClr val="black"/>
                </a:solidFill>
                <a:latin typeface="游ゴシック 本文"/>
              </a:rPr>
              <a:t>2</a:t>
            </a:r>
            <a:endParaRPr kumimoji="1" lang="ja-JP" altLang="en-US" sz="1400" b="1" dirty="0">
              <a:solidFill>
                <a:prstClr val="black"/>
              </a:solidFill>
              <a:latin typeface="游ゴシック 本文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910757" y="3357462"/>
            <a:ext cx="1908000" cy="13631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ビュースポットおおさか景観フォトラリー</a:t>
            </a:r>
            <a:endParaRPr kumimoji="1" lang="en-US" altLang="ja-JP" sz="12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開催（予定）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8459</TotalTime>
  <Words>122</Words>
  <Application>Microsoft Office PowerPoint</Application>
  <PresentationFormat>画面に合わせる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游ゴシック 本文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森河　奨</dc:creator>
  <cp:lastModifiedBy>岩坂　裕貴</cp:lastModifiedBy>
  <cp:revision>686</cp:revision>
  <cp:lastPrinted>2022-08-18T00:50:16Z</cp:lastPrinted>
  <dcterms:created xsi:type="dcterms:W3CDTF">2018-12-04T04:57:03Z</dcterms:created>
  <dcterms:modified xsi:type="dcterms:W3CDTF">2022-08-23T09:01:41Z</dcterms:modified>
</cp:coreProperties>
</file>