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625" r:id="rId2"/>
    <p:sldId id="626"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03B"/>
    <a:srgbClr val="FFDB69"/>
    <a:srgbClr val="D54AE4"/>
    <a:srgbClr val="DEFFBD"/>
    <a:srgbClr val="E6E6E6"/>
    <a:srgbClr val="CCFF99"/>
    <a:srgbClr val="B8E08C"/>
    <a:srgbClr val="FFFFCC"/>
    <a:srgbClr val="FFCC99"/>
    <a:srgbClr val="D1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9" autoAdjust="0"/>
    <p:restoredTop sz="95186" autoAdjust="0"/>
  </p:normalViewPr>
  <p:slideViewPr>
    <p:cSldViewPr snapToGrid="0">
      <p:cViewPr varScale="1">
        <p:scale>
          <a:sx n="78" d="100"/>
          <a:sy n="78" d="100"/>
        </p:scale>
        <p:origin x="1308" y="96"/>
      </p:cViewPr>
      <p:guideLst/>
    </p:cSldViewPr>
  </p:slideViewPr>
  <p:outlineViewPr>
    <p:cViewPr>
      <p:scale>
        <a:sx n="33" d="100"/>
        <a:sy n="33" d="100"/>
      </p:scale>
      <p:origin x="0" y="-2448"/>
    </p:cViewPr>
  </p:outlineViewPr>
  <p:notesTextViewPr>
    <p:cViewPr>
      <p:scale>
        <a:sx n="1" d="1"/>
        <a:sy n="1" d="1"/>
      </p:scale>
      <p:origin x="0" y="0"/>
    </p:cViewPr>
  </p:notesTextViewPr>
  <p:notesViewPr>
    <p:cSldViewPr snapToGrid="0">
      <p:cViewPr varScale="1">
        <p:scale>
          <a:sx n="58" d="100"/>
          <a:sy n="58" d="100"/>
        </p:scale>
        <p:origin x="274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2022/7/11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4CED70-445C-4EB7-910B-E53761D2C42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47709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4CED70-445C-4EB7-910B-E53761D2C42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16545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C8701E8-CA68-4B8D-8C90-3F5905B6B29E}" type="datetime1">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06285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E8B591-A89F-4F0F-BE18-7C0601E2769B}" type="datetime1">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879284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C0A460-383E-4508-AB7F-4581E8BB9C55}" type="datetime1">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5247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1B16A8-32F3-46B7-B61A-D36A539A8404}" type="datetime1">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762750" y="6356351"/>
            <a:ext cx="2057400" cy="365125"/>
          </a:xfrm>
        </p:spPr>
        <p:txBody>
          <a:bodyPr/>
          <a:lstStyle>
            <a:lvl1pPr>
              <a:defRPr sz="1400" b="1">
                <a:solidFill>
                  <a:schemeClr val="tx1"/>
                </a:solidFill>
                <a:latin typeface="游ゴシック" panose="020B0400000000000000" pitchFamily="50" charset="-128"/>
                <a:ea typeface="游ゴシック" panose="020B0400000000000000" pitchFamily="50" charset="-128"/>
              </a:defRPr>
            </a:lvl1pPr>
          </a:lstStyle>
          <a:p>
            <a:fld id="{8DDB306B-CB1A-4F92-AE18-14C2D5855DBA}" type="slidenum">
              <a:rPr kumimoji="1" lang="ja-JP" altLang="en-US" smtClean="0"/>
              <a:pPr/>
              <a:t>‹#›</a:t>
            </a:fld>
            <a:endParaRPr kumimoji="1" lang="ja-JP" altLang="en-US"/>
          </a:p>
        </p:txBody>
      </p:sp>
    </p:spTree>
    <p:extLst>
      <p:ext uri="{BB962C8B-B14F-4D97-AF65-F5344CB8AC3E}">
        <p14:creationId xmlns:p14="http://schemas.microsoft.com/office/powerpoint/2010/main" val="2544910170"/>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40D60A-553E-47B8-BA55-03486DF5122F}" type="datetime1">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83295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68333CE-BD17-4BF2-A845-D734D5A53FEF}" type="datetime1">
              <a:rPr kumimoji="1" lang="ja-JP" altLang="en-US" smtClean="0"/>
              <a:t>2022/7/11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4199801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0BA5AB-89E3-45D8-9892-42FF3C9C3E8D}" type="datetime1">
              <a:rPr kumimoji="1" lang="ja-JP" altLang="en-US" smtClean="0"/>
              <a:t>2022/7/11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105673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F599E74-3B7F-43F7-86B3-1848691CC2D1}" type="datetime1">
              <a:rPr kumimoji="1" lang="ja-JP" altLang="en-US" smtClean="0"/>
              <a:t>2022/7/11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253618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93CAB-BA49-44FA-9D93-4EC09C88BC81}" type="datetime1">
              <a:rPr kumimoji="1" lang="ja-JP" altLang="en-US" smtClean="0"/>
              <a:t>2022/7/11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800500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420E527-2F14-4790-82D3-1592B2A2B3E9}" type="datetime1">
              <a:rPr kumimoji="1" lang="ja-JP" altLang="en-US" smtClean="0"/>
              <a:t>2022/7/11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262325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B3A0B6-A346-4745-8E5C-3435E6D8BF08}" type="datetime1">
              <a:rPr kumimoji="1" lang="ja-JP" altLang="en-US" smtClean="0"/>
              <a:t>2022/7/11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631580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41D71-3BF1-409F-8383-C1B9A3051B1F}" type="datetime1">
              <a:rPr kumimoji="1" lang="ja-JP" altLang="en-US" smtClean="0"/>
              <a:t>2022/7/11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74289734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2158038375"/>
              </p:ext>
            </p:extLst>
          </p:nvPr>
        </p:nvGraphicFramePr>
        <p:xfrm>
          <a:off x="540328" y="1276118"/>
          <a:ext cx="8160328" cy="1003443"/>
        </p:xfrm>
        <a:graphic>
          <a:graphicData uri="http://schemas.openxmlformats.org/drawingml/2006/table">
            <a:tbl>
              <a:tblPr firstRow="1" bandRow="1">
                <a:tableStyleId>{616DA210-FB5B-4158-B5E0-FEB733F419BA}</a:tableStyleId>
              </a:tblPr>
              <a:tblGrid>
                <a:gridCol w="8160328">
                  <a:extLst>
                    <a:ext uri="{9D8B030D-6E8A-4147-A177-3AD203B41FA5}">
                      <a16:colId xmlns:a16="http://schemas.microsoft.com/office/drawing/2014/main" val="99542555"/>
                    </a:ext>
                  </a:extLst>
                </a:gridCol>
              </a:tblGrid>
              <a:tr h="1003443">
                <a:tc>
                  <a:txBody>
                    <a:bodyPr/>
                    <a:lstStyle/>
                    <a:p>
                      <a:pPr>
                        <a:lnSpc>
                          <a:spcPts val="2400"/>
                        </a:lnSpc>
                      </a:pPr>
                      <a:r>
                        <a:rPr kumimoji="1" lang="ja-JP" altLang="en-US" sz="1400" b="1" dirty="0" smtClean="0">
                          <a:latin typeface="+mn-ea"/>
                          <a:ea typeface="+mn-ea"/>
                        </a:rPr>
                        <a:t>　</a:t>
                      </a:r>
                      <a:r>
                        <a:rPr kumimoji="1" lang="ja-JP" altLang="en-US" sz="1600" b="0" dirty="0" smtClean="0">
                          <a:latin typeface="+mn-ea"/>
                          <a:ea typeface="+mn-ea"/>
                        </a:rPr>
                        <a:t>大阪都心部から放射状に形成された既存鉄道を環状方向に結節することにより、広域的な鉄道ネットワークを形成することともに、新たな沿線開発、まちづくりが促進されるなど沿線地域の活性化を目的と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8905141"/>
                  </a:ext>
                </a:extLst>
              </a:tr>
            </a:tbl>
          </a:graphicData>
        </a:graphic>
      </p:graphicFrame>
      <p:sp>
        <p:nvSpPr>
          <p:cNvPr id="4" name="角丸四角形 3"/>
          <p:cNvSpPr/>
          <p:nvPr/>
        </p:nvSpPr>
        <p:spPr>
          <a:xfrm>
            <a:off x="414570" y="347891"/>
            <a:ext cx="5587646" cy="487041"/>
          </a:xfrm>
          <a:prstGeom prst="roundRect">
            <a:avLst/>
          </a:prstGeom>
          <a:solidFill>
            <a:schemeClr val="accent1">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大阪</a:t>
            </a:r>
            <a:r>
              <a:rPr kumimoji="1"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モノレール延伸</a:t>
            </a:r>
            <a:r>
              <a:rPr kumimoji="1"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事業（門真南駅</a:t>
            </a:r>
            <a:r>
              <a:rPr kumimoji="1"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、鴻池新田駅、荒本駅）　　</a:t>
            </a:r>
            <a:r>
              <a:rPr kumimoji="1"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 name="正方形/長方形 4"/>
          <p:cNvSpPr/>
          <p:nvPr/>
        </p:nvSpPr>
        <p:spPr>
          <a:xfrm>
            <a:off x="332508" y="920542"/>
            <a:ext cx="1496291" cy="338554"/>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事業目的</a:t>
            </a:r>
          </a:p>
        </p:txBody>
      </p:sp>
      <p:sp>
        <p:nvSpPr>
          <p:cNvPr id="7" name="正方形/長方形 6"/>
          <p:cNvSpPr/>
          <p:nvPr/>
        </p:nvSpPr>
        <p:spPr>
          <a:xfrm>
            <a:off x="332508" y="2634586"/>
            <a:ext cx="1503217" cy="338554"/>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事業概要</a:t>
            </a:r>
            <a:endParaRPr kumimoji="0"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DDB306B-CB1A-4F92-AE18-14C2D5855DBA}" type="slidenum">
              <a:rPr kumimoji="1" lang="ja-JP" altLang="en-US" sz="1400" b="1" i="0" u="none" strike="noStrike" kern="1200" cap="none" spc="0" normalizeH="0" baseline="0" noProof="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1397991553"/>
              </p:ext>
            </p:extLst>
          </p:nvPr>
        </p:nvGraphicFramePr>
        <p:xfrm>
          <a:off x="540328" y="2978556"/>
          <a:ext cx="8160328" cy="2487930"/>
        </p:xfrm>
        <a:graphic>
          <a:graphicData uri="http://schemas.openxmlformats.org/drawingml/2006/table">
            <a:tbl>
              <a:tblPr firstRow="1" bandRow="1">
                <a:tableStyleId>{616DA210-FB5B-4158-B5E0-FEB733F419BA}</a:tableStyleId>
              </a:tblPr>
              <a:tblGrid>
                <a:gridCol w="8160328">
                  <a:extLst>
                    <a:ext uri="{9D8B030D-6E8A-4147-A177-3AD203B41FA5}">
                      <a16:colId xmlns:a16="http://schemas.microsoft.com/office/drawing/2014/main" val="99542555"/>
                    </a:ext>
                  </a:extLst>
                </a:gridCol>
              </a:tblGrid>
              <a:tr h="2174212">
                <a:tc>
                  <a:txBody>
                    <a:bodyPr/>
                    <a:lstStyle/>
                    <a:p>
                      <a:pPr>
                        <a:lnSpc>
                          <a:spcPts val="2400"/>
                        </a:lnSpc>
                      </a:pPr>
                      <a:r>
                        <a:rPr kumimoji="1" lang="ja-JP" altLang="en-US" sz="1400" b="1" dirty="0" smtClean="0">
                          <a:latin typeface="+mn-ea"/>
                          <a:ea typeface="+mn-ea"/>
                        </a:rPr>
                        <a:t>　</a:t>
                      </a:r>
                      <a:r>
                        <a:rPr kumimoji="1" lang="ja-JP" altLang="en-US" sz="1600" b="0" dirty="0" smtClean="0">
                          <a:latin typeface="+mn-ea"/>
                          <a:ea typeface="+mn-ea"/>
                        </a:rPr>
                        <a:t>大阪モノレールは、大阪空港駅から門真市駅間の本線と、万博記念公園駅から彩都西駅までの彩都線あわせて１８駅、延長約２８㌔の区間で運行されている。</a:t>
                      </a:r>
                      <a:endParaRPr kumimoji="1" lang="en-US" altLang="ja-JP" sz="1600" b="0" dirty="0" smtClean="0">
                        <a:latin typeface="+mn-ea"/>
                        <a:ea typeface="+mn-ea"/>
                      </a:endParaRPr>
                    </a:p>
                    <a:p>
                      <a:pPr>
                        <a:lnSpc>
                          <a:spcPts val="2400"/>
                        </a:lnSpc>
                      </a:pPr>
                      <a:r>
                        <a:rPr kumimoji="1" lang="ja-JP" altLang="en-US" sz="1600" b="0" dirty="0" smtClean="0">
                          <a:latin typeface="+mn-ea"/>
                          <a:ea typeface="+mn-ea"/>
                        </a:rPr>
                        <a:t>　本事業は、大阪モノレール門真市駅から（仮称）瓜生堂駅間の建設延長約８．８㌔（門真市新橋町～東大阪市若江西新町間）を延伸するもので、</a:t>
                      </a:r>
                      <a:r>
                        <a:rPr kumimoji="1" lang="en-US" altLang="ja-JP" sz="1600" b="0" dirty="0" smtClean="0">
                          <a:latin typeface="+mn-ea"/>
                          <a:ea typeface="+mn-ea"/>
                        </a:rPr>
                        <a:t>2020</a:t>
                      </a:r>
                      <a:r>
                        <a:rPr kumimoji="1" lang="ja-JP" altLang="en-US" sz="1600" b="0" dirty="0" smtClean="0">
                          <a:latin typeface="+mn-ea"/>
                          <a:ea typeface="+mn-ea"/>
                        </a:rPr>
                        <a:t>年度より事業に着手。ルートは主に大阪中央環状線の未利用地を活用し、新たに「門真南駅、鴻池新田駅、荒本駅、瓜生堂駅（いずれも仮称）」の四駅に、門真市及び守口市からの要望を受けた「（仮称）松生町駅」を加えた計５駅を整備し、</a:t>
                      </a:r>
                      <a:r>
                        <a:rPr kumimoji="1" lang="en-US" altLang="ja-JP" sz="1600" b="0" dirty="0" smtClean="0">
                          <a:latin typeface="+mn-ea"/>
                          <a:ea typeface="+mn-ea"/>
                        </a:rPr>
                        <a:t>Osaka Metro</a:t>
                      </a:r>
                      <a:r>
                        <a:rPr kumimoji="1" lang="ja-JP" altLang="en-US" sz="1600" b="0" dirty="0" smtClean="0">
                          <a:latin typeface="+mn-ea"/>
                          <a:ea typeface="+mn-ea"/>
                        </a:rPr>
                        <a:t>（大阪メトロ）長堀鶴見緑地線、</a:t>
                      </a:r>
                      <a:r>
                        <a:rPr kumimoji="1" lang="en-US" altLang="ja-JP" sz="1600" b="0" dirty="0" smtClean="0">
                          <a:latin typeface="+mn-ea"/>
                          <a:ea typeface="+mn-ea"/>
                        </a:rPr>
                        <a:t>JR</a:t>
                      </a:r>
                      <a:r>
                        <a:rPr kumimoji="1" lang="ja-JP" altLang="en-US" sz="1600" b="0" dirty="0" smtClean="0">
                          <a:latin typeface="+mn-ea"/>
                          <a:ea typeface="+mn-ea"/>
                        </a:rPr>
                        <a:t>学研都市線、近鉄</a:t>
                      </a:r>
                      <a:r>
                        <a:rPr kumimoji="1" lang="ja-JP" altLang="en-US" sz="1600" b="0" dirty="0" err="1" smtClean="0">
                          <a:latin typeface="+mn-ea"/>
                          <a:ea typeface="+mn-ea"/>
                        </a:rPr>
                        <a:t>けいはんな</a:t>
                      </a:r>
                      <a:r>
                        <a:rPr kumimoji="1" lang="ja-JP" altLang="en-US" sz="1600" b="0" dirty="0" smtClean="0">
                          <a:latin typeface="+mn-ea"/>
                          <a:ea typeface="+mn-ea"/>
                        </a:rPr>
                        <a:t>線・近鉄奈良線と結節し、在来１０路線とのネットワークが形成されることになる。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8905141"/>
                  </a:ext>
                </a:extLst>
              </a:tr>
            </a:tbl>
          </a:graphicData>
        </a:graphic>
      </p:graphicFrame>
    </p:spTree>
    <p:extLst>
      <p:ext uri="{BB962C8B-B14F-4D97-AF65-F5344CB8AC3E}">
        <p14:creationId xmlns:p14="http://schemas.microsoft.com/office/powerpoint/2010/main" val="295360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3"/>
          <a:srcRect t="1820" r="15769"/>
          <a:stretch/>
        </p:blipFill>
        <p:spPr>
          <a:xfrm>
            <a:off x="226540" y="58614"/>
            <a:ext cx="7702062" cy="6733199"/>
          </a:xfrm>
          <a:prstGeom prst="rect">
            <a:avLst/>
          </a:prstGeom>
        </p:spPr>
      </p:pic>
      <p:sp>
        <p:nvSpPr>
          <p:cNvPr id="11" name="フリーフォーム 10"/>
          <p:cNvSpPr/>
          <p:nvPr/>
        </p:nvSpPr>
        <p:spPr>
          <a:xfrm>
            <a:off x="3568321" y="1981200"/>
            <a:ext cx="1266411" cy="1752600"/>
          </a:xfrm>
          <a:custGeom>
            <a:avLst/>
            <a:gdLst>
              <a:gd name="connsiteX0" fmla="*/ 71561 w 318052"/>
              <a:gd name="connsiteY0" fmla="*/ 0 h 302150"/>
              <a:gd name="connsiteX1" fmla="*/ 318052 w 318052"/>
              <a:gd name="connsiteY1" fmla="*/ 270345 h 302150"/>
              <a:gd name="connsiteX2" fmla="*/ 0 w 318052"/>
              <a:gd name="connsiteY2" fmla="*/ 302150 h 302150"/>
              <a:gd name="connsiteX3" fmla="*/ 71561 w 318052"/>
              <a:gd name="connsiteY3" fmla="*/ 0 h 302150"/>
              <a:gd name="connsiteX0" fmla="*/ 71561 w 318052"/>
              <a:gd name="connsiteY0" fmla="*/ 0 h 302150"/>
              <a:gd name="connsiteX1" fmla="*/ 318052 w 318052"/>
              <a:gd name="connsiteY1" fmla="*/ 270345 h 302150"/>
              <a:gd name="connsiteX2" fmla="*/ 0 w 318052"/>
              <a:gd name="connsiteY2" fmla="*/ 302150 h 302150"/>
              <a:gd name="connsiteX3" fmla="*/ 163001 w 318052"/>
              <a:gd name="connsiteY3" fmla="*/ 91440 h 302150"/>
              <a:gd name="connsiteX0" fmla="*/ 71561 w 318052"/>
              <a:gd name="connsiteY0" fmla="*/ 0 h 302150"/>
              <a:gd name="connsiteX1" fmla="*/ 318052 w 318052"/>
              <a:gd name="connsiteY1" fmla="*/ 270345 h 302150"/>
              <a:gd name="connsiteX2" fmla="*/ 0 w 318052"/>
              <a:gd name="connsiteY2" fmla="*/ 302150 h 302150"/>
              <a:gd name="connsiteX0" fmla="*/ 286246 w 318052"/>
              <a:gd name="connsiteY0" fmla="*/ 0 h 962108"/>
              <a:gd name="connsiteX1" fmla="*/ 318052 w 318052"/>
              <a:gd name="connsiteY1" fmla="*/ 930303 h 962108"/>
              <a:gd name="connsiteX2" fmla="*/ 0 w 318052"/>
              <a:gd name="connsiteY2" fmla="*/ 962108 h 962108"/>
              <a:gd name="connsiteX0" fmla="*/ 286246 w 882594"/>
              <a:gd name="connsiteY0" fmla="*/ 0 h 1526650"/>
              <a:gd name="connsiteX1" fmla="*/ 882594 w 882594"/>
              <a:gd name="connsiteY1" fmla="*/ 1526650 h 1526650"/>
              <a:gd name="connsiteX2" fmla="*/ 0 w 882594"/>
              <a:gd name="connsiteY2" fmla="*/ 962108 h 1526650"/>
              <a:gd name="connsiteX0" fmla="*/ 0 w 811034"/>
              <a:gd name="connsiteY0" fmla="*/ 0 h 3013545"/>
              <a:gd name="connsiteX1" fmla="*/ 596348 w 811034"/>
              <a:gd name="connsiteY1" fmla="*/ 1526650 h 3013545"/>
              <a:gd name="connsiteX2" fmla="*/ 811034 w 811034"/>
              <a:gd name="connsiteY2" fmla="*/ 3013545 h 3013545"/>
              <a:gd name="connsiteX0" fmla="*/ 0 w 1256307"/>
              <a:gd name="connsiteY0" fmla="*/ 0 h 3013545"/>
              <a:gd name="connsiteX1" fmla="*/ 596348 w 1256307"/>
              <a:gd name="connsiteY1" fmla="*/ 1526650 h 3013545"/>
              <a:gd name="connsiteX2" fmla="*/ 1256307 w 1256307"/>
              <a:gd name="connsiteY2" fmla="*/ 2806810 h 3013545"/>
              <a:gd name="connsiteX3" fmla="*/ 811034 w 1256307"/>
              <a:gd name="connsiteY3" fmla="*/ 3013545 h 3013545"/>
              <a:gd name="connsiteX0" fmla="*/ 0 w 1256816"/>
              <a:gd name="connsiteY0" fmla="*/ 0 h 3013545"/>
              <a:gd name="connsiteX1" fmla="*/ 596348 w 1256816"/>
              <a:gd name="connsiteY1" fmla="*/ 1526650 h 3013545"/>
              <a:gd name="connsiteX2" fmla="*/ 858741 w 1256816"/>
              <a:gd name="connsiteY2" fmla="*/ 2393343 h 3013545"/>
              <a:gd name="connsiteX3" fmla="*/ 1256307 w 1256816"/>
              <a:gd name="connsiteY3" fmla="*/ 2806810 h 3013545"/>
              <a:gd name="connsiteX4" fmla="*/ 811034 w 1256816"/>
              <a:gd name="connsiteY4" fmla="*/ 3013545 h 3013545"/>
              <a:gd name="connsiteX0" fmla="*/ 0 w 1441107"/>
              <a:gd name="connsiteY0" fmla="*/ 0 h 3013545"/>
              <a:gd name="connsiteX1" fmla="*/ 596348 w 1441107"/>
              <a:gd name="connsiteY1" fmla="*/ 1526650 h 3013545"/>
              <a:gd name="connsiteX2" fmla="*/ 1439186 w 1441107"/>
              <a:gd name="connsiteY2" fmla="*/ 2385391 h 3013545"/>
              <a:gd name="connsiteX3" fmla="*/ 858741 w 1441107"/>
              <a:gd name="connsiteY3" fmla="*/ 2393343 h 3013545"/>
              <a:gd name="connsiteX4" fmla="*/ 1256307 w 1441107"/>
              <a:gd name="connsiteY4" fmla="*/ 2806810 h 3013545"/>
              <a:gd name="connsiteX5" fmla="*/ 811034 w 1441107"/>
              <a:gd name="connsiteY5" fmla="*/ 3013545 h 3013545"/>
              <a:gd name="connsiteX0" fmla="*/ 0 w 1629508"/>
              <a:gd name="connsiteY0" fmla="*/ 0 h 3013545"/>
              <a:gd name="connsiteX1" fmla="*/ 596348 w 1629508"/>
              <a:gd name="connsiteY1" fmla="*/ 1526650 h 3013545"/>
              <a:gd name="connsiteX2" fmla="*/ 1590260 w 1629508"/>
              <a:gd name="connsiteY2" fmla="*/ 1614115 h 3013545"/>
              <a:gd name="connsiteX3" fmla="*/ 1439186 w 1629508"/>
              <a:gd name="connsiteY3" fmla="*/ 2385391 h 3013545"/>
              <a:gd name="connsiteX4" fmla="*/ 858741 w 1629508"/>
              <a:gd name="connsiteY4" fmla="*/ 2393343 h 3013545"/>
              <a:gd name="connsiteX5" fmla="*/ 1256307 w 1629508"/>
              <a:gd name="connsiteY5" fmla="*/ 2806810 h 3013545"/>
              <a:gd name="connsiteX6" fmla="*/ 811034 w 1629508"/>
              <a:gd name="connsiteY6" fmla="*/ 3013545 h 3013545"/>
              <a:gd name="connsiteX0" fmla="*/ 0 w 1622008"/>
              <a:gd name="connsiteY0" fmla="*/ 0 h 3013545"/>
              <a:gd name="connsiteX1" fmla="*/ 596348 w 1622008"/>
              <a:gd name="connsiteY1" fmla="*/ 1526650 h 3013545"/>
              <a:gd name="connsiteX2" fmla="*/ 485028 w 1622008"/>
              <a:gd name="connsiteY2" fmla="*/ 1924216 h 3013545"/>
              <a:gd name="connsiteX3" fmla="*/ 1590260 w 1622008"/>
              <a:gd name="connsiteY3" fmla="*/ 1614115 h 3013545"/>
              <a:gd name="connsiteX4" fmla="*/ 1439186 w 1622008"/>
              <a:gd name="connsiteY4" fmla="*/ 2385391 h 3013545"/>
              <a:gd name="connsiteX5" fmla="*/ 858741 w 1622008"/>
              <a:gd name="connsiteY5" fmla="*/ 2393343 h 3013545"/>
              <a:gd name="connsiteX6" fmla="*/ 1256307 w 1622008"/>
              <a:gd name="connsiteY6" fmla="*/ 2806810 h 3013545"/>
              <a:gd name="connsiteX7" fmla="*/ 811034 w 1622008"/>
              <a:gd name="connsiteY7" fmla="*/ 3013545 h 3013545"/>
              <a:gd name="connsiteX0" fmla="*/ 0 w 1604981"/>
              <a:gd name="connsiteY0" fmla="*/ 0 h 3013545"/>
              <a:gd name="connsiteX1" fmla="*/ 596348 w 1604981"/>
              <a:gd name="connsiteY1" fmla="*/ 1526650 h 3013545"/>
              <a:gd name="connsiteX2" fmla="*/ 485028 w 1604981"/>
              <a:gd name="connsiteY2" fmla="*/ 1924216 h 3013545"/>
              <a:gd name="connsiteX3" fmla="*/ 834886 w 1604981"/>
              <a:gd name="connsiteY3" fmla="*/ 1733384 h 3013545"/>
              <a:gd name="connsiteX4" fmla="*/ 1590260 w 1604981"/>
              <a:gd name="connsiteY4" fmla="*/ 1614115 h 3013545"/>
              <a:gd name="connsiteX5" fmla="*/ 1439186 w 1604981"/>
              <a:gd name="connsiteY5" fmla="*/ 2385391 h 3013545"/>
              <a:gd name="connsiteX6" fmla="*/ 858741 w 1604981"/>
              <a:gd name="connsiteY6" fmla="*/ 2393343 h 3013545"/>
              <a:gd name="connsiteX7" fmla="*/ 1256307 w 1604981"/>
              <a:gd name="connsiteY7" fmla="*/ 2806810 h 3013545"/>
              <a:gd name="connsiteX8" fmla="*/ 811034 w 1604981"/>
              <a:gd name="connsiteY8" fmla="*/ 3013545 h 3013545"/>
              <a:gd name="connsiteX0" fmla="*/ 0 w 1604981"/>
              <a:gd name="connsiteY0" fmla="*/ 0 h 3013545"/>
              <a:gd name="connsiteX1" fmla="*/ 596348 w 1604981"/>
              <a:gd name="connsiteY1" fmla="*/ 1526650 h 3013545"/>
              <a:gd name="connsiteX2" fmla="*/ 485028 w 1604981"/>
              <a:gd name="connsiteY2" fmla="*/ 1924216 h 3013545"/>
              <a:gd name="connsiteX3" fmla="*/ 604299 w 1604981"/>
              <a:gd name="connsiteY3" fmla="*/ 1979875 h 3013545"/>
              <a:gd name="connsiteX4" fmla="*/ 834886 w 1604981"/>
              <a:gd name="connsiteY4" fmla="*/ 1733384 h 3013545"/>
              <a:gd name="connsiteX5" fmla="*/ 1590260 w 1604981"/>
              <a:gd name="connsiteY5" fmla="*/ 1614115 h 3013545"/>
              <a:gd name="connsiteX6" fmla="*/ 1439186 w 1604981"/>
              <a:gd name="connsiteY6" fmla="*/ 2385391 h 3013545"/>
              <a:gd name="connsiteX7" fmla="*/ 858741 w 1604981"/>
              <a:gd name="connsiteY7" fmla="*/ 2393343 h 3013545"/>
              <a:gd name="connsiteX8" fmla="*/ 1256307 w 1604981"/>
              <a:gd name="connsiteY8" fmla="*/ 2806810 h 3013545"/>
              <a:gd name="connsiteX9" fmla="*/ 811034 w 1604981"/>
              <a:gd name="connsiteY9" fmla="*/ 3013545 h 3013545"/>
              <a:gd name="connsiteX0" fmla="*/ 0 w 1681181"/>
              <a:gd name="connsiteY0" fmla="*/ 0 h 3046883"/>
              <a:gd name="connsiteX1" fmla="*/ 672548 w 1681181"/>
              <a:gd name="connsiteY1" fmla="*/ 1559988 h 3046883"/>
              <a:gd name="connsiteX2" fmla="*/ 561228 w 1681181"/>
              <a:gd name="connsiteY2" fmla="*/ 1957554 h 3046883"/>
              <a:gd name="connsiteX3" fmla="*/ 680499 w 1681181"/>
              <a:gd name="connsiteY3" fmla="*/ 2013213 h 3046883"/>
              <a:gd name="connsiteX4" fmla="*/ 911086 w 1681181"/>
              <a:gd name="connsiteY4" fmla="*/ 1766722 h 3046883"/>
              <a:gd name="connsiteX5" fmla="*/ 1666460 w 1681181"/>
              <a:gd name="connsiteY5" fmla="*/ 1647453 h 3046883"/>
              <a:gd name="connsiteX6" fmla="*/ 1515386 w 1681181"/>
              <a:gd name="connsiteY6" fmla="*/ 2418729 h 3046883"/>
              <a:gd name="connsiteX7" fmla="*/ 934941 w 1681181"/>
              <a:gd name="connsiteY7" fmla="*/ 2426681 h 3046883"/>
              <a:gd name="connsiteX8" fmla="*/ 1332507 w 1681181"/>
              <a:gd name="connsiteY8" fmla="*/ 2840148 h 3046883"/>
              <a:gd name="connsiteX9" fmla="*/ 887234 w 1681181"/>
              <a:gd name="connsiteY9" fmla="*/ 3046883 h 3046883"/>
              <a:gd name="connsiteX0" fmla="*/ 0 w 1681181"/>
              <a:gd name="connsiteY0" fmla="*/ 0 h 3046883"/>
              <a:gd name="connsiteX1" fmla="*/ 234605 w 1681181"/>
              <a:gd name="connsiteY1" fmla="*/ 261483 h 3046883"/>
              <a:gd name="connsiteX2" fmla="*/ 672548 w 1681181"/>
              <a:gd name="connsiteY2" fmla="*/ 1559988 h 3046883"/>
              <a:gd name="connsiteX3" fmla="*/ 561228 w 1681181"/>
              <a:gd name="connsiteY3" fmla="*/ 1957554 h 3046883"/>
              <a:gd name="connsiteX4" fmla="*/ 680499 w 1681181"/>
              <a:gd name="connsiteY4" fmla="*/ 2013213 h 3046883"/>
              <a:gd name="connsiteX5" fmla="*/ 911086 w 1681181"/>
              <a:gd name="connsiteY5" fmla="*/ 1766722 h 3046883"/>
              <a:gd name="connsiteX6" fmla="*/ 1666460 w 1681181"/>
              <a:gd name="connsiteY6" fmla="*/ 1647453 h 3046883"/>
              <a:gd name="connsiteX7" fmla="*/ 1515386 w 1681181"/>
              <a:gd name="connsiteY7" fmla="*/ 2418729 h 3046883"/>
              <a:gd name="connsiteX8" fmla="*/ 934941 w 1681181"/>
              <a:gd name="connsiteY8" fmla="*/ 2426681 h 3046883"/>
              <a:gd name="connsiteX9" fmla="*/ 1332507 w 1681181"/>
              <a:gd name="connsiteY9" fmla="*/ 2840148 h 3046883"/>
              <a:gd name="connsiteX10" fmla="*/ 887234 w 1681181"/>
              <a:gd name="connsiteY10" fmla="*/ 3046883 h 3046883"/>
              <a:gd name="connsiteX0" fmla="*/ 0 w 1681181"/>
              <a:gd name="connsiteY0" fmla="*/ 0 h 3046883"/>
              <a:gd name="connsiteX1" fmla="*/ 234605 w 1681181"/>
              <a:gd name="connsiteY1" fmla="*/ 261483 h 3046883"/>
              <a:gd name="connsiteX2" fmla="*/ 520355 w 1681181"/>
              <a:gd name="connsiteY2" fmla="*/ 947283 h 3046883"/>
              <a:gd name="connsiteX3" fmla="*/ 672548 w 1681181"/>
              <a:gd name="connsiteY3" fmla="*/ 1559988 h 3046883"/>
              <a:gd name="connsiteX4" fmla="*/ 561228 w 1681181"/>
              <a:gd name="connsiteY4" fmla="*/ 1957554 h 3046883"/>
              <a:gd name="connsiteX5" fmla="*/ 680499 w 1681181"/>
              <a:gd name="connsiteY5" fmla="*/ 2013213 h 3046883"/>
              <a:gd name="connsiteX6" fmla="*/ 911086 w 1681181"/>
              <a:gd name="connsiteY6" fmla="*/ 1766722 h 3046883"/>
              <a:gd name="connsiteX7" fmla="*/ 1666460 w 1681181"/>
              <a:gd name="connsiteY7" fmla="*/ 1647453 h 3046883"/>
              <a:gd name="connsiteX8" fmla="*/ 1515386 w 1681181"/>
              <a:gd name="connsiteY8" fmla="*/ 2418729 h 3046883"/>
              <a:gd name="connsiteX9" fmla="*/ 934941 w 1681181"/>
              <a:gd name="connsiteY9" fmla="*/ 2426681 h 3046883"/>
              <a:gd name="connsiteX10" fmla="*/ 1332507 w 1681181"/>
              <a:gd name="connsiteY10" fmla="*/ 2840148 h 3046883"/>
              <a:gd name="connsiteX11" fmla="*/ 887234 w 1681181"/>
              <a:gd name="connsiteY11"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520355 w 1681181"/>
              <a:gd name="connsiteY3" fmla="*/ 947283 h 3046883"/>
              <a:gd name="connsiteX4" fmla="*/ 672548 w 1681181"/>
              <a:gd name="connsiteY4" fmla="*/ 1559988 h 3046883"/>
              <a:gd name="connsiteX5" fmla="*/ 561228 w 1681181"/>
              <a:gd name="connsiteY5" fmla="*/ 1957554 h 3046883"/>
              <a:gd name="connsiteX6" fmla="*/ 680499 w 1681181"/>
              <a:gd name="connsiteY6" fmla="*/ 2013213 h 3046883"/>
              <a:gd name="connsiteX7" fmla="*/ 911086 w 1681181"/>
              <a:gd name="connsiteY7" fmla="*/ 1766722 h 3046883"/>
              <a:gd name="connsiteX8" fmla="*/ 1666460 w 1681181"/>
              <a:gd name="connsiteY8" fmla="*/ 1647453 h 3046883"/>
              <a:gd name="connsiteX9" fmla="*/ 1515386 w 1681181"/>
              <a:gd name="connsiteY9" fmla="*/ 2418729 h 3046883"/>
              <a:gd name="connsiteX10" fmla="*/ 934941 w 1681181"/>
              <a:gd name="connsiteY10" fmla="*/ 2426681 h 3046883"/>
              <a:gd name="connsiteX11" fmla="*/ 1332507 w 1681181"/>
              <a:gd name="connsiteY11" fmla="*/ 2840148 h 3046883"/>
              <a:gd name="connsiteX12" fmla="*/ 887234 w 1681181"/>
              <a:gd name="connsiteY12"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520355 w 1681181"/>
              <a:gd name="connsiteY3" fmla="*/ 947283 h 3046883"/>
              <a:gd name="connsiteX4" fmla="*/ 672548 w 1681181"/>
              <a:gd name="connsiteY4" fmla="*/ 1559988 h 3046883"/>
              <a:gd name="connsiteX5" fmla="*/ 561228 w 1681181"/>
              <a:gd name="connsiteY5" fmla="*/ 1957554 h 3046883"/>
              <a:gd name="connsiteX6" fmla="*/ 680499 w 1681181"/>
              <a:gd name="connsiteY6" fmla="*/ 2013213 h 3046883"/>
              <a:gd name="connsiteX7" fmla="*/ 911086 w 1681181"/>
              <a:gd name="connsiteY7" fmla="*/ 1766722 h 3046883"/>
              <a:gd name="connsiteX8" fmla="*/ 1666460 w 1681181"/>
              <a:gd name="connsiteY8" fmla="*/ 1647453 h 3046883"/>
              <a:gd name="connsiteX9" fmla="*/ 1515386 w 1681181"/>
              <a:gd name="connsiteY9" fmla="*/ 2418729 h 3046883"/>
              <a:gd name="connsiteX10" fmla="*/ 934941 w 1681181"/>
              <a:gd name="connsiteY10" fmla="*/ 2426681 h 3046883"/>
              <a:gd name="connsiteX11" fmla="*/ 1332507 w 1681181"/>
              <a:gd name="connsiteY11" fmla="*/ 2840148 h 3046883"/>
              <a:gd name="connsiteX12" fmla="*/ 887234 w 1681181"/>
              <a:gd name="connsiteY12"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520355 w 1681181"/>
              <a:gd name="connsiteY3" fmla="*/ 947283 h 3046883"/>
              <a:gd name="connsiteX4" fmla="*/ 667992 w 1681181"/>
              <a:gd name="connsiteY4" fmla="*/ 1309233 h 3046883"/>
              <a:gd name="connsiteX5" fmla="*/ 672548 w 1681181"/>
              <a:gd name="connsiteY5" fmla="*/ 1559988 h 3046883"/>
              <a:gd name="connsiteX6" fmla="*/ 561228 w 1681181"/>
              <a:gd name="connsiteY6" fmla="*/ 1957554 h 3046883"/>
              <a:gd name="connsiteX7" fmla="*/ 680499 w 1681181"/>
              <a:gd name="connsiteY7" fmla="*/ 2013213 h 3046883"/>
              <a:gd name="connsiteX8" fmla="*/ 911086 w 1681181"/>
              <a:gd name="connsiteY8" fmla="*/ 1766722 h 3046883"/>
              <a:gd name="connsiteX9" fmla="*/ 1666460 w 1681181"/>
              <a:gd name="connsiteY9" fmla="*/ 1647453 h 3046883"/>
              <a:gd name="connsiteX10" fmla="*/ 1515386 w 1681181"/>
              <a:gd name="connsiteY10" fmla="*/ 2418729 h 3046883"/>
              <a:gd name="connsiteX11" fmla="*/ 934941 w 1681181"/>
              <a:gd name="connsiteY11" fmla="*/ 2426681 h 3046883"/>
              <a:gd name="connsiteX12" fmla="*/ 1332507 w 1681181"/>
              <a:gd name="connsiteY12" fmla="*/ 2840148 h 3046883"/>
              <a:gd name="connsiteX13" fmla="*/ 887234 w 1681181"/>
              <a:gd name="connsiteY13"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72548 w 1681181"/>
              <a:gd name="connsiteY6" fmla="*/ 1559988 h 3046883"/>
              <a:gd name="connsiteX7" fmla="*/ 561228 w 1681181"/>
              <a:gd name="connsiteY7" fmla="*/ 1957554 h 3046883"/>
              <a:gd name="connsiteX8" fmla="*/ 680499 w 1681181"/>
              <a:gd name="connsiteY8" fmla="*/ 2013213 h 3046883"/>
              <a:gd name="connsiteX9" fmla="*/ 911086 w 1681181"/>
              <a:gd name="connsiteY9" fmla="*/ 1766722 h 3046883"/>
              <a:gd name="connsiteX10" fmla="*/ 1666460 w 1681181"/>
              <a:gd name="connsiteY10" fmla="*/ 1647453 h 3046883"/>
              <a:gd name="connsiteX11" fmla="*/ 1515386 w 1681181"/>
              <a:gd name="connsiteY11" fmla="*/ 2418729 h 3046883"/>
              <a:gd name="connsiteX12" fmla="*/ 934941 w 1681181"/>
              <a:gd name="connsiteY12" fmla="*/ 2426681 h 3046883"/>
              <a:gd name="connsiteX13" fmla="*/ 1332507 w 1681181"/>
              <a:gd name="connsiteY13" fmla="*/ 2840148 h 3046883"/>
              <a:gd name="connsiteX14" fmla="*/ 887234 w 1681181"/>
              <a:gd name="connsiteY14"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561228 w 1681181"/>
              <a:gd name="connsiteY7" fmla="*/ 1957554 h 3046883"/>
              <a:gd name="connsiteX8" fmla="*/ 680499 w 1681181"/>
              <a:gd name="connsiteY8" fmla="*/ 2013213 h 3046883"/>
              <a:gd name="connsiteX9" fmla="*/ 911086 w 1681181"/>
              <a:gd name="connsiteY9" fmla="*/ 1766722 h 3046883"/>
              <a:gd name="connsiteX10" fmla="*/ 1666460 w 1681181"/>
              <a:gd name="connsiteY10" fmla="*/ 1647453 h 3046883"/>
              <a:gd name="connsiteX11" fmla="*/ 1515386 w 1681181"/>
              <a:gd name="connsiteY11" fmla="*/ 2418729 h 3046883"/>
              <a:gd name="connsiteX12" fmla="*/ 934941 w 1681181"/>
              <a:gd name="connsiteY12" fmla="*/ 2426681 h 3046883"/>
              <a:gd name="connsiteX13" fmla="*/ 1332507 w 1681181"/>
              <a:gd name="connsiteY13" fmla="*/ 2840148 h 3046883"/>
              <a:gd name="connsiteX14" fmla="*/ 887234 w 1681181"/>
              <a:gd name="connsiteY14"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561228 w 1681181"/>
              <a:gd name="connsiteY7" fmla="*/ 1957554 h 3046883"/>
              <a:gd name="connsiteX8" fmla="*/ 680499 w 1681181"/>
              <a:gd name="connsiteY8" fmla="*/ 2013213 h 3046883"/>
              <a:gd name="connsiteX9" fmla="*/ 911086 w 1681181"/>
              <a:gd name="connsiteY9" fmla="*/ 1766722 h 3046883"/>
              <a:gd name="connsiteX10" fmla="*/ 1666460 w 1681181"/>
              <a:gd name="connsiteY10" fmla="*/ 1647453 h 3046883"/>
              <a:gd name="connsiteX11" fmla="*/ 1515386 w 1681181"/>
              <a:gd name="connsiteY11" fmla="*/ 2418729 h 3046883"/>
              <a:gd name="connsiteX12" fmla="*/ 934941 w 1681181"/>
              <a:gd name="connsiteY12" fmla="*/ 2426681 h 3046883"/>
              <a:gd name="connsiteX13" fmla="*/ 1332507 w 1681181"/>
              <a:gd name="connsiteY13" fmla="*/ 2840148 h 3046883"/>
              <a:gd name="connsiteX14" fmla="*/ 887234 w 1681181"/>
              <a:gd name="connsiteY14"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61228 w 1681181"/>
              <a:gd name="connsiteY8" fmla="*/ 1957554 h 3046883"/>
              <a:gd name="connsiteX9" fmla="*/ 680499 w 1681181"/>
              <a:gd name="connsiteY9" fmla="*/ 2013213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37416 w 1681181"/>
              <a:gd name="connsiteY8" fmla="*/ 1938504 h 3046883"/>
              <a:gd name="connsiteX9" fmla="*/ 680499 w 1681181"/>
              <a:gd name="connsiteY9" fmla="*/ 2013213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37416 w 1681181"/>
              <a:gd name="connsiteY8" fmla="*/ 1938504 h 3046883"/>
              <a:gd name="connsiteX9" fmla="*/ 675736 w 1681181"/>
              <a:gd name="connsiteY9" fmla="*/ 2046550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37416 w 1681181"/>
              <a:gd name="connsiteY8" fmla="*/ 1938504 h 3046883"/>
              <a:gd name="connsiteX9" fmla="*/ 675736 w 1681181"/>
              <a:gd name="connsiteY9" fmla="*/ 2046550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37416 w 1681181"/>
              <a:gd name="connsiteY8" fmla="*/ 1938504 h 3046883"/>
              <a:gd name="connsiteX9" fmla="*/ 675736 w 1681181"/>
              <a:gd name="connsiteY9" fmla="*/ 2046550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37416 w 1681181"/>
              <a:gd name="connsiteY8" fmla="*/ 1938504 h 3046883"/>
              <a:gd name="connsiteX9" fmla="*/ 675736 w 1681181"/>
              <a:gd name="connsiteY9" fmla="*/ 2046550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69697"/>
              <a:gd name="connsiteY0" fmla="*/ 0 h 3046883"/>
              <a:gd name="connsiteX1" fmla="*/ 234605 w 1669697"/>
              <a:gd name="connsiteY1" fmla="*/ 261483 h 3046883"/>
              <a:gd name="connsiteX2" fmla="*/ 372717 w 1669697"/>
              <a:gd name="connsiteY2" fmla="*/ 713920 h 3046883"/>
              <a:gd name="connsiteX3" fmla="*/ 406055 w 1669697"/>
              <a:gd name="connsiteY3" fmla="*/ 837745 h 3046883"/>
              <a:gd name="connsiteX4" fmla="*/ 520355 w 1669697"/>
              <a:gd name="connsiteY4" fmla="*/ 947283 h 3046883"/>
              <a:gd name="connsiteX5" fmla="*/ 667992 w 1669697"/>
              <a:gd name="connsiteY5" fmla="*/ 1309233 h 3046883"/>
              <a:gd name="connsiteX6" fmla="*/ 658260 w 1669697"/>
              <a:gd name="connsiteY6" fmla="*/ 1550463 h 3046883"/>
              <a:gd name="connsiteX7" fmla="*/ 648942 w 1669697"/>
              <a:gd name="connsiteY7" fmla="*/ 1704520 h 3046883"/>
              <a:gd name="connsiteX8" fmla="*/ 537416 w 1669697"/>
              <a:gd name="connsiteY8" fmla="*/ 1938504 h 3046883"/>
              <a:gd name="connsiteX9" fmla="*/ 675736 w 1669697"/>
              <a:gd name="connsiteY9" fmla="*/ 2046550 h 3046883"/>
              <a:gd name="connsiteX10" fmla="*/ 911086 w 1669697"/>
              <a:gd name="connsiteY10" fmla="*/ 1766722 h 3046883"/>
              <a:gd name="connsiteX11" fmla="*/ 1358555 w 1669697"/>
              <a:gd name="connsiteY11" fmla="*/ 1747383 h 3046883"/>
              <a:gd name="connsiteX12" fmla="*/ 1666460 w 1669697"/>
              <a:gd name="connsiteY12" fmla="*/ 1647453 h 3046883"/>
              <a:gd name="connsiteX13" fmla="*/ 1515386 w 1669697"/>
              <a:gd name="connsiteY13" fmla="*/ 2418729 h 3046883"/>
              <a:gd name="connsiteX14" fmla="*/ 934941 w 1669697"/>
              <a:gd name="connsiteY14" fmla="*/ 2426681 h 3046883"/>
              <a:gd name="connsiteX15" fmla="*/ 1332507 w 1669697"/>
              <a:gd name="connsiteY15" fmla="*/ 2840148 h 3046883"/>
              <a:gd name="connsiteX16" fmla="*/ 887234 w 1669697"/>
              <a:gd name="connsiteY16" fmla="*/ 3046883 h 3046883"/>
              <a:gd name="connsiteX0" fmla="*/ 0 w 1669697"/>
              <a:gd name="connsiteY0" fmla="*/ 0 h 3046883"/>
              <a:gd name="connsiteX1" fmla="*/ 234605 w 1669697"/>
              <a:gd name="connsiteY1" fmla="*/ 261483 h 3046883"/>
              <a:gd name="connsiteX2" fmla="*/ 372717 w 1669697"/>
              <a:gd name="connsiteY2" fmla="*/ 713920 h 3046883"/>
              <a:gd name="connsiteX3" fmla="*/ 406055 w 1669697"/>
              <a:gd name="connsiteY3" fmla="*/ 837745 h 3046883"/>
              <a:gd name="connsiteX4" fmla="*/ 520355 w 1669697"/>
              <a:gd name="connsiteY4" fmla="*/ 947283 h 3046883"/>
              <a:gd name="connsiteX5" fmla="*/ 667992 w 1669697"/>
              <a:gd name="connsiteY5" fmla="*/ 1309233 h 3046883"/>
              <a:gd name="connsiteX6" fmla="*/ 658260 w 1669697"/>
              <a:gd name="connsiteY6" fmla="*/ 1550463 h 3046883"/>
              <a:gd name="connsiteX7" fmla="*/ 648942 w 1669697"/>
              <a:gd name="connsiteY7" fmla="*/ 1704520 h 3046883"/>
              <a:gd name="connsiteX8" fmla="*/ 537416 w 1669697"/>
              <a:gd name="connsiteY8" fmla="*/ 1938504 h 3046883"/>
              <a:gd name="connsiteX9" fmla="*/ 675736 w 1669697"/>
              <a:gd name="connsiteY9" fmla="*/ 2046550 h 3046883"/>
              <a:gd name="connsiteX10" fmla="*/ 911086 w 1669697"/>
              <a:gd name="connsiteY10" fmla="*/ 1766722 h 3046883"/>
              <a:gd name="connsiteX11" fmla="*/ 1358555 w 1669697"/>
              <a:gd name="connsiteY11" fmla="*/ 1747383 h 3046883"/>
              <a:gd name="connsiteX12" fmla="*/ 1666460 w 1669697"/>
              <a:gd name="connsiteY12" fmla="*/ 1647453 h 3046883"/>
              <a:gd name="connsiteX13" fmla="*/ 1515386 w 1669697"/>
              <a:gd name="connsiteY13" fmla="*/ 2418729 h 3046883"/>
              <a:gd name="connsiteX14" fmla="*/ 934941 w 1669697"/>
              <a:gd name="connsiteY14" fmla="*/ 2426681 h 3046883"/>
              <a:gd name="connsiteX15" fmla="*/ 1332507 w 1669697"/>
              <a:gd name="connsiteY15" fmla="*/ 2840148 h 3046883"/>
              <a:gd name="connsiteX16" fmla="*/ 887234 w 1669697"/>
              <a:gd name="connsiteY16" fmla="*/ 3046883 h 3046883"/>
              <a:gd name="connsiteX0" fmla="*/ 0 w 1669697"/>
              <a:gd name="connsiteY0" fmla="*/ 0 h 3046883"/>
              <a:gd name="connsiteX1" fmla="*/ 234605 w 1669697"/>
              <a:gd name="connsiteY1" fmla="*/ 261483 h 3046883"/>
              <a:gd name="connsiteX2" fmla="*/ 372717 w 1669697"/>
              <a:gd name="connsiteY2" fmla="*/ 713920 h 3046883"/>
              <a:gd name="connsiteX3" fmla="*/ 406055 w 1669697"/>
              <a:gd name="connsiteY3" fmla="*/ 837745 h 3046883"/>
              <a:gd name="connsiteX4" fmla="*/ 520355 w 1669697"/>
              <a:gd name="connsiteY4" fmla="*/ 947283 h 3046883"/>
              <a:gd name="connsiteX5" fmla="*/ 667992 w 1669697"/>
              <a:gd name="connsiteY5" fmla="*/ 1309233 h 3046883"/>
              <a:gd name="connsiteX6" fmla="*/ 658260 w 1669697"/>
              <a:gd name="connsiteY6" fmla="*/ 1550463 h 3046883"/>
              <a:gd name="connsiteX7" fmla="*/ 648942 w 1669697"/>
              <a:gd name="connsiteY7" fmla="*/ 1704520 h 3046883"/>
              <a:gd name="connsiteX8" fmla="*/ 537416 w 1669697"/>
              <a:gd name="connsiteY8" fmla="*/ 1938504 h 3046883"/>
              <a:gd name="connsiteX9" fmla="*/ 675736 w 1669697"/>
              <a:gd name="connsiteY9" fmla="*/ 2046550 h 3046883"/>
              <a:gd name="connsiteX10" fmla="*/ 911086 w 1669697"/>
              <a:gd name="connsiteY10" fmla="*/ 1766722 h 3046883"/>
              <a:gd name="connsiteX11" fmla="*/ 1358555 w 1669697"/>
              <a:gd name="connsiteY11" fmla="*/ 1747383 h 3046883"/>
              <a:gd name="connsiteX12" fmla="*/ 1666460 w 1669697"/>
              <a:gd name="connsiteY12" fmla="*/ 1647453 h 3046883"/>
              <a:gd name="connsiteX13" fmla="*/ 1515386 w 1669697"/>
              <a:gd name="connsiteY13" fmla="*/ 2418729 h 3046883"/>
              <a:gd name="connsiteX14" fmla="*/ 934941 w 1669697"/>
              <a:gd name="connsiteY14" fmla="*/ 2426681 h 3046883"/>
              <a:gd name="connsiteX15" fmla="*/ 1332507 w 1669697"/>
              <a:gd name="connsiteY15" fmla="*/ 2840148 h 3046883"/>
              <a:gd name="connsiteX16" fmla="*/ 887234 w 1669697"/>
              <a:gd name="connsiteY16" fmla="*/ 3046883 h 3046883"/>
              <a:gd name="connsiteX0" fmla="*/ 0 w 1669697"/>
              <a:gd name="connsiteY0" fmla="*/ 0 h 3046883"/>
              <a:gd name="connsiteX1" fmla="*/ 234605 w 1669697"/>
              <a:gd name="connsiteY1" fmla="*/ 261483 h 3046883"/>
              <a:gd name="connsiteX2" fmla="*/ 372717 w 1669697"/>
              <a:gd name="connsiteY2" fmla="*/ 713920 h 3046883"/>
              <a:gd name="connsiteX3" fmla="*/ 406055 w 1669697"/>
              <a:gd name="connsiteY3" fmla="*/ 837745 h 3046883"/>
              <a:gd name="connsiteX4" fmla="*/ 520355 w 1669697"/>
              <a:gd name="connsiteY4" fmla="*/ 947283 h 3046883"/>
              <a:gd name="connsiteX5" fmla="*/ 667992 w 1669697"/>
              <a:gd name="connsiteY5" fmla="*/ 1309233 h 3046883"/>
              <a:gd name="connsiteX6" fmla="*/ 658260 w 1669697"/>
              <a:gd name="connsiteY6" fmla="*/ 1550463 h 3046883"/>
              <a:gd name="connsiteX7" fmla="*/ 648942 w 1669697"/>
              <a:gd name="connsiteY7" fmla="*/ 1704520 h 3046883"/>
              <a:gd name="connsiteX8" fmla="*/ 537416 w 1669697"/>
              <a:gd name="connsiteY8" fmla="*/ 1938504 h 3046883"/>
              <a:gd name="connsiteX9" fmla="*/ 675736 w 1669697"/>
              <a:gd name="connsiteY9" fmla="*/ 2046550 h 3046883"/>
              <a:gd name="connsiteX10" fmla="*/ 911086 w 1669697"/>
              <a:gd name="connsiteY10" fmla="*/ 1766722 h 3046883"/>
              <a:gd name="connsiteX11" fmla="*/ 1358555 w 1669697"/>
              <a:gd name="connsiteY11" fmla="*/ 1747383 h 3046883"/>
              <a:gd name="connsiteX12" fmla="*/ 1666460 w 1669697"/>
              <a:gd name="connsiteY12" fmla="*/ 1647453 h 3046883"/>
              <a:gd name="connsiteX13" fmla="*/ 1515386 w 1669697"/>
              <a:gd name="connsiteY13" fmla="*/ 2418729 h 3046883"/>
              <a:gd name="connsiteX14" fmla="*/ 934941 w 1669697"/>
              <a:gd name="connsiteY14" fmla="*/ 2388581 h 3046883"/>
              <a:gd name="connsiteX15" fmla="*/ 1332507 w 1669697"/>
              <a:gd name="connsiteY15" fmla="*/ 2840148 h 3046883"/>
              <a:gd name="connsiteX16" fmla="*/ 887234 w 1669697"/>
              <a:gd name="connsiteY16" fmla="*/ 3046883 h 3046883"/>
              <a:gd name="connsiteX0" fmla="*/ 0 w 1669469"/>
              <a:gd name="connsiteY0" fmla="*/ 0 h 3046883"/>
              <a:gd name="connsiteX1" fmla="*/ 234605 w 1669469"/>
              <a:gd name="connsiteY1" fmla="*/ 261483 h 3046883"/>
              <a:gd name="connsiteX2" fmla="*/ 372717 w 1669469"/>
              <a:gd name="connsiteY2" fmla="*/ 713920 h 3046883"/>
              <a:gd name="connsiteX3" fmla="*/ 406055 w 1669469"/>
              <a:gd name="connsiteY3" fmla="*/ 837745 h 3046883"/>
              <a:gd name="connsiteX4" fmla="*/ 520355 w 1669469"/>
              <a:gd name="connsiteY4" fmla="*/ 947283 h 3046883"/>
              <a:gd name="connsiteX5" fmla="*/ 667992 w 1669469"/>
              <a:gd name="connsiteY5" fmla="*/ 1309233 h 3046883"/>
              <a:gd name="connsiteX6" fmla="*/ 658260 w 1669469"/>
              <a:gd name="connsiteY6" fmla="*/ 1550463 h 3046883"/>
              <a:gd name="connsiteX7" fmla="*/ 648942 w 1669469"/>
              <a:gd name="connsiteY7" fmla="*/ 1704520 h 3046883"/>
              <a:gd name="connsiteX8" fmla="*/ 537416 w 1669469"/>
              <a:gd name="connsiteY8" fmla="*/ 1938504 h 3046883"/>
              <a:gd name="connsiteX9" fmla="*/ 675736 w 1669469"/>
              <a:gd name="connsiteY9" fmla="*/ 2046550 h 3046883"/>
              <a:gd name="connsiteX10" fmla="*/ 911086 w 1669469"/>
              <a:gd name="connsiteY10" fmla="*/ 1766722 h 3046883"/>
              <a:gd name="connsiteX11" fmla="*/ 1358555 w 1669469"/>
              <a:gd name="connsiteY11" fmla="*/ 1747383 h 3046883"/>
              <a:gd name="connsiteX12" fmla="*/ 1666460 w 1669469"/>
              <a:gd name="connsiteY12" fmla="*/ 1647453 h 3046883"/>
              <a:gd name="connsiteX13" fmla="*/ 1501098 w 1669469"/>
              <a:gd name="connsiteY13" fmla="*/ 2447304 h 3046883"/>
              <a:gd name="connsiteX14" fmla="*/ 934941 w 1669469"/>
              <a:gd name="connsiteY14" fmla="*/ 2388581 h 3046883"/>
              <a:gd name="connsiteX15" fmla="*/ 1332507 w 1669469"/>
              <a:gd name="connsiteY15" fmla="*/ 2840148 h 3046883"/>
              <a:gd name="connsiteX16" fmla="*/ 887234 w 1669469"/>
              <a:gd name="connsiteY16" fmla="*/ 3046883 h 3046883"/>
              <a:gd name="connsiteX0" fmla="*/ 0 w 1669469"/>
              <a:gd name="connsiteY0" fmla="*/ 0 h 3046883"/>
              <a:gd name="connsiteX1" fmla="*/ 234605 w 1669469"/>
              <a:gd name="connsiteY1" fmla="*/ 261483 h 3046883"/>
              <a:gd name="connsiteX2" fmla="*/ 372717 w 1669469"/>
              <a:gd name="connsiteY2" fmla="*/ 713920 h 3046883"/>
              <a:gd name="connsiteX3" fmla="*/ 406055 w 1669469"/>
              <a:gd name="connsiteY3" fmla="*/ 837745 h 3046883"/>
              <a:gd name="connsiteX4" fmla="*/ 520355 w 1669469"/>
              <a:gd name="connsiteY4" fmla="*/ 947283 h 3046883"/>
              <a:gd name="connsiteX5" fmla="*/ 667992 w 1669469"/>
              <a:gd name="connsiteY5" fmla="*/ 1309233 h 3046883"/>
              <a:gd name="connsiteX6" fmla="*/ 658260 w 1669469"/>
              <a:gd name="connsiteY6" fmla="*/ 1550463 h 3046883"/>
              <a:gd name="connsiteX7" fmla="*/ 648942 w 1669469"/>
              <a:gd name="connsiteY7" fmla="*/ 1704520 h 3046883"/>
              <a:gd name="connsiteX8" fmla="*/ 537416 w 1669469"/>
              <a:gd name="connsiteY8" fmla="*/ 1938504 h 3046883"/>
              <a:gd name="connsiteX9" fmla="*/ 675736 w 1669469"/>
              <a:gd name="connsiteY9" fmla="*/ 2046550 h 3046883"/>
              <a:gd name="connsiteX10" fmla="*/ 911086 w 1669469"/>
              <a:gd name="connsiteY10" fmla="*/ 1766722 h 3046883"/>
              <a:gd name="connsiteX11" fmla="*/ 1358555 w 1669469"/>
              <a:gd name="connsiteY11" fmla="*/ 1747383 h 3046883"/>
              <a:gd name="connsiteX12" fmla="*/ 1666460 w 1669469"/>
              <a:gd name="connsiteY12" fmla="*/ 1647453 h 3046883"/>
              <a:gd name="connsiteX13" fmla="*/ 1501098 w 1669469"/>
              <a:gd name="connsiteY13" fmla="*/ 2447304 h 3046883"/>
              <a:gd name="connsiteX14" fmla="*/ 934941 w 1669469"/>
              <a:gd name="connsiteY14" fmla="*/ 2388581 h 3046883"/>
              <a:gd name="connsiteX15" fmla="*/ 1332507 w 1669469"/>
              <a:gd name="connsiteY15" fmla="*/ 2840148 h 3046883"/>
              <a:gd name="connsiteX16" fmla="*/ 887234 w 1669469"/>
              <a:gd name="connsiteY16" fmla="*/ 3046883 h 3046883"/>
              <a:gd name="connsiteX0" fmla="*/ 0 w 1669469"/>
              <a:gd name="connsiteY0" fmla="*/ 0 h 3046883"/>
              <a:gd name="connsiteX1" fmla="*/ 234605 w 1669469"/>
              <a:gd name="connsiteY1" fmla="*/ 261483 h 3046883"/>
              <a:gd name="connsiteX2" fmla="*/ 372717 w 1669469"/>
              <a:gd name="connsiteY2" fmla="*/ 713920 h 3046883"/>
              <a:gd name="connsiteX3" fmla="*/ 406055 w 1669469"/>
              <a:gd name="connsiteY3" fmla="*/ 837745 h 3046883"/>
              <a:gd name="connsiteX4" fmla="*/ 520355 w 1669469"/>
              <a:gd name="connsiteY4" fmla="*/ 947283 h 3046883"/>
              <a:gd name="connsiteX5" fmla="*/ 667992 w 1669469"/>
              <a:gd name="connsiteY5" fmla="*/ 1309233 h 3046883"/>
              <a:gd name="connsiteX6" fmla="*/ 658260 w 1669469"/>
              <a:gd name="connsiteY6" fmla="*/ 1550463 h 3046883"/>
              <a:gd name="connsiteX7" fmla="*/ 648942 w 1669469"/>
              <a:gd name="connsiteY7" fmla="*/ 1704520 h 3046883"/>
              <a:gd name="connsiteX8" fmla="*/ 537416 w 1669469"/>
              <a:gd name="connsiteY8" fmla="*/ 1938504 h 3046883"/>
              <a:gd name="connsiteX9" fmla="*/ 675736 w 1669469"/>
              <a:gd name="connsiteY9" fmla="*/ 2046550 h 3046883"/>
              <a:gd name="connsiteX10" fmla="*/ 911086 w 1669469"/>
              <a:gd name="connsiteY10" fmla="*/ 1766722 h 3046883"/>
              <a:gd name="connsiteX11" fmla="*/ 1358555 w 1669469"/>
              <a:gd name="connsiteY11" fmla="*/ 1747383 h 3046883"/>
              <a:gd name="connsiteX12" fmla="*/ 1666460 w 1669469"/>
              <a:gd name="connsiteY12" fmla="*/ 1647453 h 3046883"/>
              <a:gd name="connsiteX13" fmla="*/ 1501098 w 1669469"/>
              <a:gd name="connsiteY13" fmla="*/ 2447304 h 3046883"/>
              <a:gd name="connsiteX14" fmla="*/ 934941 w 1669469"/>
              <a:gd name="connsiteY14" fmla="*/ 2388581 h 3046883"/>
              <a:gd name="connsiteX15" fmla="*/ 1332507 w 1669469"/>
              <a:gd name="connsiteY15" fmla="*/ 2840148 h 3046883"/>
              <a:gd name="connsiteX16" fmla="*/ 887234 w 1669469"/>
              <a:gd name="connsiteY16" fmla="*/ 3046883 h 3046883"/>
              <a:gd name="connsiteX0" fmla="*/ 0 w 1669469"/>
              <a:gd name="connsiteY0" fmla="*/ 0 h 3046883"/>
              <a:gd name="connsiteX1" fmla="*/ 234605 w 1669469"/>
              <a:gd name="connsiteY1" fmla="*/ 261483 h 3046883"/>
              <a:gd name="connsiteX2" fmla="*/ 372717 w 1669469"/>
              <a:gd name="connsiteY2" fmla="*/ 713920 h 3046883"/>
              <a:gd name="connsiteX3" fmla="*/ 406055 w 1669469"/>
              <a:gd name="connsiteY3" fmla="*/ 837745 h 3046883"/>
              <a:gd name="connsiteX4" fmla="*/ 520355 w 1669469"/>
              <a:gd name="connsiteY4" fmla="*/ 947283 h 3046883"/>
              <a:gd name="connsiteX5" fmla="*/ 667992 w 1669469"/>
              <a:gd name="connsiteY5" fmla="*/ 1309233 h 3046883"/>
              <a:gd name="connsiteX6" fmla="*/ 658260 w 1669469"/>
              <a:gd name="connsiteY6" fmla="*/ 1550463 h 3046883"/>
              <a:gd name="connsiteX7" fmla="*/ 648942 w 1669469"/>
              <a:gd name="connsiteY7" fmla="*/ 1704520 h 3046883"/>
              <a:gd name="connsiteX8" fmla="*/ 537416 w 1669469"/>
              <a:gd name="connsiteY8" fmla="*/ 1938504 h 3046883"/>
              <a:gd name="connsiteX9" fmla="*/ 675736 w 1669469"/>
              <a:gd name="connsiteY9" fmla="*/ 2046550 h 3046883"/>
              <a:gd name="connsiteX10" fmla="*/ 911086 w 1669469"/>
              <a:gd name="connsiteY10" fmla="*/ 1766722 h 3046883"/>
              <a:gd name="connsiteX11" fmla="*/ 1358555 w 1669469"/>
              <a:gd name="connsiteY11" fmla="*/ 1747383 h 3046883"/>
              <a:gd name="connsiteX12" fmla="*/ 1666460 w 1669469"/>
              <a:gd name="connsiteY12" fmla="*/ 1647453 h 3046883"/>
              <a:gd name="connsiteX13" fmla="*/ 1501098 w 1669469"/>
              <a:gd name="connsiteY13" fmla="*/ 2447304 h 3046883"/>
              <a:gd name="connsiteX14" fmla="*/ 934941 w 1669469"/>
              <a:gd name="connsiteY14" fmla="*/ 2388581 h 3046883"/>
              <a:gd name="connsiteX15" fmla="*/ 1332507 w 1669469"/>
              <a:gd name="connsiteY15" fmla="*/ 2840148 h 3046883"/>
              <a:gd name="connsiteX16" fmla="*/ 887234 w 1669469"/>
              <a:gd name="connsiteY16" fmla="*/ 3046883 h 3046883"/>
              <a:gd name="connsiteX0" fmla="*/ 0 w 1683559"/>
              <a:gd name="connsiteY0" fmla="*/ 0 h 3046883"/>
              <a:gd name="connsiteX1" fmla="*/ 234605 w 1683559"/>
              <a:gd name="connsiteY1" fmla="*/ 261483 h 3046883"/>
              <a:gd name="connsiteX2" fmla="*/ 372717 w 1683559"/>
              <a:gd name="connsiteY2" fmla="*/ 713920 h 3046883"/>
              <a:gd name="connsiteX3" fmla="*/ 406055 w 1683559"/>
              <a:gd name="connsiteY3" fmla="*/ 837745 h 3046883"/>
              <a:gd name="connsiteX4" fmla="*/ 520355 w 1683559"/>
              <a:gd name="connsiteY4" fmla="*/ 947283 h 3046883"/>
              <a:gd name="connsiteX5" fmla="*/ 667992 w 1683559"/>
              <a:gd name="connsiteY5" fmla="*/ 1309233 h 3046883"/>
              <a:gd name="connsiteX6" fmla="*/ 658260 w 1683559"/>
              <a:gd name="connsiteY6" fmla="*/ 1550463 h 3046883"/>
              <a:gd name="connsiteX7" fmla="*/ 648942 w 1683559"/>
              <a:gd name="connsiteY7" fmla="*/ 1704520 h 3046883"/>
              <a:gd name="connsiteX8" fmla="*/ 537416 w 1683559"/>
              <a:gd name="connsiteY8" fmla="*/ 1938504 h 3046883"/>
              <a:gd name="connsiteX9" fmla="*/ 675736 w 1683559"/>
              <a:gd name="connsiteY9" fmla="*/ 2046550 h 3046883"/>
              <a:gd name="connsiteX10" fmla="*/ 911086 w 1683559"/>
              <a:gd name="connsiteY10" fmla="*/ 1766722 h 3046883"/>
              <a:gd name="connsiteX11" fmla="*/ 1358555 w 1683559"/>
              <a:gd name="connsiteY11" fmla="*/ 1747383 h 3046883"/>
              <a:gd name="connsiteX12" fmla="*/ 1680747 w 1683559"/>
              <a:gd name="connsiteY12" fmla="*/ 1647453 h 3046883"/>
              <a:gd name="connsiteX13" fmla="*/ 1501098 w 1683559"/>
              <a:gd name="connsiteY13" fmla="*/ 2447304 h 3046883"/>
              <a:gd name="connsiteX14" fmla="*/ 934941 w 1683559"/>
              <a:gd name="connsiteY14" fmla="*/ 2388581 h 3046883"/>
              <a:gd name="connsiteX15" fmla="*/ 1332507 w 1683559"/>
              <a:gd name="connsiteY15" fmla="*/ 2840148 h 3046883"/>
              <a:gd name="connsiteX16" fmla="*/ 887234 w 1683559"/>
              <a:gd name="connsiteY16" fmla="*/ 3046883 h 3046883"/>
              <a:gd name="connsiteX0" fmla="*/ 0 w 1683559"/>
              <a:gd name="connsiteY0" fmla="*/ 0 h 3046883"/>
              <a:gd name="connsiteX1" fmla="*/ 234605 w 1683559"/>
              <a:gd name="connsiteY1" fmla="*/ 261483 h 3046883"/>
              <a:gd name="connsiteX2" fmla="*/ 372717 w 1683559"/>
              <a:gd name="connsiteY2" fmla="*/ 713920 h 3046883"/>
              <a:gd name="connsiteX3" fmla="*/ 406055 w 1683559"/>
              <a:gd name="connsiteY3" fmla="*/ 837745 h 3046883"/>
              <a:gd name="connsiteX4" fmla="*/ 520355 w 1683559"/>
              <a:gd name="connsiteY4" fmla="*/ 947283 h 3046883"/>
              <a:gd name="connsiteX5" fmla="*/ 667992 w 1683559"/>
              <a:gd name="connsiteY5" fmla="*/ 1309233 h 3046883"/>
              <a:gd name="connsiteX6" fmla="*/ 658260 w 1683559"/>
              <a:gd name="connsiteY6" fmla="*/ 1550463 h 3046883"/>
              <a:gd name="connsiteX7" fmla="*/ 648942 w 1683559"/>
              <a:gd name="connsiteY7" fmla="*/ 1704520 h 3046883"/>
              <a:gd name="connsiteX8" fmla="*/ 537416 w 1683559"/>
              <a:gd name="connsiteY8" fmla="*/ 1938504 h 3046883"/>
              <a:gd name="connsiteX9" fmla="*/ 675736 w 1683559"/>
              <a:gd name="connsiteY9" fmla="*/ 2046550 h 3046883"/>
              <a:gd name="connsiteX10" fmla="*/ 911086 w 1683559"/>
              <a:gd name="connsiteY10" fmla="*/ 1766722 h 3046883"/>
              <a:gd name="connsiteX11" fmla="*/ 1358555 w 1683559"/>
              <a:gd name="connsiteY11" fmla="*/ 1747383 h 3046883"/>
              <a:gd name="connsiteX12" fmla="*/ 1680747 w 1683559"/>
              <a:gd name="connsiteY12" fmla="*/ 1647453 h 3046883"/>
              <a:gd name="connsiteX13" fmla="*/ 1501098 w 1683559"/>
              <a:gd name="connsiteY13" fmla="*/ 2447304 h 3046883"/>
              <a:gd name="connsiteX14" fmla="*/ 934941 w 1683559"/>
              <a:gd name="connsiteY14" fmla="*/ 2388581 h 3046883"/>
              <a:gd name="connsiteX15" fmla="*/ 1332507 w 1683559"/>
              <a:gd name="connsiteY15" fmla="*/ 2840148 h 3046883"/>
              <a:gd name="connsiteX16" fmla="*/ 929930 w 1683559"/>
              <a:gd name="connsiteY16" fmla="*/ 2966583 h 3046883"/>
              <a:gd name="connsiteX17" fmla="*/ 887234 w 1683559"/>
              <a:gd name="connsiteY17" fmla="*/ 3046883 h 3046883"/>
              <a:gd name="connsiteX0" fmla="*/ 0 w 1683559"/>
              <a:gd name="connsiteY0" fmla="*/ 0 h 3046883"/>
              <a:gd name="connsiteX1" fmla="*/ 234605 w 1683559"/>
              <a:gd name="connsiteY1" fmla="*/ 261483 h 3046883"/>
              <a:gd name="connsiteX2" fmla="*/ 372717 w 1683559"/>
              <a:gd name="connsiteY2" fmla="*/ 713920 h 3046883"/>
              <a:gd name="connsiteX3" fmla="*/ 406055 w 1683559"/>
              <a:gd name="connsiteY3" fmla="*/ 837745 h 3046883"/>
              <a:gd name="connsiteX4" fmla="*/ 520355 w 1683559"/>
              <a:gd name="connsiteY4" fmla="*/ 947283 h 3046883"/>
              <a:gd name="connsiteX5" fmla="*/ 667992 w 1683559"/>
              <a:gd name="connsiteY5" fmla="*/ 1309233 h 3046883"/>
              <a:gd name="connsiteX6" fmla="*/ 658260 w 1683559"/>
              <a:gd name="connsiteY6" fmla="*/ 1550463 h 3046883"/>
              <a:gd name="connsiteX7" fmla="*/ 648942 w 1683559"/>
              <a:gd name="connsiteY7" fmla="*/ 1704520 h 3046883"/>
              <a:gd name="connsiteX8" fmla="*/ 537416 w 1683559"/>
              <a:gd name="connsiteY8" fmla="*/ 1938504 h 3046883"/>
              <a:gd name="connsiteX9" fmla="*/ 675736 w 1683559"/>
              <a:gd name="connsiteY9" fmla="*/ 2046550 h 3046883"/>
              <a:gd name="connsiteX10" fmla="*/ 911086 w 1683559"/>
              <a:gd name="connsiteY10" fmla="*/ 1766722 h 3046883"/>
              <a:gd name="connsiteX11" fmla="*/ 1358555 w 1683559"/>
              <a:gd name="connsiteY11" fmla="*/ 1747383 h 3046883"/>
              <a:gd name="connsiteX12" fmla="*/ 1680747 w 1683559"/>
              <a:gd name="connsiteY12" fmla="*/ 1647453 h 3046883"/>
              <a:gd name="connsiteX13" fmla="*/ 1501098 w 1683559"/>
              <a:gd name="connsiteY13" fmla="*/ 2447304 h 3046883"/>
              <a:gd name="connsiteX14" fmla="*/ 934941 w 1683559"/>
              <a:gd name="connsiteY14" fmla="*/ 2388581 h 3046883"/>
              <a:gd name="connsiteX15" fmla="*/ 1332507 w 1683559"/>
              <a:gd name="connsiteY15" fmla="*/ 2825860 h 3046883"/>
              <a:gd name="connsiteX16" fmla="*/ 929930 w 1683559"/>
              <a:gd name="connsiteY16" fmla="*/ 2966583 h 3046883"/>
              <a:gd name="connsiteX17" fmla="*/ 887234 w 1683559"/>
              <a:gd name="connsiteY17" fmla="*/ 3046883 h 3046883"/>
              <a:gd name="connsiteX0" fmla="*/ 0 w 1683559"/>
              <a:gd name="connsiteY0" fmla="*/ 0 h 3046883"/>
              <a:gd name="connsiteX1" fmla="*/ 234605 w 1683559"/>
              <a:gd name="connsiteY1" fmla="*/ 261483 h 3046883"/>
              <a:gd name="connsiteX2" fmla="*/ 372717 w 1683559"/>
              <a:gd name="connsiteY2" fmla="*/ 713920 h 3046883"/>
              <a:gd name="connsiteX3" fmla="*/ 406055 w 1683559"/>
              <a:gd name="connsiteY3" fmla="*/ 837745 h 3046883"/>
              <a:gd name="connsiteX4" fmla="*/ 520355 w 1683559"/>
              <a:gd name="connsiteY4" fmla="*/ 947283 h 3046883"/>
              <a:gd name="connsiteX5" fmla="*/ 667992 w 1683559"/>
              <a:gd name="connsiteY5" fmla="*/ 1309233 h 3046883"/>
              <a:gd name="connsiteX6" fmla="*/ 658260 w 1683559"/>
              <a:gd name="connsiteY6" fmla="*/ 1550463 h 3046883"/>
              <a:gd name="connsiteX7" fmla="*/ 648942 w 1683559"/>
              <a:gd name="connsiteY7" fmla="*/ 1704520 h 3046883"/>
              <a:gd name="connsiteX8" fmla="*/ 537416 w 1683559"/>
              <a:gd name="connsiteY8" fmla="*/ 1938504 h 3046883"/>
              <a:gd name="connsiteX9" fmla="*/ 675736 w 1683559"/>
              <a:gd name="connsiteY9" fmla="*/ 2046550 h 3046883"/>
              <a:gd name="connsiteX10" fmla="*/ 911086 w 1683559"/>
              <a:gd name="connsiteY10" fmla="*/ 1766722 h 3046883"/>
              <a:gd name="connsiteX11" fmla="*/ 1358555 w 1683559"/>
              <a:gd name="connsiteY11" fmla="*/ 1747383 h 3046883"/>
              <a:gd name="connsiteX12" fmla="*/ 1680747 w 1683559"/>
              <a:gd name="connsiteY12" fmla="*/ 1647453 h 3046883"/>
              <a:gd name="connsiteX13" fmla="*/ 1501098 w 1683559"/>
              <a:gd name="connsiteY13" fmla="*/ 2447304 h 3046883"/>
              <a:gd name="connsiteX14" fmla="*/ 934941 w 1683559"/>
              <a:gd name="connsiteY14" fmla="*/ 2388581 h 3046883"/>
              <a:gd name="connsiteX15" fmla="*/ 1332507 w 1683559"/>
              <a:gd name="connsiteY15" fmla="*/ 2825860 h 3046883"/>
              <a:gd name="connsiteX16" fmla="*/ 929930 w 1683559"/>
              <a:gd name="connsiteY16" fmla="*/ 2966583 h 3046883"/>
              <a:gd name="connsiteX17" fmla="*/ 887234 w 1683559"/>
              <a:gd name="connsiteY17" fmla="*/ 3046883 h 3046883"/>
              <a:gd name="connsiteX0" fmla="*/ 0 w 1683559"/>
              <a:gd name="connsiteY0" fmla="*/ 0 h 3046883"/>
              <a:gd name="connsiteX1" fmla="*/ 234605 w 1683559"/>
              <a:gd name="connsiteY1" fmla="*/ 261483 h 3046883"/>
              <a:gd name="connsiteX2" fmla="*/ 372717 w 1683559"/>
              <a:gd name="connsiteY2" fmla="*/ 713920 h 3046883"/>
              <a:gd name="connsiteX3" fmla="*/ 406055 w 1683559"/>
              <a:gd name="connsiteY3" fmla="*/ 837745 h 3046883"/>
              <a:gd name="connsiteX4" fmla="*/ 520355 w 1683559"/>
              <a:gd name="connsiteY4" fmla="*/ 947283 h 3046883"/>
              <a:gd name="connsiteX5" fmla="*/ 667992 w 1683559"/>
              <a:gd name="connsiteY5" fmla="*/ 1309233 h 3046883"/>
              <a:gd name="connsiteX6" fmla="*/ 658260 w 1683559"/>
              <a:gd name="connsiteY6" fmla="*/ 1550463 h 3046883"/>
              <a:gd name="connsiteX7" fmla="*/ 648942 w 1683559"/>
              <a:gd name="connsiteY7" fmla="*/ 1704520 h 3046883"/>
              <a:gd name="connsiteX8" fmla="*/ 537416 w 1683559"/>
              <a:gd name="connsiteY8" fmla="*/ 1938504 h 3046883"/>
              <a:gd name="connsiteX9" fmla="*/ 675736 w 1683559"/>
              <a:gd name="connsiteY9" fmla="*/ 2046550 h 3046883"/>
              <a:gd name="connsiteX10" fmla="*/ 911086 w 1683559"/>
              <a:gd name="connsiteY10" fmla="*/ 1766722 h 3046883"/>
              <a:gd name="connsiteX11" fmla="*/ 1358555 w 1683559"/>
              <a:gd name="connsiteY11" fmla="*/ 1747383 h 3046883"/>
              <a:gd name="connsiteX12" fmla="*/ 1680747 w 1683559"/>
              <a:gd name="connsiteY12" fmla="*/ 1647453 h 3046883"/>
              <a:gd name="connsiteX13" fmla="*/ 1501098 w 1683559"/>
              <a:gd name="connsiteY13" fmla="*/ 2447304 h 3046883"/>
              <a:gd name="connsiteX14" fmla="*/ 934941 w 1683559"/>
              <a:gd name="connsiteY14" fmla="*/ 2388581 h 3046883"/>
              <a:gd name="connsiteX15" fmla="*/ 1332507 w 1683559"/>
              <a:gd name="connsiteY15" fmla="*/ 2825860 h 3046883"/>
              <a:gd name="connsiteX16" fmla="*/ 929930 w 1683559"/>
              <a:gd name="connsiteY16" fmla="*/ 2966583 h 3046883"/>
              <a:gd name="connsiteX17" fmla="*/ 887234 w 1683559"/>
              <a:gd name="connsiteY17" fmla="*/ 3046883 h 3046883"/>
              <a:gd name="connsiteX0" fmla="*/ 0 w 1683559"/>
              <a:gd name="connsiteY0" fmla="*/ 0 h 3046883"/>
              <a:gd name="connsiteX1" fmla="*/ 234605 w 1683559"/>
              <a:gd name="connsiteY1" fmla="*/ 261483 h 3046883"/>
              <a:gd name="connsiteX2" fmla="*/ 272705 w 1683559"/>
              <a:gd name="connsiteY2" fmla="*/ 437695 h 3046883"/>
              <a:gd name="connsiteX3" fmla="*/ 372717 w 1683559"/>
              <a:gd name="connsiteY3" fmla="*/ 713920 h 3046883"/>
              <a:gd name="connsiteX4" fmla="*/ 406055 w 1683559"/>
              <a:gd name="connsiteY4" fmla="*/ 837745 h 3046883"/>
              <a:gd name="connsiteX5" fmla="*/ 520355 w 1683559"/>
              <a:gd name="connsiteY5" fmla="*/ 947283 h 3046883"/>
              <a:gd name="connsiteX6" fmla="*/ 667992 w 1683559"/>
              <a:gd name="connsiteY6" fmla="*/ 1309233 h 3046883"/>
              <a:gd name="connsiteX7" fmla="*/ 658260 w 1683559"/>
              <a:gd name="connsiteY7" fmla="*/ 1550463 h 3046883"/>
              <a:gd name="connsiteX8" fmla="*/ 648942 w 1683559"/>
              <a:gd name="connsiteY8" fmla="*/ 1704520 h 3046883"/>
              <a:gd name="connsiteX9" fmla="*/ 537416 w 1683559"/>
              <a:gd name="connsiteY9" fmla="*/ 1938504 h 3046883"/>
              <a:gd name="connsiteX10" fmla="*/ 675736 w 1683559"/>
              <a:gd name="connsiteY10" fmla="*/ 2046550 h 3046883"/>
              <a:gd name="connsiteX11" fmla="*/ 911086 w 1683559"/>
              <a:gd name="connsiteY11" fmla="*/ 1766722 h 3046883"/>
              <a:gd name="connsiteX12" fmla="*/ 1358555 w 1683559"/>
              <a:gd name="connsiteY12" fmla="*/ 1747383 h 3046883"/>
              <a:gd name="connsiteX13" fmla="*/ 1680747 w 1683559"/>
              <a:gd name="connsiteY13" fmla="*/ 1647453 h 3046883"/>
              <a:gd name="connsiteX14" fmla="*/ 1501098 w 1683559"/>
              <a:gd name="connsiteY14" fmla="*/ 2447304 h 3046883"/>
              <a:gd name="connsiteX15" fmla="*/ 934941 w 1683559"/>
              <a:gd name="connsiteY15" fmla="*/ 2388581 h 3046883"/>
              <a:gd name="connsiteX16" fmla="*/ 1332507 w 1683559"/>
              <a:gd name="connsiteY16" fmla="*/ 2825860 h 3046883"/>
              <a:gd name="connsiteX17" fmla="*/ 929930 w 1683559"/>
              <a:gd name="connsiteY17" fmla="*/ 2966583 h 3046883"/>
              <a:gd name="connsiteX18" fmla="*/ 887234 w 1683559"/>
              <a:gd name="connsiteY18" fmla="*/ 3046883 h 3046883"/>
              <a:gd name="connsiteX0" fmla="*/ 0 w 1683559"/>
              <a:gd name="connsiteY0" fmla="*/ 0 h 3046883"/>
              <a:gd name="connsiteX1" fmla="*/ 234605 w 1683559"/>
              <a:gd name="connsiteY1" fmla="*/ 261483 h 3046883"/>
              <a:gd name="connsiteX2" fmla="*/ 272705 w 1683559"/>
              <a:gd name="connsiteY2" fmla="*/ 437695 h 3046883"/>
              <a:gd name="connsiteX3" fmla="*/ 372717 w 1683559"/>
              <a:gd name="connsiteY3" fmla="*/ 713920 h 3046883"/>
              <a:gd name="connsiteX4" fmla="*/ 406055 w 1683559"/>
              <a:gd name="connsiteY4" fmla="*/ 837745 h 3046883"/>
              <a:gd name="connsiteX5" fmla="*/ 520355 w 1683559"/>
              <a:gd name="connsiteY5" fmla="*/ 947283 h 3046883"/>
              <a:gd name="connsiteX6" fmla="*/ 667992 w 1683559"/>
              <a:gd name="connsiteY6" fmla="*/ 1309233 h 3046883"/>
              <a:gd name="connsiteX7" fmla="*/ 658260 w 1683559"/>
              <a:gd name="connsiteY7" fmla="*/ 1550463 h 3046883"/>
              <a:gd name="connsiteX8" fmla="*/ 648942 w 1683559"/>
              <a:gd name="connsiteY8" fmla="*/ 1704520 h 3046883"/>
              <a:gd name="connsiteX9" fmla="*/ 537416 w 1683559"/>
              <a:gd name="connsiteY9" fmla="*/ 1938504 h 3046883"/>
              <a:gd name="connsiteX10" fmla="*/ 675736 w 1683559"/>
              <a:gd name="connsiteY10" fmla="*/ 2046550 h 3046883"/>
              <a:gd name="connsiteX11" fmla="*/ 911086 w 1683559"/>
              <a:gd name="connsiteY11" fmla="*/ 1766722 h 3046883"/>
              <a:gd name="connsiteX12" fmla="*/ 1358555 w 1683559"/>
              <a:gd name="connsiteY12" fmla="*/ 1747383 h 3046883"/>
              <a:gd name="connsiteX13" fmla="*/ 1680747 w 1683559"/>
              <a:gd name="connsiteY13" fmla="*/ 1647453 h 3046883"/>
              <a:gd name="connsiteX14" fmla="*/ 1501098 w 1683559"/>
              <a:gd name="connsiteY14" fmla="*/ 2447304 h 3046883"/>
              <a:gd name="connsiteX15" fmla="*/ 934941 w 1683559"/>
              <a:gd name="connsiteY15" fmla="*/ 2388581 h 3046883"/>
              <a:gd name="connsiteX16" fmla="*/ 1332507 w 1683559"/>
              <a:gd name="connsiteY16" fmla="*/ 2825860 h 3046883"/>
              <a:gd name="connsiteX17" fmla="*/ 929930 w 1683559"/>
              <a:gd name="connsiteY17" fmla="*/ 2966583 h 3046883"/>
              <a:gd name="connsiteX18" fmla="*/ 887234 w 1683559"/>
              <a:gd name="connsiteY18" fmla="*/ 3046883 h 3046883"/>
              <a:gd name="connsiteX0" fmla="*/ 0 w 2371323"/>
              <a:gd name="connsiteY0" fmla="*/ 0 h 3046883"/>
              <a:gd name="connsiteX1" fmla="*/ 234605 w 2371323"/>
              <a:gd name="connsiteY1" fmla="*/ 261483 h 3046883"/>
              <a:gd name="connsiteX2" fmla="*/ 272705 w 2371323"/>
              <a:gd name="connsiteY2" fmla="*/ 437695 h 3046883"/>
              <a:gd name="connsiteX3" fmla="*/ 372717 w 2371323"/>
              <a:gd name="connsiteY3" fmla="*/ 713920 h 3046883"/>
              <a:gd name="connsiteX4" fmla="*/ 406055 w 2371323"/>
              <a:gd name="connsiteY4" fmla="*/ 837745 h 3046883"/>
              <a:gd name="connsiteX5" fmla="*/ 520355 w 2371323"/>
              <a:gd name="connsiteY5" fmla="*/ 947283 h 3046883"/>
              <a:gd name="connsiteX6" fmla="*/ 667992 w 2371323"/>
              <a:gd name="connsiteY6" fmla="*/ 1309233 h 3046883"/>
              <a:gd name="connsiteX7" fmla="*/ 658260 w 2371323"/>
              <a:gd name="connsiteY7" fmla="*/ 1550463 h 3046883"/>
              <a:gd name="connsiteX8" fmla="*/ 648942 w 2371323"/>
              <a:gd name="connsiteY8" fmla="*/ 1704520 h 3046883"/>
              <a:gd name="connsiteX9" fmla="*/ 537416 w 2371323"/>
              <a:gd name="connsiteY9" fmla="*/ 1938504 h 3046883"/>
              <a:gd name="connsiteX10" fmla="*/ 675736 w 2371323"/>
              <a:gd name="connsiteY10" fmla="*/ 2046550 h 3046883"/>
              <a:gd name="connsiteX11" fmla="*/ 911086 w 2371323"/>
              <a:gd name="connsiteY11" fmla="*/ 1766722 h 3046883"/>
              <a:gd name="connsiteX12" fmla="*/ 1358555 w 2371323"/>
              <a:gd name="connsiteY12" fmla="*/ 1747383 h 3046883"/>
              <a:gd name="connsiteX13" fmla="*/ 2370651 w 2371323"/>
              <a:gd name="connsiteY13" fmla="*/ 1323490 h 3046883"/>
              <a:gd name="connsiteX14" fmla="*/ 1501098 w 2371323"/>
              <a:gd name="connsiteY14" fmla="*/ 2447304 h 3046883"/>
              <a:gd name="connsiteX15" fmla="*/ 934941 w 2371323"/>
              <a:gd name="connsiteY15" fmla="*/ 2388581 h 3046883"/>
              <a:gd name="connsiteX16" fmla="*/ 1332507 w 2371323"/>
              <a:gd name="connsiteY16" fmla="*/ 2825860 h 3046883"/>
              <a:gd name="connsiteX17" fmla="*/ 929930 w 2371323"/>
              <a:gd name="connsiteY17" fmla="*/ 2966583 h 3046883"/>
              <a:gd name="connsiteX18" fmla="*/ 887234 w 2371323"/>
              <a:gd name="connsiteY18" fmla="*/ 3046883 h 3046883"/>
              <a:gd name="connsiteX0" fmla="*/ 0 w 2380830"/>
              <a:gd name="connsiteY0" fmla="*/ 0 h 3046883"/>
              <a:gd name="connsiteX1" fmla="*/ 234605 w 2380830"/>
              <a:gd name="connsiteY1" fmla="*/ 261483 h 3046883"/>
              <a:gd name="connsiteX2" fmla="*/ 272705 w 2380830"/>
              <a:gd name="connsiteY2" fmla="*/ 437695 h 3046883"/>
              <a:gd name="connsiteX3" fmla="*/ 372717 w 2380830"/>
              <a:gd name="connsiteY3" fmla="*/ 713920 h 3046883"/>
              <a:gd name="connsiteX4" fmla="*/ 406055 w 2380830"/>
              <a:gd name="connsiteY4" fmla="*/ 837745 h 3046883"/>
              <a:gd name="connsiteX5" fmla="*/ 520355 w 2380830"/>
              <a:gd name="connsiteY5" fmla="*/ 947283 h 3046883"/>
              <a:gd name="connsiteX6" fmla="*/ 667992 w 2380830"/>
              <a:gd name="connsiteY6" fmla="*/ 1309233 h 3046883"/>
              <a:gd name="connsiteX7" fmla="*/ 658260 w 2380830"/>
              <a:gd name="connsiteY7" fmla="*/ 1550463 h 3046883"/>
              <a:gd name="connsiteX8" fmla="*/ 648942 w 2380830"/>
              <a:gd name="connsiteY8" fmla="*/ 1704520 h 3046883"/>
              <a:gd name="connsiteX9" fmla="*/ 537416 w 2380830"/>
              <a:gd name="connsiteY9" fmla="*/ 1938504 h 3046883"/>
              <a:gd name="connsiteX10" fmla="*/ 675736 w 2380830"/>
              <a:gd name="connsiteY10" fmla="*/ 2046550 h 3046883"/>
              <a:gd name="connsiteX11" fmla="*/ 911086 w 2380830"/>
              <a:gd name="connsiteY11" fmla="*/ 1766722 h 3046883"/>
              <a:gd name="connsiteX12" fmla="*/ 1358555 w 2380830"/>
              <a:gd name="connsiteY12" fmla="*/ 1747383 h 3046883"/>
              <a:gd name="connsiteX13" fmla="*/ 1928489 w 2380830"/>
              <a:gd name="connsiteY13" fmla="*/ 1573354 h 3046883"/>
              <a:gd name="connsiteX14" fmla="*/ 2370651 w 2380830"/>
              <a:gd name="connsiteY14" fmla="*/ 1323490 h 3046883"/>
              <a:gd name="connsiteX15" fmla="*/ 1501098 w 2380830"/>
              <a:gd name="connsiteY15" fmla="*/ 2447304 h 3046883"/>
              <a:gd name="connsiteX16" fmla="*/ 934941 w 2380830"/>
              <a:gd name="connsiteY16" fmla="*/ 2388581 h 3046883"/>
              <a:gd name="connsiteX17" fmla="*/ 1332507 w 2380830"/>
              <a:gd name="connsiteY17" fmla="*/ 2825860 h 3046883"/>
              <a:gd name="connsiteX18" fmla="*/ 929930 w 2380830"/>
              <a:gd name="connsiteY18" fmla="*/ 2966583 h 3046883"/>
              <a:gd name="connsiteX19" fmla="*/ 887234 w 2380830"/>
              <a:gd name="connsiteY19" fmla="*/ 3046883 h 3046883"/>
              <a:gd name="connsiteX0" fmla="*/ 0 w 2371821"/>
              <a:gd name="connsiteY0" fmla="*/ 0 h 3046883"/>
              <a:gd name="connsiteX1" fmla="*/ 234605 w 2371821"/>
              <a:gd name="connsiteY1" fmla="*/ 261483 h 3046883"/>
              <a:gd name="connsiteX2" fmla="*/ 272705 w 2371821"/>
              <a:gd name="connsiteY2" fmla="*/ 437695 h 3046883"/>
              <a:gd name="connsiteX3" fmla="*/ 372717 w 2371821"/>
              <a:gd name="connsiteY3" fmla="*/ 713920 h 3046883"/>
              <a:gd name="connsiteX4" fmla="*/ 406055 w 2371821"/>
              <a:gd name="connsiteY4" fmla="*/ 837745 h 3046883"/>
              <a:gd name="connsiteX5" fmla="*/ 520355 w 2371821"/>
              <a:gd name="connsiteY5" fmla="*/ 947283 h 3046883"/>
              <a:gd name="connsiteX6" fmla="*/ 667992 w 2371821"/>
              <a:gd name="connsiteY6" fmla="*/ 1309233 h 3046883"/>
              <a:gd name="connsiteX7" fmla="*/ 658260 w 2371821"/>
              <a:gd name="connsiteY7" fmla="*/ 1550463 h 3046883"/>
              <a:gd name="connsiteX8" fmla="*/ 648942 w 2371821"/>
              <a:gd name="connsiteY8" fmla="*/ 1704520 h 3046883"/>
              <a:gd name="connsiteX9" fmla="*/ 537416 w 2371821"/>
              <a:gd name="connsiteY9" fmla="*/ 1938504 h 3046883"/>
              <a:gd name="connsiteX10" fmla="*/ 675736 w 2371821"/>
              <a:gd name="connsiteY10" fmla="*/ 2046550 h 3046883"/>
              <a:gd name="connsiteX11" fmla="*/ 911086 w 2371821"/>
              <a:gd name="connsiteY11" fmla="*/ 1766722 h 3046883"/>
              <a:gd name="connsiteX12" fmla="*/ 1358555 w 2371821"/>
              <a:gd name="connsiteY12" fmla="*/ 1747383 h 3046883"/>
              <a:gd name="connsiteX13" fmla="*/ 1928489 w 2371821"/>
              <a:gd name="connsiteY13" fmla="*/ 1573354 h 3046883"/>
              <a:gd name="connsiteX14" fmla="*/ 2370651 w 2371821"/>
              <a:gd name="connsiteY14" fmla="*/ 1323490 h 3046883"/>
              <a:gd name="connsiteX15" fmla="*/ 1758042 w 2371821"/>
              <a:gd name="connsiteY15" fmla="*/ 1641160 h 3046883"/>
              <a:gd name="connsiteX16" fmla="*/ 1501098 w 2371821"/>
              <a:gd name="connsiteY16" fmla="*/ 2447304 h 3046883"/>
              <a:gd name="connsiteX17" fmla="*/ 934941 w 2371821"/>
              <a:gd name="connsiteY17" fmla="*/ 2388581 h 3046883"/>
              <a:gd name="connsiteX18" fmla="*/ 1332507 w 2371821"/>
              <a:gd name="connsiteY18" fmla="*/ 2825860 h 3046883"/>
              <a:gd name="connsiteX19" fmla="*/ 929930 w 2371821"/>
              <a:gd name="connsiteY19" fmla="*/ 2966583 h 3046883"/>
              <a:gd name="connsiteX20" fmla="*/ 887234 w 2371821"/>
              <a:gd name="connsiteY20" fmla="*/ 3046883 h 3046883"/>
              <a:gd name="connsiteX0" fmla="*/ 0 w 2371823"/>
              <a:gd name="connsiteY0" fmla="*/ 0 h 3046883"/>
              <a:gd name="connsiteX1" fmla="*/ 234605 w 2371823"/>
              <a:gd name="connsiteY1" fmla="*/ 261483 h 3046883"/>
              <a:gd name="connsiteX2" fmla="*/ 272705 w 2371823"/>
              <a:gd name="connsiteY2" fmla="*/ 437695 h 3046883"/>
              <a:gd name="connsiteX3" fmla="*/ 372717 w 2371823"/>
              <a:gd name="connsiteY3" fmla="*/ 713920 h 3046883"/>
              <a:gd name="connsiteX4" fmla="*/ 406055 w 2371823"/>
              <a:gd name="connsiteY4" fmla="*/ 837745 h 3046883"/>
              <a:gd name="connsiteX5" fmla="*/ 520355 w 2371823"/>
              <a:gd name="connsiteY5" fmla="*/ 947283 h 3046883"/>
              <a:gd name="connsiteX6" fmla="*/ 667992 w 2371823"/>
              <a:gd name="connsiteY6" fmla="*/ 1309233 h 3046883"/>
              <a:gd name="connsiteX7" fmla="*/ 658260 w 2371823"/>
              <a:gd name="connsiteY7" fmla="*/ 1550463 h 3046883"/>
              <a:gd name="connsiteX8" fmla="*/ 648942 w 2371823"/>
              <a:gd name="connsiteY8" fmla="*/ 1704520 h 3046883"/>
              <a:gd name="connsiteX9" fmla="*/ 537416 w 2371823"/>
              <a:gd name="connsiteY9" fmla="*/ 1938504 h 3046883"/>
              <a:gd name="connsiteX10" fmla="*/ 675736 w 2371823"/>
              <a:gd name="connsiteY10" fmla="*/ 2046550 h 3046883"/>
              <a:gd name="connsiteX11" fmla="*/ 911086 w 2371823"/>
              <a:gd name="connsiteY11" fmla="*/ 1766722 h 3046883"/>
              <a:gd name="connsiteX12" fmla="*/ 1358555 w 2371823"/>
              <a:gd name="connsiteY12" fmla="*/ 1747383 h 3046883"/>
              <a:gd name="connsiteX13" fmla="*/ 1928489 w 2371823"/>
              <a:gd name="connsiteY13" fmla="*/ 1573354 h 3046883"/>
              <a:gd name="connsiteX14" fmla="*/ 2370651 w 2371823"/>
              <a:gd name="connsiteY14" fmla="*/ 1323490 h 3046883"/>
              <a:gd name="connsiteX15" fmla="*/ 1758042 w 2371823"/>
              <a:gd name="connsiteY15" fmla="*/ 1641160 h 3046883"/>
              <a:gd name="connsiteX16" fmla="*/ 1501098 w 2371823"/>
              <a:gd name="connsiteY16" fmla="*/ 2447304 h 3046883"/>
              <a:gd name="connsiteX17" fmla="*/ 934941 w 2371823"/>
              <a:gd name="connsiteY17" fmla="*/ 2388581 h 3046883"/>
              <a:gd name="connsiteX18" fmla="*/ 1332507 w 2371823"/>
              <a:gd name="connsiteY18" fmla="*/ 2825860 h 3046883"/>
              <a:gd name="connsiteX19" fmla="*/ 929930 w 2371823"/>
              <a:gd name="connsiteY19" fmla="*/ 2966583 h 3046883"/>
              <a:gd name="connsiteX20" fmla="*/ 887234 w 2371823"/>
              <a:gd name="connsiteY20" fmla="*/ 3046883 h 3046883"/>
              <a:gd name="connsiteX0" fmla="*/ 0 w 2371821"/>
              <a:gd name="connsiteY0" fmla="*/ 0 h 3046883"/>
              <a:gd name="connsiteX1" fmla="*/ 234605 w 2371821"/>
              <a:gd name="connsiteY1" fmla="*/ 261483 h 3046883"/>
              <a:gd name="connsiteX2" fmla="*/ 272705 w 2371821"/>
              <a:gd name="connsiteY2" fmla="*/ 437695 h 3046883"/>
              <a:gd name="connsiteX3" fmla="*/ 372717 w 2371821"/>
              <a:gd name="connsiteY3" fmla="*/ 713920 h 3046883"/>
              <a:gd name="connsiteX4" fmla="*/ 406055 w 2371821"/>
              <a:gd name="connsiteY4" fmla="*/ 837745 h 3046883"/>
              <a:gd name="connsiteX5" fmla="*/ 520355 w 2371821"/>
              <a:gd name="connsiteY5" fmla="*/ 947283 h 3046883"/>
              <a:gd name="connsiteX6" fmla="*/ 667992 w 2371821"/>
              <a:gd name="connsiteY6" fmla="*/ 1309233 h 3046883"/>
              <a:gd name="connsiteX7" fmla="*/ 658260 w 2371821"/>
              <a:gd name="connsiteY7" fmla="*/ 1550463 h 3046883"/>
              <a:gd name="connsiteX8" fmla="*/ 648942 w 2371821"/>
              <a:gd name="connsiteY8" fmla="*/ 1704520 h 3046883"/>
              <a:gd name="connsiteX9" fmla="*/ 537416 w 2371821"/>
              <a:gd name="connsiteY9" fmla="*/ 1938504 h 3046883"/>
              <a:gd name="connsiteX10" fmla="*/ 675736 w 2371821"/>
              <a:gd name="connsiteY10" fmla="*/ 2046550 h 3046883"/>
              <a:gd name="connsiteX11" fmla="*/ 911086 w 2371821"/>
              <a:gd name="connsiteY11" fmla="*/ 1766722 h 3046883"/>
              <a:gd name="connsiteX12" fmla="*/ 1358555 w 2371821"/>
              <a:gd name="connsiteY12" fmla="*/ 1747383 h 3046883"/>
              <a:gd name="connsiteX13" fmla="*/ 1944721 w 2371821"/>
              <a:gd name="connsiteY13" fmla="*/ 1558284 h 3046883"/>
              <a:gd name="connsiteX14" fmla="*/ 2370651 w 2371821"/>
              <a:gd name="connsiteY14" fmla="*/ 1323490 h 3046883"/>
              <a:gd name="connsiteX15" fmla="*/ 1758042 w 2371821"/>
              <a:gd name="connsiteY15" fmla="*/ 1641160 h 3046883"/>
              <a:gd name="connsiteX16" fmla="*/ 1501098 w 2371821"/>
              <a:gd name="connsiteY16" fmla="*/ 2447304 h 3046883"/>
              <a:gd name="connsiteX17" fmla="*/ 934941 w 2371821"/>
              <a:gd name="connsiteY17" fmla="*/ 2388581 h 3046883"/>
              <a:gd name="connsiteX18" fmla="*/ 1332507 w 2371821"/>
              <a:gd name="connsiteY18" fmla="*/ 2825860 h 3046883"/>
              <a:gd name="connsiteX19" fmla="*/ 929930 w 2371821"/>
              <a:gd name="connsiteY19" fmla="*/ 2966583 h 3046883"/>
              <a:gd name="connsiteX20" fmla="*/ 887234 w 2371821"/>
              <a:gd name="connsiteY20" fmla="*/ 3046883 h 3046883"/>
              <a:gd name="connsiteX0" fmla="*/ 0 w 2371860"/>
              <a:gd name="connsiteY0" fmla="*/ 0 h 3046883"/>
              <a:gd name="connsiteX1" fmla="*/ 234605 w 2371860"/>
              <a:gd name="connsiteY1" fmla="*/ 261483 h 3046883"/>
              <a:gd name="connsiteX2" fmla="*/ 272705 w 2371860"/>
              <a:gd name="connsiteY2" fmla="*/ 437695 h 3046883"/>
              <a:gd name="connsiteX3" fmla="*/ 372717 w 2371860"/>
              <a:gd name="connsiteY3" fmla="*/ 713920 h 3046883"/>
              <a:gd name="connsiteX4" fmla="*/ 406055 w 2371860"/>
              <a:gd name="connsiteY4" fmla="*/ 837745 h 3046883"/>
              <a:gd name="connsiteX5" fmla="*/ 520355 w 2371860"/>
              <a:gd name="connsiteY5" fmla="*/ 947283 h 3046883"/>
              <a:gd name="connsiteX6" fmla="*/ 667992 w 2371860"/>
              <a:gd name="connsiteY6" fmla="*/ 1309233 h 3046883"/>
              <a:gd name="connsiteX7" fmla="*/ 658260 w 2371860"/>
              <a:gd name="connsiteY7" fmla="*/ 1550463 h 3046883"/>
              <a:gd name="connsiteX8" fmla="*/ 648942 w 2371860"/>
              <a:gd name="connsiteY8" fmla="*/ 1704520 h 3046883"/>
              <a:gd name="connsiteX9" fmla="*/ 537416 w 2371860"/>
              <a:gd name="connsiteY9" fmla="*/ 1938504 h 3046883"/>
              <a:gd name="connsiteX10" fmla="*/ 675736 w 2371860"/>
              <a:gd name="connsiteY10" fmla="*/ 2046550 h 3046883"/>
              <a:gd name="connsiteX11" fmla="*/ 911086 w 2371860"/>
              <a:gd name="connsiteY11" fmla="*/ 1766722 h 3046883"/>
              <a:gd name="connsiteX12" fmla="*/ 1358555 w 2371860"/>
              <a:gd name="connsiteY12" fmla="*/ 1747383 h 3046883"/>
              <a:gd name="connsiteX13" fmla="*/ 1944721 w 2371860"/>
              <a:gd name="connsiteY13" fmla="*/ 1558284 h 3046883"/>
              <a:gd name="connsiteX14" fmla="*/ 2370651 w 2371860"/>
              <a:gd name="connsiteY14" fmla="*/ 1323490 h 3046883"/>
              <a:gd name="connsiteX15" fmla="*/ 1774274 w 2371860"/>
              <a:gd name="connsiteY15" fmla="*/ 1641160 h 3046883"/>
              <a:gd name="connsiteX16" fmla="*/ 1501098 w 2371860"/>
              <a:gd name="connsiteY16" fmla="*/ 2447304 h 3046883"/>
              <a:gd name="connsiteX17" fmla="*/ 934941 w 2371860"/>
              <a:gd name="connsiteY17" fmla="*/ 2388581 h 3046883"/>
              <a:gd name="connsiteX18" fmla="*/ 1332507 w 2371860"/>
              <a:gd name="connsiteY18" fmla="*/ 2825860 h 3046883"/>
              <a:gd name="connsiteX19" fmla="*/ 929930 w 2371860"/>
              <a:gd name="connsiteY19" fmla="*/ 2966583 h 3046883"/>
              <a:gd name="connsiteX20" fmla="*/ 887234 w 2371860"/>
              <a:gd name="connsiteY20" fmla="*/ 3046883 h 3046883"/>
              <a:gd name="connsiteX0" fmla="*/ 0 w 2371860"/>
              <a:gd name="connsiteY0" fmla="*/ 0 h 3046883"/>
              <a:gd name="connsiteX1" fmla="*/ 234605 w 2371860"/>
              <a:gd name="connsiteY1" fmla="*/ 261483 h 3046883"/>
              <a:gd name="connsiteX2" fmla="*/ 272705 w 2371860"/>
              <a:gd name="connsiteY2" fmla="*/ 437695 h 3046883"/>
              <a:gd name="connsiteX3" fmla="*/ 372717 w 2371860"/>
              <a:gd name="connsiteY3" fmla="*/ 713920 h 3046883"/>
              <a:gd name="connsiteX4" fmla="*/ 406055 w 2371860"/>
              <a:gd name="connsiteY4" fmla="*/ 837745 h 3046883"/>
              <a:gd name="connsiteX5" fmla="*/ 520355 w 2371860"/>
              <a:gd name="connsiteY5" fmla="*/ 947283 h 3046883"/>
              <a:gd name="connsiteX6" fmla="*/ 667992 w 2371860"/>
              <a:gd name="connsiteY6" fmla="*/ 1309233 h 3046883"/>
              <a:gd name="connsiteX7" fmla="*/ 658260 w 2371860"/>
              <a:gd name="connsiteY7" fmla="*/ 1550463 h 3046883"/>
              <a:gd name="connsiteX8" fmla="*/ 648942 w 2371860"/>
              <a:gd name="connsiteY8" fmla="*/ 1704520 h 3046883"/>
              <a:gd name="connsiteX9" fmla="*/ 537416 w 2371860"/>
              <a:gd name="connsiteY9" fmla="*/ 1938504 h 3046883"/>
              <a:gd name="connsiteX10" fmla="*/ 675736 w 2371860"/>
              <a:gd name="connsiteY10" fmla="*/ 2046550 h 3046883"/>
              <a:gd name="connsiteX11" fmla="*/ 911086 w 2371860"/>
              <a:gd name="connsiteY11" fmla="*/ 1766722 h 3046883"/>
              <a:gd name="connsiteX12" fmla="*/ 1358555 w 2371860"/>
              <a:gd name="connsiteY12" fmla="*/ 1747383 h 3046883"/>
              <a:gd name="connsiteX13" fmla="*/ 1944721 w 2371860"/>
              <a:gd name="connsiteY13" fmla="*/ 1558284 h 3046883"/>
              <a:gd name="connsiteX14" fmla="*/ 2370651 w 2371860"/>
              <a:gd name="connsiteY14" fmla="*/ 1323490 h 3046883"/>
              <a:gd name="connsiteX15" fmla="*/ 1774274 w 2371860"/>
              <a:gd name="connsiteY15" fmla="*/ 1641160 h 3046883"/>
              <a:gd name="connsiteX16" fmla="*/ 1501098 w 2371860"/>
              <a:gd name="connsiteY16" fmla="*/ 2447304 h 3046883"/>
              <a:gd name="connsiteX17" fmla="*/ 934941 w 2371860"/>
              <a:gd name="connsiteY17" fmla="*/ 2388581 h 3046883"/>
              <a:gd name="connsiteX18" fmla="*/ 1332507 w 2371860"/>
              <a:gd name="connsiteY18" fmla="*/ 2825860 h 3046883"/>
              <a:gd name="connsiteX19" fmla="*/ 929930 w 2371860"/>
              <a:gd name="connsiteY19" fmla="*/ 2966583 h 3046883"/>
              <a:gd name="connsiteX20" fmla="*/ 887234 w 2371860"/>
              <a:gd name="connsiteY20" fmla="*/ 3046883 h 3046883"/>
              <a:gd name="connsiteX0" fmla="*/ 0 w 2371736"/>
              <a:gd name="connsiteY0" fmla="*/ 0 h 3046883"/>
              <a:gd name="connsiteX1" fmla="*/ 234605 w 2371736"/>
              <a:gd name="connsiteY1" fmla="*/ 261483 h 3046883"/>
              <a:gd name="connsiteX2" fmla="*/ 272705 w 2371736"/>
              <a:gd name="connsiteY2" fmla="*/ 437695 h 3046883"/>
              <a:gd name="connsiteX3" fmla="*/ 372717 w 2371736"/>
              <a:gd name="connsiteY3" fmla="*/ 713920 h 3046883"/>
              <a:gd name="connsiteX4" fmla="*/ 406055 w 2371736"/>
              <a:gd name="connsiteY4" fmla="*/ 837745 h 3046883"/>
              <a:gd name="connsiteX5" fmla="*/ 520355 w 2371736"/>
              <a:gd name="connsiteY5" fmla="*/ 947283 h 3046883"/>
              <a:gd name="connsiteX6" fmla="*/ 667992 w 2371736"/>
              <a:gd name="connsiteY6" fmla="*/ 1309233 h 3046883"/>
              <a:gd name="connsiteX7" fmla="*/ 658260 w 2371736"/>
              <a:gd name="connsiteY7" fmla="*/ 1550463 h 3046883"/>
              <a:gd name="connsiteX8" fmla="*/ 648942 w 2371736"/>
              <a:gd name="connsiteY8" fmla="*/ 1704520 h 3046883"/>
              <a:gd name="connsiteX9" fmla="*/ 537416 w 2371736"/>
              <a:gd name="connsiteY9" fmla="*/ 1938504 h 3046883"/>
              <a:gd name="connsiteX10" fmla="*/ 675736 w 2371736"/>
              <a:gd name="connsiteY10" fmla="*/ 2046550 h 3046883"/>
              <a:gd name="connsiteX11" fmla="*/ 911086 w 2371736"/>
              <a:gd name="connsiteY11" fmla="*/ 1766722 h 3046883"/>
              <a:gd name="connsiteX12" fmla="*/ 1358555 w 2371736"/>
              <a:gd name="connsiteY12" fmla="*/ 1747383 h 3046883"/>
              <a:gd name="connsiteX13" fmla="*/ 1944721 w 2371736"/>
              <a:gd name="connsiteY13" fmla="*/ 1558284 h 3046883"/>
              <a:gd name="connsiteX14" fmla="*/ 2370651 w 2371736"/>
              <a:gd name="connsiteY14" fmla="*/ 1323490 h 3046883"/>
              <a:gd name="connsiteX15" fmla="*/ 1717460 w 2371736"/>
              <a:gd name="connsiteY15" fmla="*/ 1663762 h 3046883"/>
              <a:gd name="connsiteX16" fmla="*/ 1501098 w 2371736"/>
              <a:gd name="connsiteY16" fmla="*/ 2447304 h 3046883"/>
              <a:gd name="connsiteX17" fmla="*/ 934941 w 2371736"/>
              <a:gd name="connsiteY17" fmla="*/ 2388581 h 3046883"/>
              <a:gd name="connsiteX18" fmla="*/ 1332507 w 2371736"/>
              <a:gd name="connsiteY18" fmla="*/ 2825860 h 3046883"/>
              <a:gd name="connsiteX19" fmla="*/ 929930 w 2371736"/>
              <a:gd name="connsiteY19" fmla="*/ 2966583 h 3046883"/>
              <a:gd name="connsiteX20" fmla="*/ 887234 w 2371736"/>
              <a:gd name="connsiteY20" fmla="*/ 3046883 h 3046883"/>
              <a:gd name="connsiteX0" fmla="*/ 0 w 2371860"/>
              <a:gd name="connsiteY0" fmla="*/ 0 h 3046883"/>
              <a:gd name="connsiteX1" fmla="*/ 234605 w 2371860"/>
              <a:gd name="connsiteY1" fmla="*/ 261483 h 3046883"/>
              <a:gd name="connsiteX2" fmla="*/ 272705 w 2371860"/>
              <a:gd name="connsiteY2" fmla="*/ 437695 h 3046883"/>
              <a:gd name="connsiteX3" fmla="*/ 372717 w 2371860"/>
              <a:gd name="connsiteY3" fmla="*/ 713920 h 3046883"/>
              <a:gd name="connsiteX4" fmla="*/ 406055 w 2371860"/>
              <a:gd name="connsiteY4" fmla="*/ 837745 h 3046883"/>
              <a:gd name="connsiteX5" fmla="*/ 520355 w 2371860"/>
              <a:gd name="connsiteY5" fmla="*/ 947283 h 3046883"/>
              <a:gd name="connsiteX6" fmla="*/ 667992 w 2371860"/>
              <a:gd name="connsiteY6" fmla="*/ 1309233 h 3046883"/>
              <a:gd name="connsiteX7" fmla="*/ 658260 w 2371860"/>
              <a:gd name="connsiteY7" fmla="*/ 1550463 h 3046883"/>
              <a:gd name="connsiteX8" fmla="*/ 648942 w 2371860"/>
              <a:gd name="connsiteY8" fmla="*/ 1704520 h 3046883"/>
              <a:gd name="connsiteX9" fmla="*/ 537416 w 2371860"/>
              <a:gd name="connsiteY9" fmla="*/ 1938504 h 3046883"/>
              <a:gd name="connsiteX10" fmla="*/ 675736 w 2371860"/>
              <a:gd name="connsiteY10" fmla="*/ 2046550 h 3046883"/>
              <a:gd name="connsiteX11" fmla="*/ 911086 w 2371860"/>
              <a:gd name="connsiteY11" fmla="*/ 1766722 h 3046883"/>
              <a:gd name="connsiteX12" fmla="*/ 1358555 w 2371860"/>
              <a:gd name="connsiteY12" fmla="*/ 1747383 h 3046883"/>
              <a:gd name="connsiteX13" fmla="*/ 1944721 w 2371860"/>
              <a:gd name="connsiteY13" fmla="*/ 1558284 h 3046883"/>
              <a:gd name="connsiteX14" fmla="*/ 2370651 w 2371860"/>
              <a:gd name="connsiteY14" fmla="*/ 1323490 h 3046883"/>
              <a:gd name="connsiteX15" fmla="*/ 1717460 w 2371860"/>
              <a:gd name="connsiteY15" fmla="*/ 1663762 h 3046883"/>
              <a:gd name="connsiteX16" fmla="*/ 1501098 w 2371860"/>
              <a:gd name="connsiteY16" fmla="*/ 2447304 h 3046883"/>
              <a:gd name="connsiteX17" fmla="*/ 934941 w 2371860"/>
              <a:gd name="connsiteY17" fmla="*/ 2388581 h 3046883"/>
              <a:gd name="connsiteX18" fmla="*/ 1332507 w 2371860"/>
              <a:gd name="connsiteY18" fmla="*/ 2825860 h 3046883"/>
              <a:gd name="connsiteX19" fmla="*/ 929930 w 2371860"/>
              <a:gd name="connsiteY19" fmla="*/ 2966583 h 3046883"/>
              <a:gd name="connsiteX20" fmla="*/ 887234 w 2371860"/>
              <a:gd name="connsiteY20" fmla="*/ 3046883 h 3046883"/>
              <a:gd name="connsiteX0" fmla="*/ 0 w 2371860"/>
              <a:gd name="connsiteY0" fmla="*/ 0 h 3046883"/>
              <a:gd name="connsiteX1" fmla="*/ 234605 w 2371860"/>
              <a:gd name="connsiteY1" fmla="*/ 261483 h 3046883"/>
              <a:gd name="connsiteX2" fmla="*/ 272705 w 2371860"/>
              <a:gd name="connsiteY2" fmla="*/ 437695 h 3046883"/>
              <a:gd name="connsiteX3" fmla="*/ 372717 w 2371860"/>
              <a:gd name="connsiteY3" fmla="*/ 713920 h 3046883"/>
              <a:gd name="connsiteX4" fmla="*/ 406055 w 2371860"/>
              <a:gd name="connsiteY4" fmla="*/ 837745 h 3046883"/>
              <a:gd name="connsiteX5" fmla="*/ 520355 w 2371860"/>
              <a:gd name="connsiteY5" fmla="*/ 947283 h 3046883"/>
              <a:gd name="connsiteX6" fmla="*/ 667992 w 2371860"/>
              <a:gd name="connsiteY6" fmla="*/ 1309233 h 3046883"/>
              <a:gd name="connsiteX7" fmla="*/ 658260 w 2371860"/>
              <a:gd name="connsiteY7" fmla="*/ 1550463 h 3046883"/>
              <a:gd name="connsiteX8" fmla="*/ 648942 w 2371860"/>
              <a:gd name="connsiteY8" fmla="*/ 1704520 h 3046883"/>
              <a:gd name="connsiteX9" fmla="*/ 537416 w 2371860"/>
              <a:gd name="connsiteY9" fmla="*/ 1938504 h 3046883"/>
              <a:gd name="connsiteX10" fmla="*/ 675736 w 2371860"/>
              <a:gd name="connsiteY10" fmla="*/ 2046550 h 3046883"/>
              <a:gd name="connsiteX11" fmla="*/ 911086 w 2371860"/>
              <a:gd name="connsiteY11" fmla="*/ 1766722 h 3046883"/>
              <a:gd name="connsiteX12" fmla="*/ 1358555 w 2371860"/>
              <a:gd name="connsiteY12" fmla="*/ 1747383 h 3046883"/>
              <a:gd name="connsiteX13" fmla="*/ 1944721 w 2371860"/>
              <a:gd name="connsiteY13" fmla="*/ 1558284 h 3046883"/>
              <a:gd name="connsiteX14" fmla="*/ 2370652 w 2371860"/>
              <a:gd name="connsiteY14" fmla="*/ 1315956 h 3046883"/>
              <a:gd name="connsiteX15" fmla="*/ 1717460 w 2371860"/>
              <a:gd name="connsiteY15" fmla="*/ 1663762 h 3046883"/>
              <a:gd name="connsiteX16" fmla="*/ 1501098 w 2371860"/>
              <a:gd name="connsiteY16" fmla="*/ 2447304 h 3046883"/>
              <a:gd name="connsiteX17" fmla="*/ 934941 w 2371860"/>
              <a:gd name="connsiteY17" fmla="*/ 2388581 h 3046883"/>
              <a:gd name="connsiteX18" fmla="*/ 1332507 w 2371860"/>
              <a:gd name="connsiteY18" fmla="*/ 2825860 h 3046883"/>
              <a:gd name="connsiteX19" fmla="*/ 929930 w 2371860"/>
              <a:gd name="connsiteY19" fmla="*/ 2966583 h 3046883"/>
              <a:gd name="connsiteX20" fmla="*/ 887234 w 2371860"/>
              <a:gd name="connsiteY20" fmla="*/ 3046883 h 3046883"/>
              <a:gd name="connsiteX0" fmla="*/ 0 w 2371860"/>
              <a:gd name="connsiteY0" fmla="*/ 0 h 3046883"/>
              <a:gd name="connsiteX1" fmla="*/ 234605 w 2371860"/>
              <a:gd name="connsiteY1" fmla="*/ 261483 h 3046883"/>
              <a:gd name="connsiteX2" fmla="*/ 272705 w 2371860"/>
              <a:gd name="connsiteY2" fmla="*/ 437695 h 3046883"/>
              <a:gd name="connsiteX3" fmla="*/ 372717 w 2371860"/>
              <a:gd name="connsiteY3" fmla="*/ 713920 h 3046883"/>
              <a:gd name="connsiteX4" fmla="*/ 406055 w 2371860"/>
              <a:gd name="connsiteY4" fmla="*/ 837745 h 3046883"/>
              <a:gd name="connsiteX5" fmla="*/ 520355 w 2371860"/>
              <a:gd name="connsiteY5" fmla="*/ 947283 h 3046883"/>
              <a:gd name="connsiteX6" fmla="*/ 667992 w 2371860"/>
              <a:gd name="connsiteY6" fmla="*/ 1309233 h 3046883"/>
              <a:gd name="connsiteX7" fmla="*/ 658260 w 2371860"/>
              <a:gd name="connsiteY7" fmla="*/ 1550463 h 3046883"/>
              <a:gd name="connsiteX8" fmla="*/ 648942 w 2371860"/>
              <a:gd name="connsiteY8" fmla="*/ 1704520 h 3046883"/>
              <a:gd name="connsiteX9" fmla="*/ 537416 w 2371860"/>
              <a:gd name="connsiteY9" fmla="*/ 1938504 h 3046883"/>
              <a:gd name="connsiteX10" fmla="*/ 675736 w 2371860"/>
              <a:gd name="connsiteY10" fmla="*/ 2046550 h 3046883"/>
              <a:gd name="connsiteX11" fmla="*/ 911086 w 2371860"/>
              <a:gd name="connsiteY11" fmla="*/ 1766722 h 3046883"/>
              <a:gd name="connsiteX12" fmla="*/ 1358555 w 2371860"/>
              <a:gd name="connsiteY12" fmla="*/ 1747383 h 3046883"/>
              <a:gd name="connsiteX13" fmla="*/ 1944721 w 2371860"/>
              <a:gd name="connsiteY13" fmla="*/ 1558284 h 3046883"/>
              <a:gd name="connsiteX14" fmla="*/ 2370652 w 2371860"/>
              <a:gd name="connsiteY14" fmla="*/ 1315956 h 3046883"/>
              <a:gd name="connsiteX15" fmla="*/ 1717460 w 2371860"/>
              <a:gd name="connsiteY15" fmla="*/ 1663762 h 3046883"/>
              <a:gd name="connsiteX16" fmla="*/ 1501098 w 2371860"/>
              <a:gd name="connsiteY16" fmla="*/ 2447304 h 3046883"/>
              <a:gd name="connsiteX17" fmla="*/ 934941 w 2371860"/>
              <a:gd name="connsiteY17" fmla="*/ 2388581 h 3046883"/>
              <a:gd name="connsiteX18" fmla="*/ 1332507 w 2371860"/>
              <a:gd name="connsiteY18" fmla="*/ 2825860 h 3046883"/>
              <a:gd name="connsiteX19" fmla="*/ 929930 w 2371860"/>
              <a:gd name="connsiteY19" fmla="*/ 2966583 h 3046883"/>
              <a:gd name="connsiteX20" fmla="*/ 887234 w 2371860"/>
              <a:gd name="connsiteY20" fmla="*/ 3046883 h 3046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371860" h="3046883">
                <a:moveTo>
                  <a:pt x="0" y="0"/>
                </a:moveTo>
                <a:cubicBezTo>
                  <a:pt x="49627" y="109386"/>
                  <a:pt x="184978" y="152097"/>
                  <a:pt x="234605" y="261483"/>
                </a:cubicBezTo>
                <a:cubicBezTo>
                  <a:pt x="282437" y="334432"/>
                  <a:pt x="249686" y="362289"/>
                  <a:pt x="272705" y="437695"/>
                </a:cubicBezTo>
                <a:cubicBezTo>
                  <a:pt x="295724" y="513101"/>
                  <a:pt x="352873" y="647245"/>
                  <a:pt x="372717" y="713920"/>
                </a:cubicBezTo>
                <a:cubicBezTo>
                  <a:pt x="403673" y="802820"/>
                  <a:pt x="381449" y="798851"/>
                  <a:pt x="406055" y="837745"/>
                </a:cubicBezTo>
                <a:cubicBezTo>
                  <a:pt x="430661" y="876639"/>
                  <a:pt x="474317" y="885371"/>
                  <a:pt x="520355" y="947283"/>
                </a:cubicBezTo>
                <a:cubicBezTo>
                  <a:pt x="550517" y="1066345"/>
                  <a:pt x="637830" y="1190171"/>
                  <a:pt x="667992" y="1309233"/>
                </a:cubicBezTo>
                <a:cubicBezTo>
                  <a:pt x="669511" y="1392818"/>
                  <a:pt x="656741" y="1466878"/>
                  <a:pt x="658260" y="1550463"/>
                </a:cubicBezTo>
                <a:cubicBezTo>
                  <a:pt x="660641" y="1617138"/>
                  <a:pt x="665114" y="1636672"/>
                  <a:pt x="648942" y="1704520"/>
                </a:cubicBezTo>
                <a:cubicBezTo>
                  <a:pt x="632770" y="1772368"/>
                  <a:pt x="537713" y="1887849"/>
                  <a:pt x="537416" y="1938504"/>
                </a:cubicBezTo>
                <a:cubicBezTo>
                  <a:pt x="537416" y="1994163"/>
                  <a:pt x="612663" y="2045017"/>
                  <a:pt x="675736" y="2046550"/>
                </a:cubicBezTo>
                <a:cubicBezTo>
                  <a:pt x="734046" y="2014745"/>
                  <a:pt x="654947" y="1850666"/>
                  <a:pt x="911086" y="1766722"/>
                </a:cubicBezTo>
                <a:cubicBezTo>
                  <a:pt x="1065370" y="1779567"/>
                  <a:pt x="1232659" y="1767261"/>
                  <a:pt x="1358555" y="1747383"/>
                </a:cubicBezTo>
                <a:cubicBezTo>
                  <a:pt x="1530827" y="1702598"/>
                  <a:pt x="1776038" y="1628933"/>
                  <a:pt x="1944721" y="1558284"/>
                </a:cubicBezTo>
                <a:cubicBezTo>
                  <a:pt x="2113404" y="1487635"/>
                  <a:pt x="2342244" y="1288331"/>
                  <a:pt x="2370652" y="1315956"/>
                </a:cubicBezTo>
                <a:cubicBezTo>
                  <a:pt x="2399060" y="1343581"/>
                  <a:pt x="1919201" y="1521665"/>
                  <a:pt x="1717460" y="1663762"/>
                </a:cubicBezTo>
                <a:cubicBezTo>
                  <a:pt x="1661816" y="1956540"/>
                  <a:pt x="1695097" y="2339058"/>
                  <a:pt x="1501098" y="2447304"/>
                </a:cubicBezTo>
                <a:cubicBezTo>
                  <a:pt x="1419058" y="2470992"/>
                  <a:pt x="1102787" y="2416866"/>
                  <a:pt x="934941" y="2388581"/>
                </a:cubicBezTo>
                <a:cubicBezTo>
                  <a:pt x="1029032" y="2555558"/>
                  <a:pt x="1308984" y="2706797"/>
                  <a:pt x="1332507" y="2825860"/>
                </a:cubicBezTo>
                <a:cubicBezTo>
                  <a:pt x="1212602" y="2877530"/>
                  <a:pt x="1040310" y="2976826"/>
                  <a:pt x="929930" y="2966583"/>
                </a:cubicBezTo>
                <a:lnTo>
                  <a:pt x="887234" y="3046883"/>
                </a:lnTo>
              </a:path>
            </a:pathLst>
          </a:custGeom>
          <a:noFill/>
          <a:ln w="41275">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DDB306B-CB1A-4F92-AE18-14C2D5855DBA}" type="slidenum">
              <a:rPr kumimoji="1" lang="ja-JP" altLang="en-US" sz="1400" b="1" i="0" u="none" strike="noStrike" kern="1200" cap="none" spc="0" normalizeH="0" baseline="0" noProof="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2" name="楕円 1"/>
          <p:cNvSpPr/>
          <p:nvPr/>
        </p:nvSpPr>
        <p:spPr>
          <a:xfrm>
            <a:off x="3610706" y="2051538"/>
            <a:ext cx="140677" cy="140677"/>
          </a:xfrm>
          <a:prstGeom prst="ellipse">
            <a:avLst/>
          </a:prstGeom>
          <a:solidFill>
            <a:srgbClr val="FF6699"/>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2" name="正方形/長方形 11"/>
          <p:cNvSpPr/>
          <p:nvPr/>
        </p:nvSpPr>
        <p:spPr>
          <a:xfrm>
            <a:off x="2494138" y="1765788"/>
            <a:ext cx="1095375" cy="285750"/>
          </a:xfrm>
          <a:prstGeom prst="rect">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仮称</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松生町駅</a:t>
            </a:r>
            <a:endParaRPr kumimoji="1" lang="ja-JP" altLang="en-US"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13" name="正方形/長方形 12"/>
          <p:cNvSpPr/>
          <p:nvPr/>
        </p:nvSpPr>
        <p:spPr>
          <a:xfrm>
            <a:off x="3950518" y="1838325"/>
            <a:ext cx="583085" cy="2857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門真市</a:t>
            </a:r>
            <a:endPar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endParaRPr>
          </a:p>
        </p:txBody>
      </p:sp>
      <p:sp>
        <p:nvSpPr>
          <p:cNvPr id="14" name="正方形/長方形 13"/>
          <p:cNvSpPr/>
          <p:nvPr/>
        </p:nvSpPr>
        <p:spPr>
          <a:xfrm>
            <a:off x="2787055" y="2483094"/>
            <a:ext cx="583085" cy="2857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大阪</a:t>
            </a:r>
            <a:r>
              <a:rPr kumimoji="1" lang="ja-JP" altLang="en-US" sz="1050" b="0" i="0" u="none" strike="noStrike" kern="1200" cap="none" spc="0" normalizeH="0" baseline="0" noProof="0" dirty="0" smtClean="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市</a:t>
            </a:r>
            <a:endPar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endParaRPr>
          </a:p>
        </p:txBody>
      </p:sp>
      <p:sp>
        <p:nvSpPr>
          <p:cNvPr id="15" name="正方形/長方形 14"/>
          <p:cNvSpPr/>
          <p:nvPr/>
        </p:nvSpPr>
        <p:spPr>
          <a:xfrm>
            <a:off x="3348609" y="4242532"/>
            <a:ext cx="728962" cy="2857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東大阪市</a:t>
            </a:r>
            <a:endPar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endParaRPr>
          </a:p>
        </p:txBody>
      </p:sp>
      <p:sp>
        <p:nvSpPr>
          <p:cNvPr id="16" name="正方形/長方形 15"/>
          <p:cNvSpPr/>
          <p:nvPr/>
        </p:nvSpPr>
        <p:spPr>
          <a:xfrm>
            <a:off x="4566069" y="2981325"/>
            <a:ext cx="583085" cy="2857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大東</a:t>
            </a:r>
            <a:r>
              <a:rPr kumimoji="1" lang="ja-JP" altLang="en-US" sz="1050" b="0" i="0" u="none" strike="noStrike" kern="1200" cap="none" spc="0" normalizeH="0" baseline="0" noProof="0" dirty="0" smtClean="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市</a:t>
            </a:r>
            <a:endPar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endParaRPr>
          </a:p>
        </p:txBody>
      </p:sp>
      <p:sp>
        <p:nvSpPr>
          <p:cNvPr id="5" name="正方形/長方形 4"/>
          <p:cNvSpPr/>
          <p:nvPr/>
        </p:nvSpPr>
        <p:spPr>
          <a:xfrm>
            <a:off x="3348609" y="5366657"/>
            <a:ext cx="1070991" cy="2939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9" name="正方形/長方形 18"/>
          <p:cNvSpPr/>
          <p:nvPr/>
        </p:nvSpPr>
        <p:spPr>
          <a:xfrm>
            <a:off x="4233151" y="2497113"/>
            <a:ext cx="1095375" cy="285750"/>
          </a:xfrm>
          <a:prstGeom prst="rect">
            <a:avLst/>
          </a:prstGeom>
          <a:solidFill>
            <a:srgbClr val="FFFF00"/>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仮称</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門真南駅</a:t>
            </a:r>
            <a:endParaRPr kumimoji="1" lang="ja-JP" altLang="en-US"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20" name="正方形/長方形 19"/>
          <p:cNvSpPr/>
          <p:nvPr/>
        </p:nvSpPr>
        <p:spPr>
          <a:xfrm>
            <a:off x="4294971" y="3477755"/>
            <a:ext cx="1266515" cy="285750"/>
          </a:xfrm>
          <a:prstGeom prst="rect">
            <a:avLst/>
          </a:prstGeom>
          <a:solidFill>
            <a:srgbClr val="FFFF00"/>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仮称</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鴻池新田駅</a:t>
            </a:r>
            <a:endParaRPr kumimoji="1" lang="ja-JP" altLang="en-US"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21" name="正方形/長方形 20"/>
          <p:cNvSpPr/>
          <p:nvPr/>
        </p:nvSpPr>
        <p:spPr>
          <a:xfrm>
            <a:off x="4601465" y="4583441"/>
            <a:ext cx="960021" cy="285750"/>
          </a:xfrm>
          <a:prstGeom prst="rect">
            <a:avLst/>
          </a:prstGeom>
          <a:solidFill>
            <a:srgbClr val="FFFF00"/>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仮称</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荒本駅</a:t>
            </a:r>
            <a:endParaRPr kumimoji="1" lang="ja-JP" altLang="en-US"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22" name="正方形/長方形 21"/>
          <p:cNvSpPr/>
          <p:nvPr/>
        </p:nvSpPr>
        <p:spPr>
          <a:xfrm>
            <a:off x="3324225" y="6073499"/>
            <a:ext cx="1095375" cy="285750"/>
          </a:xfrm>
          <a:prstGeom prst="rect">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仮称</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瓜生堂駅</a:t>
            </a:r>
            <a:endParaRPr kumimoji="1" lang="ja-JP" altLang="en-US"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Tree>
    <p:extLst>
      <p:ext uri="{BB962C8B-B14F-4D97-AF65-F5344CB8AC3E}">
        <p14:creationId xmlns:p14="http://schemas.microsoft.com/office/powerpoint/2010/main" val="1469382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8315</TotalTime>
  <Words>282</Words>
  <Application>Microsoft Office PowerPoint</Application>
  <PresentationFormat>画面に合わせる (4:3)</PresentationFormat>
  <Paragraphs>19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HGSｺﾞｼｯｸE</vt:lpstr>
      <vt:lpstr>ＭＳ Ｐゴシック</vt:lpstr>
      <vt:lpstr>游ゴシック</vt:lpstr>
      <vt:lpstr>Arial</vt:lpstr>
      <vt:lpstr>Calibri</vt:lpstr>
      <vt:lpstr>Cambria</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森河　奨</dc:creator>
  <cp:lastModifiedBy>辰上　修一</cp:lastModifiedBy>
  <cp:revision>690</cp:revision>
  <cp:lastPrinted>2021-10-26T07:22:57Z</cp:lastPrinted>
  <dcterms:created xsi:type="dcterms:W3CDTF">2018-12-04T04:57:03Z</dcterms:created>
  <dcterms:modified xsi:type="dcterms:W3CDTF">2022-07-11T05:59:45Z</dcterms:modified>
</cp:coreProperties>
</file>